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notesSlides/notesSlide11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5"/>
  </p:notesMasterIdLst>
  <p:sldIdLst>
    <p:sldId id="256" r:id="rId4"/>
    <p:sldId id="300" r:id="rId5"/>
    <p:sldId id="347" r:id="rId6"/>
    <p:sldId id="348" r:id="rId7"/>
    <p:sldId id="302" r:id="rId8"/>
    <p:sldId id="354" r:id="rId9"/>
    <p:sldId id="355" r:id="rId10"/>
    <p:sldId id="303" r:id="rId11"/>
    <p:sldId id="304" r:id="rId12"/>
    <p:sldId id="305" r:id="rId13"/>
    <p:sldId id="341" r:id="rId14"/>
    <p:sldId id="322" r:id="rId15"/>
    <p:sldId id="306" r:id="rId16"/>
    <p:sldId id="338" r:id="rId17"/>
    <p:sldId id="339" r:id="rId18"/>
    <p:sldId id="313" r:id="rId19"/>
    <p:sldId id="317" r:id="rId20"/>
    <p:sldId id="342" r:id="rId21"/>
    <p:sldId id="318" r:id="rId22"/>
    <p:sldId id="325" r:id="rId23"/>
    <p:sldId id="343" r:id="rId24"/>
    <p:sldId id="319" r:id="rId25"/>
    <p:sldId id="349" r:id="rId26"/>
    <p:sldId id="320" r:id="rId27"/>
    <p:sldId id="344" r:id="rId28"/>
    <p:sldId id="331" r:id="rId29"/>
    <p:sldId id="350" r:id="rId30"/>
    <p:sldId id="351" r:id="rId31"/>
    <p:sldId id="352" r:id="rId32"/>
    <p:sldId id="353" r:id="rId33"/>
    <p:sldId id="259" r:id="rId34"/>
  </p:sldIdLst>
  <p:sldSz cx="11701463" cy="8280400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7F446B4A-40B8-49AA-B129-899165B0FD31}">
          <p14:sldIdLst>
            <p14:sldId id="256"/>
            <p14:sldId id="300"/>
            <p14:sldId id="347"/>
            <p14:sldId id="348"/>
            <p14:sldId id="302"/>
            <p14:sldId id="354"/>
            <p14:sldId id="355"/>
            <p14:sldId id="303"/>
            <p14:sldId id="304"/>
            <p14:sldId id="305"/>
            <p14:sldId id="341"/>
            <p14:sldId id="322"/>
            <p14:sldId id="306"/>
            <p14:sldId id="338"/>
            <p14:sldId id="339"/>
            <p14:sldId id="313"/>
            <p14:sldId id="317"/>
            <p14:sldId id="342"/>
            <p14:sldId id="318"/>
            <p14:sldId id="325"/>
            <p14:sldId id="343"/>
            <p14:sldId id="319"/>
            <p14:sldId id="349"/>
            <p14:sldId id="320"/>
            <p14:sldId id="344"/>
            <p14:sldId id="331"/>
            <p14:sldId id="350"/>
            <p14:sldId id="351"/>
            <p14:sldId id="352"/>
            <p14:sldId id="353"/>
            <p14:sldId id="259"/>
          </p14:sldIdLst>
        </p14:section>
        <p14:section name="Sección sin título" id="{36882541-48E7-408F-B12F-62C4B9713452}">
          <p14:sldIdLst/>
        </p14:section>
      </p14:sectionLst>
    </p:ext>
    <p:ext uri="{EFAFB233-063F-42B5-8137-9DF3F51BA10A}">
      <p15:sldGuideLst xmlns="" xmlns:p15="http://schemas.microsoft.com/office/powerpoint/2012/main">
        <p15:guide id="1" orient="horz" pos="2608">
          <p15:clr>
            <a:srgbClr val="A4A3A4"/>
          </p15:clr>
        </p15:guide>
        <p15:guide id="2" pos="368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55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284" y="-84"/>
      </p:cViewPr>
      <p:guideLst>
        <p:guide orient="horz" pos="2608"/>
        <p:guide pos="36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llangari\Desktop\Copia%20de%20G1_16_%20corregid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benriquez\Desktop\TRANPORTE%202013\PUBLICACI&#211;N%202013\PUBLICACI&#211;N%20TRANS2013\GRAFICO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llangari\Desktop\Copia%20de%20G1_16_%20corregido.xlsx" TargetMode="External"/><Relationship Id="rId1" Type="http://schemas.openxmlformats.org/officeDocument/2006/relationships/image" Target="../media/image19.jpeg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image" Target="../media/image19.jpeg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_Worksheet4.xlsx"/><Relationship Id="rId1" Type="http://schemas.openxmlformats.org/officeDocument/2006/relationships/image" Target="../media/image19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6.3155382031695587E-2"/>
          <c:y val="3.6072739905292771E-2"/>
          <c:w val="0.87745542390003051"/>
          <c:h val="0.8885238035810652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Lbls>
            <c:numFmt formatCode="#,##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'GRAFICO 1'!$B$58:$G$58</c:f>
              <c:strCache>
                <c:ptCount val="6"/>
                <c:pt idx="0">
                  <c:v>GUAYAS</c:v>
                </c:pt>
                <c:pt idx="1">
                  <c:v>PICHINCHA</c:v>
                </c:pt>
                <c:pt idx="2">
                  <c:v>MANABÍ</c:v>
                </c:pt>
                <c:pt idx="3">
                  <c:v>AZUAY</c:v>
                </c:pt>
                <c:pt idx="4">
                  <c:v>LOS RÍOS</c:v>
                </c:pt>
                <c:pt idx="5">
                  <c:v>RESTO PAÍS</c:v>
                </c:pt>
              </c:strCache>
            </c:strRef>
          </c:cat>
          <c:val>
            <c:numRef>
              <c:f>'GRAFICO 1'!$B$59:$G$59</c:f>
              <c:numCache>
                <c:formatCode>General</c:formatCode>
                <c:ptCount val="6"/>
                <c:pt idx="0">
                  <c:v>437240</c:v>
                </c:pt>
                <c:pt idx="1">
                  <c:v>389003</c:v>
                </c:pt>
                <c:pt idx="2">
                  <c:v>148297</c:v>
                </c:pt>
                <c:pt idx="3">
                  <c:v>100225</c:v>
                </c:pt>
                <c:pt idx="4">
                  <c:v>83350</c:v>
                </c:pt>
                <c:pt idx="5">
                  <c:v>564613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8547328"/>
        <c:axId val="218548864"/>
      </c:barChart>
      <c:catAx>
        <c:axId val="218547328"/>
        <c:scaling>
          <c:orientation val="minMax"/>
        </c:scaling>
        <c:delete val="0"/>
        <c:axPos val="b"/>
        <c:numFmt formatCode="_(* #,##0_);_(* \(#,##0\);_(* &quot;-&quot;??_);_(@_)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s-EC"/>
          </a:p>
        </c:txPr>
        <c:crossAx val="218548864"/>
        <c:crosses val="autoZero"/>
        <c:auto val="1"/>
        <c:lblAlgn val="ctr"/>
        <c:lblOffset val="100"/>
        <c:noMultiLvlLbl val="0"/>
      </c:catAx>
      <c:valAx>
        <c:axId val="2185488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es-EC"/>
          </a:p>
        </c:txPr>
        <c:crossAx val="218547328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es-EC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543244007874929E-2"/>
          <c:y val="7.8173866759239222E-2"/>
          <c:w val="0.78152027963248472"/>
          <c:h val="0.6698021803616302"/>
        </c:manualLayout>
      </c:layout>
      <c:lineChart>
        <c:grouping val="stacked"/>
        <c:varyColors val="0"/>
        <c:ser>
          <c:idx val="0"/>
          <c:order val="0"/>
          <c:spPr>
            <a:ln w="38100"/>
          </c:spPr>
          <c:marker>
            <c:spPr>
              <a:ln w="38100"/>
            </c:spPr>
          </c:marker>
          <c:dLbls>
            <c:dLbl>
              <c:idx val="0"/>
              <c:layout>
                <c:manualLayout>
                  <c:x val="-3.590760083683088E-2"/>
                  <c:y val="-8.4442109911921984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3861401255246348E-2"/>
                  <c:y val="5.3331858891740185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1617176202944391E-2"/>
                  <c:y val="-6.2220502040363536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4884501046038618E-2"/>
                  <c:y val="6.2220502040363536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1617176202944391E-2"/>
                  <c:y val="-6.6664823614675184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4884501046038618E-2"/>
                  <c:y val="6.6664823614675225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937295115064249E-2"/>
                  <c:y val="-7.5553466763298535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2640275993736682E-2"/>
                  <c:y val="7.1109145188986894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5.610562630754827E-2"/>
                  <c:y val="-7.1109145188986894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4.4884501046038618E-2"/>
                  <c:y val="4.8887537317428516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4.937295115064249E-2"/>
                  <c:y val="-4.4443215743116819E-2"/>
                </c:manualLayout>
              </c:layout>
              <c:spPr/>
              <c:txPr>
                <a:bodyPr/>
                <a:lstStyle/>
                <a:p>
                  <a:pPr>
                    <a:defRPr sz="1600" b="0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es-EC"/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'GRAFICO 7'!$B$54:$B$65</c:f>
              <c:strCache>
                <c:ptCount val="12"/>
                <c:pt idx="0">
                  <c:v>ENERO</c:v>
                </c:pt>
                <c:pt idx="1">
                  <c:v>FEBRERO</c:v>
                </c:pt>
                <c:pt idx="2">
                  <c:v>MARZO</c:v>
                </c:pt>
                <c:pt idx="3">
                  <c:v>ABRIL</c:v>
                </c:pt>
                <c:pt idx="4">
                  <c:v>MAYO</c:v>
                </c:pt>
                <c:pt idx="5">
                  <c:v>JUNIO</c:v>
                </c:pt>
                <c:pt idx="6">
                  <c:v>JULIO</c:v>
                </c:pt>
                <c:pt idx="7">
                  <c:v>AGOSTO</c:v>
                </c:pt>
                <c:pt idx="8">
                  <c:v>SEPTIEMBRE</c:v>
                </c:pt>
                <c:pt idx="9">
                  <c:v>OCTUBRE</c:v>
                </c:pt>
                <c:pt idx="10">
                  <c:v>NOVIEMBRE</c:v>
                </c:pt>
                <c:pt idx="11">
                  <c:v>DICIEMBRE</c:v>
                </c:pt>
              </c:strCache>
            </c:strRef>
          </c:cat>
          <c:val>
            <c:numRef>
              <c:f>'GRAFICO 7'!$C$54:$C$65</c:f>
              <c:numCache>
                <c:formatCode>_(* #,##0_);_(* \(#,##0\);_(* "-"??_);_(@_)</c:formatCode>
                <c:ptCount val="12"/>
                <c:pt idx="0">
                  <c:v>2068</c:v>
                </c:pt>
                <c:pt idx="1">
                  <c:v>1992</c:v>
                </c:pt>
                <c:pt idx="2">
                  <c:v>2161</c:v>
                </c:pt>
                <c:pt idx="3">
                  <c:v>2074</c:v>
                </c:pt>
                <c:pt idx="4">
                  <c:v>2070</c:v>
                </c:pt>
                <c:pt idx="5">
                  <c:v>2206</c:v>
                </c:pt>
                <c:pt idx="6">
                  <c:v>2124</c:v>
                </c:pt>
                <c:pt idx="7">
                  <c:v>2340</c:v>
                </c:pt>
                <c:pt idx="8">
                  <c:v>2295</c:v>
                </c:pt>
                <c:pt idx="9">
                  <c:v>2617</c:v>
                </c:pt>
                <c:pt idx="10">
                  <c:v>2812</c:v>
                </c:pt>
                <c:pt idx="11">
                  <c:v>3410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0195328"/>
        <c:axId val="100209408"/>
      </c:lineChart>
      <c:catAx>
        <c:axId val="100195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270000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C"/>
          </a:p>
        </c:txPr>
        <c:crossAx val="100209408"/>
        <c:crosses val="autoZero"/>
        <c:auto val="1"/>
        <c:lblAlgn val="ctr"/>
        <c:lblOffset val="100"/>
        <c:noMultiLvlLbl val="0"/>
      </c:catAx>
      <c:valAx>
        <c:axId val="100209408"/>
        <c:scaling>
          <c:orientation val="minMax"/>
        </c:scaling>
        <c:delete val="0"/>
        <c:axPos val="l"/>
        <c:numFmt formatCode="_(* #,##0_);_(* \(#,##0\);_(* &quot;-&quot;??_);_(@_)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s-EC"/>
          </a:p>
        </c:txPr>
        <c:crossAx val="1001953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zero"/>
    <c:showDLblsOverMax val="0"/>
  </c:chart>
  <c:spPr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s-EC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'GRAFICO 12'!$L$59</c:f>
              <c:strCache>
                <c:ptCount val="1"/>
                <c:pt idx="0">
                  <c:v> NACIONALES 104.581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'GRAFICO 12'!$K$60:$K$69</c:f>
              <c:strCache>
                <c:ptCount val="10"/>
                <c:pt idx="0">
                  <c:v>DURAN-YAGUACHI 
( 15.795)</c:v>
                </c:pt>
                <c:pt idx="1">
                  <c:v>MACHACHI-BOLICHE 
( 1.524 )</c:v>
                </c:pt>
                <c:pt idx="2">
                  <c:v>QUITO-BOLICHE 
( 20.700 )</c:v>
                </c:pt>
                <c:pt idx="3">
                  <c:v>QUITO-LATACUNGA 
( 4.673 )</c:v>
                </c:pt>
                <c:pt idx="4">
                  <c:v>QUITO-MACHACHI 
( 7.483)</c:v>
                </c:pt>
                <c:pt idx="5">
                  <c:v>IBARRA-SALINAS 
( 23.588 )</c:v>
                </c:pt>
                <c:pt idx="6">
                  <c:v>TAMBO-COYOCTOR 
( 1.292 )</c:v>
                </c:pt>
                <c:pt idx="7">
                  <c:v>ALAUSI-SIBAMBE 
( 61.400 )</c:v>
                </c:pt>
                <c:pt idx="8">
                  <c:v>RIOBAMBA COLTA 
( 1.285 )</c:v>
                </c:pt>
                <c:pt idx="9">
                  <c:v>RIOBAMBA URBINA 
( 1.029 )</c:v>
                </c:pt>
              </c:strCache>
            </c:strRef>
          </c:cat>
          <c:val>
            <c:numRef>
              <c:f>'GRAFICO 12'!$L$60:$L$69</c:f>
              <c:numCache>
                <c:formatCode>_(* #,##0_);_(* \(#,##0\);_(* "-"??_);_(@_)</c:formatCode>
                <c:ptCount val="10"/>
                <c:pt idx="0">
                  <c:v>14845</c:v>
                </c:pt>
                <c:pt idx="1">
                  <c:v>1403</c:v>
                </c:pt>
                <c:pt idx="2">
                  <c:v>19010</c:v>
                </c:pt>
                <c:pt idx="3">
                  <c:v>4288</c:v>
                </c:pt>
                <c:pt idx="4">
                  <c:v>6871</c:v>
                </c:pt>
                <c:pt idx="5">
                  <c:v>20761</c:v>
                </c:pt>
                <c:pt idx="6">
                  <c:v>809</c:v>
                </c:pt>
                <c:pt idx="7">
                  <c:v>35404</c:v>
                </c:pt>
                <c:pt idx="8">
                  <c:v>657</c:v>
                </c:pt>
                <c:pt idx="9">
                  <c:v>533</c:v>
                </c:pt>
              </c:numCache>
            </c:numRef>
          </c:val>
        </c:ser>
        <c:ser>
          <c:idx val="2"/>
          <c:order val="1"/>
          <c:tx>
            <c:strRef>
              <c:f>'GRAFICO 12'!$M$59</c:f>
              <c:strCache>
                <c:ptCount val="1"/>
                <c:pt idx="0">
                  <c:v>EXTRANJEROS 34.188</c:v>
                </c:pt>
              </c:strCache>
            </c:strRef>
          </c:tx>
          <c:spPr>
            <a:solidFill>
              <a:srgbClr val="9BBB59"/>
            </a:solidFill>
            <a:ln w="25400">
              <a:noFill/>
            </a:ln>
          </c:spPr>
          <c:invertIfNegative val="0"/>
          <c:dLbls>
            <c:dLbl>
              <c:idx val="7"/>
              <c:layout>
                <c:manualLayout>
                  <c:x val="7.335927222210723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'GRAFICO 12'!$K$60:$K$69</c:f>
              <c:strCache>
                <c:ptCount val="10"/>
                <c:pt idx="0">
                  <c:v>DURAN-YAGUACHI 
( 15.795)</c:v>
                </c:pt>
                <c:pt idx="1">
                  <c:v>MACHACHI-BOLICHE 
( 1.524 )</c:v>
                </c:pt>
                <c:pt idx="2">
                  <c:v>QUITO-BOLICHE 
( 20.700 )</c:v>
                </c:pt>
                <c:pt idx="3">
                  <c:v>QUITO-LATACUNGA 
( 4.673 )</c:v>
                </c:pt>
                <c:pt idx="4">
                  <c:v>QUITO-MACHACHI 
( 7.483)</c:v>
                </c:pt>
                <c:pt idx="5">
                  <c:v>IBARRA-SALINAS 
( 23.588 )</c:v>
                </c:pt>
                <c:pt idx="6">
                  <c:v>TAMBO-COYOCTOR 
( 1.292 )</c:v>
                </c:pt>
                <c:pt idx="7">
                  <c:v>ALAUSI-SIBAMBE 
( 61.400 )</c:v>
                </c:pt>
                <c:pt idx="8">
                  <c:v>RIOBAMBA COLTA 
( 1.285 )</c:v>
                </c:pt>
                <c:pt idx="9">
                  <c:v>RIOBAMBA URBINA 
( 1.029 )</c:v>
                </c:pt>
              </c:strCache>
            </c:strRef>
          </c:cat>
          <c:val>
            <c:numRef>
              <c:f>'GRAFICO 12'!$M$60:$M$69</c:f>
              <c:numCache>
                <c:formatCode>_(* #,##0_);_(* \(#,##0\);_(* "-"??_);_(@_)</c:formatCode>
                <c:ptCount val="10"/>
                <c:pt idx="0">
                  <c:v>950</c:v>
                </c:pt>
                <c:pt idx="1">
                  <c:v>121</c:v>
                </c:pt>
                <c:pt idx="2">
                  <c:v>1690</c:v>
                </c:pt>
                <c:pt idx="3">
                  <c:v>385</c:v>
                </c:pt>
                <c:pt idx="4">
                  <c:v>612</c:v>
                </c:pt>
                <c:pt idx="5">
                  <c:v>2827</c:v>
                </c:pt>
                <c:pt idx="6">
                  <c:v>483</c:v>
                </c:pt>
                <c:pt idx="7">
                  <c:v>25996</c:v>
                </c:pt>
                <c:pt idx="8">
                  <c:v>628</c:v>
                </c:pt>
                <c:pt idx="9">
                  <c:v>496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67330176"/>
        <c:axId val="167331712"/>
      </c:barChart>
      <c:catAx>
        <c:axId val="167330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67331712"/>
        <c:crosses val="autoZero"/>
        <c:auto val="0"/>
        <c:lblAlgn val="ctr"/>
        <c:lblOffset val="100"/>
        <c:noMultiLvlLbl val="0"/>
      </c:catAx>
      <c:valAx>
        <c:axId val="167331712"/>
        <c:scaling>
          <c:orientation val="minMax"/>
        </c:scaling>
        <c:delete val="0"/>
        <c:axPos val="l"/>
        <c:numFmt formatCode="_(* #,##0_);_(* \(#,##0\);_(* &quot;-&quot;??_);_(@_)" sourceLinked="1"/>
        <c:majorTickMark val="none"/>
        <c:minorTickMark val="none"/>
        <c:tickLblPos val="nextTo"/>
        <c:crossAx val="16733017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  <c:txPr>
        <a:bodyPr rot="0" vert="horz"/>
        <a:lstStyle/>
        <a:p>
          <a:pPr>
            <a:defRPr/>
          </a:pPr>
          <a:endParaRPr lang="es-EC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/>
      </a:pPr>
      <a:endParaRPr lang="es-EC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'GRAFICO 12'!$P$59</c:f>
              <c:strCache>
                <c:ptCount val="1"/>
                <c:pt idx="0">
                  <c:v> NACIONALES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'GRAFICO 12'!$K$60:$K$69</c:f>
              <c:strCache>
                <c:ptCount val="10"/>
                <c:pt idx="0">
                  <c:v>DURAN-YAGUACHI 
( 15.795)</c:v>
                </c:pt>
                <c:pt idx="1">
                  <c:v>MACHACHI-BOLICHE 
( 1.524 )</c:v>
                </c:pt>
                <c:pt idx="2">
                  <c:v>QUITO-BOLICHE 
( 20.700 )</c:v>
                </c:pt>
                <c:pt idx="3">
                  <c:v>QUITO-LATACUNGA 
( 4.673 )</c:v>
                </c:pt>
                <c:pt idx="4">
                  <c:v>QUITO-MACHACHI 
( 7.483)</c:v>
                </c:pt>
                <c:pt idx="5">
                  <c:v>IBARRA-SALINAS 
( 23.588 )</c:v>
                </c:pt>
                <c:pt idx="6">
                  <c:v>TAMBO-COYOCTOR 
( 1.292 )</c:v>
                </c:pt>
                <c:pt idx="7">
                  <c:v>ALAUSI-SIBAMBE 
( 61.400 )</c:v>
                </c:pt>
                <c:pt idx="8">
                  <c:v>RIOBAMBA COLTA 
( 1.285 )</c:v>
                </c:pt>
                <c:pt idx="9">
                  <c:v>RIOBAMBA URBINA 
( 1.029 )</c:v>
                </c:pt>
              </c:strCache>
            </c:strRef>
          </c:cat>
          <c:val>
            <c:numRef>
              <c:f>'GRAFICO 12'!$P$60:$P$69</c:f>
              <c:numCache>
                <c:formatCode>0%</c:formatCode>
                <c:ptCount val="10"/>
                <c:pt idx="0">
                  <c:v>0.93985438429882873</c:v>
                </c:pt>
                <c:pt idx="1">
                  <c:v>0.92060367454068259</c:v>
                </c:pt>
                <c:pt idx="2">
                  <c:v>0.91835748792270522</c:v>
                </c:pt>
                <c:pt idx="3">
                  <c:v>0.91761181254012436</c:v>
                </c:pt>
                <c:pt idx="4">
                  <c:v>0.91821461980489105</c:v>
                </c:pt>
                <c:pt idx="5">
                  <c:v>0.88015092419874508</c:v>
                </c:pt>
                <c:pt idx="6">
                  <c:v>0.62616099071207432</c:v>
                </c:pt>
                <c:pt idx="7">
                  <c:v>0.57661237785016273</c:v>
                </c:pt>
                <c:pt idx="8">
                  <c:v>0.51128404669260696</c:v>
                </c:pt>
                <c:pt idx="9">
                  <c:v>0.51797862001943651</c:v>
                </c:pt>
              </c:numCache>
            </c:numRef>
          </c:val>
        </c:ser>
        <c:ser>
          <c:idx val="2"/>
          <c:order val="1"/>
          <c:tx>
            <c:strRef>
              <c:f>'GRAFICO 12'!$Q$59</c:f>
              <c:strCache>
                <c:ptCount val="1"/>
                <c:pt idx="0">
                  <c:v>EXTRANJEROS</c:v>
                </c:pt>
              </c:strCache>
            </c:strRef>
          </c:tx>
          <c:spPr>
            <a:solidFill>
              <a:srgbClr val="9BBB59"/>
            </a:solidFill>
            <a:ln w="25400">
              <a:noFill/>
            </a:ln>
          </c:spPr>
          <c:invertIfNegative val="0"/>
          <c:dLbls>
            <c:spPr>
              <a:noFill/>
              <a:ln w="25400">
                <a:noFill/>
              </a:ln>
            </c:spPr>
            <c:txPr>
              <a:bodyPr rot="0" vert="horz"/>
              <a:lstStyle/>
              <a:p>
                <a:pPr>
                  <a:defRPr/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'GRAFICO 12'!$K$60:$K$69</c:f>
              <c:strCache>
                <c:ptCount val="10"/>
                <c:pt idx="0">
                  <c:v>DURAN-YAGUACHI 
( 15.795)</c:v>
                </c:pt>
                <c:pt idx="1">
                  <c:v>MACHACHI-BOLICHE 
( 1.524 )</c:v>
                </c:pt>
                <c:pt idx="2">
                  <c:v>QUITO-BOLICHE 
( 20.700 )</c:v>
                </c:pt>
                <c:pt idx="3">
                  <c:v>QUITO-LATACUNGA 
( 4.673 )</c:v>
                </c:pt>
                <c:pt idx="4">
                  <c:v>QUITO-MACHACHI 
( 7.483)</c:v>
                </c:pt>
                <c:pt idx="5">
                  <c:v>IBARRA-SALINAS 
( 23.588 )</c:v>
                </c:pt>
                <c:pt idx="6">
                  <c:v>TAMBO-COYOCTOR 
( 1.292 )</c:v>
                </c:pt>
                <c:pt idx="7">
                  <c:v>ALAUSI-SIBAMBE 
( 61.400 )</c:v>
                </c:pt>
                <c:pt idx="8">
                  <c:v>RIOBAMBA COLTA 
( 1.285 )</c:v>
                </c:pt>
                <c:pt idx="9">
                  <c:v>RIOBAMBA URBINA 
( 1.029 )</c:v>
                </c:pt>
              </c:strCache>
            </c:strRef>
          </c:cat>
          <c:val>
            <c:numRef>
              <c:f>'GRAFICO 12'!$Q$60:$Q$69</c:f>
              <c:numCache>
                <c:formatCode>0%</c:formatCode>
                <c:ptCount val="10"/>
                <c:pt idx="0">
                  <c:v>6.0145615701171259E-2</c:v>
                </c:pt>
                <c:pt idx="1">
                  <c:v>7.9396325459317602E-2</c:v>
                </c:pt>
                <c:pt idx="2">
                  <c:v>8.1642512077294699E-2</c:v>
                </c:pt>
                <c:pt idx="3">
                  <c:v>8.2388187459875875E-2</c:v>
                </c:pt>
                <c:pt idx="4">
                  <c:v>8.1785380195108934E-2</c:v>
                </c:pt>
                <c:pt idx="5">
                  <c:v>0.1198490758012549</c:v>
                </c:pt>
                <c:pt idx="6">
                  <c:v>0.37383900928792574</c:v>
                </c:pt>
                <c:pt idx="7">
                  <c:v>0.42338762214983722</c:v>
                </c:pt>
                <c:pt idx="8">
                  <c:v>0.48871595330739298</c:v>
                </c:pt>
                <c:pt idx="9">
                  <c:v>0.48202137998056377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00256768"/>
        <c:axId val="100262656"/>
      </c:barChart>
      <c:catAx>
        <c:axId val="1002567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es-EC"/>
          </a:p>
        </c:txPr>
        <c:crossAx val="100262656"/>
        <c:crosses val="autoZero"/>
        <c:auto val="0"/>
        <c:lblAlgn val="ctr"/>
        <c:lblOffset val="100"/>
        <c:noMultiLvlLbl val="0"/>
      </c:catAx>
      <c:valAx>
        <c:axId val="100262656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crossAx val="10025676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overlay val="0"/>
      <c:spPr>
        <a:noFill/>
        <a:ln w="25400">
          <a:noFill/>
        </a:ln>
      </c:spPr>
      <c:txPr>
        <a:bodyPr rot="0" vert="horz"/>
        <a:lstStyle/>
        <a:p>
          <a:pPr>
            <a:defRPr/>
          </a:pPr>
          <a:endParaRPr lang="es-EC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200"/>
      </a:pPr>
      <a:endParaRPr lang="es-EC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hPercent val="61"/>
      <c:rotY val="20"/>
      <c:depthPercent val="70"/>
      <c:rAngAx val="1"/>
    </c:view3D>
    <c:floor>
      <c:thickness val="0"/>
      <c:spPr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3175">
          <a:solidFill>
            <a:srgbClr val="000000"/>
          </a:solidFill>
          <a:prstDash val="solid"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741071940343511E-2"/>
          <c:y val="7.6642791323839832E-2"/>
          <c:w val="0.90833449985418491"/>
          <c:h val="0.764203487194233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'GRAFICO 13'!$D$54</c:f>
              <c:strCache>
                <c:ptCount val="1"/>
                <c:pt idx="0">
                  <c:v>ENTRADAS 1.845.033</c:v>
                </c:pt>
              </c:strCache>
            </c:strRef>
          </c:tx>
          <c:spPr>
            <a:scene3d>
              <a:camera prst="orthographicFront"/>
              <a:lightRig rig="balanced" dir="t"/>
            </a:scene3d>
            <a:sp3d prstMaterial="matte"/>
          </c:spPr>
          <c:invertIfNegative val="0"/>
          <c:dLbls>
            <c:dLbl>
              <c:idx val="0"/>
              <c:layout>
                <c:manualLayout>
                  <c:x val="2.4540797660840235E-3"/>
                  <c:y val="6.7256263345586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5614507092984009E-2"/>
                  <c:y val="-5.45923774037317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417760279965009E-2"/>
                  <c:y val="-5.10535504328927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405054019410368E-2"/>
                  <c:y val="-5.0249725495722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'GRAFICO 13'!$E$53:$H$53</c:f>
              <c:strCache>
                <c:ptCount val="4"/>
                <c:pt idx="0">
                  <c:v>QUITO</c:v>
                </c:pt>
                <c:pt idx="1">
                  <c:v>GUAYAQUIL</c:v>
                </c:pt>
                <c:pt idx="2">
                  <c:v>ESMERALDAS</c:v>
                </c:pt>
                <c:pt idx="3">
                  <c:v>LATACUNGA</c:v>
                </c:pt>
              </c:strCache>
            </c:strRef>
          </c:cat>
          <c:val>
            <c:numRef>
              <c:f>'GRAFICO 13'!$E$54:$H$54</c:f>
              <c:numCache>
                <c:formatCode>#,##0</c:formatCode>
                <c:ptCount val="4"/>
                <c:pt idx="0">
                  <c:v>1079183</c:v>
                </c:pt>
                <c:pt idx="1">
                  <c:v>756042</c:v>
                </c:pt>
                <c:pt idx="2">
                  <c:v>9808</c:v>
                </c:pt>
                <c:pt idx="3" formatCode="General">
                  <c:v>0</c:v>
                </c:pt>
              </c:numCache>
            </c:numRef>
          </c:val>
        </c:ser>
        <c:ser>
          <c:idx val="1"/>
          <c:order val="1"/>
          <c:tx>
            <c:strRef>
              <c:f>'GRAFICO 13'!$D$55</c:f>
              <c:strCache>
                <c:ptCount val="1"/>
                <c:pt idx="0">
                  <c:v>SALIDAS 1.756.923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atte"/>
          </c:spPr>
          <c:invertIfNegative val="0"/>
          <c:dLbls>
            <c:dLbl>
              <c:idx val="0"/>
              <c:layout>
                <c:manualLayout>
                  <c:x val="4.4699562752051319E-3"/>
                  <c:y val="6.72562633455867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52566345873433E-2"/>
                  <c:y val="-2.473581073858983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16243802857976E-2"/>
                  <c:y val="-5.0299402619921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1409998168833558E-2"/>
                  <c:y val="-5.02497254957224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'GRAFICO 13'!$E$53:$H$53</c:f>
              <c:strCache>
                <c:ptCount val="4"/>
                <c:pt idx="0">
                  <c:v>QUITO</c:v>
                </c:pt>
                <c:pt idx="1">
                  <c:v>GUAYAQUIL</c:v>
                </c:pt>
                <c:pt idx="2">
                  <c:v>ESMERALDAS</c:v>
                </c:pt>
                <c:pt idx="3">
                  <c:v>LATACUNGA</c:v>
                </c:pt>
              </c:strCache>
            </c:strRef>
          </c:cat>
          <c:val>
            <c:numRef>
              <c:f>'GRAFICO 13'!$E$55:$H$55</c:f>
              <c:numCache>
                <c:formatCode>#,##0</c:formatCode>
                <c:ptCount val="4"/>
                <c:pt idx="0">
                  <c:v>964944</c:v>
                </c:pt>
                <c:pt idx="1">
                  <c:v>781756</c:v>
                </c:pt>
                <c:pt idx="2">
                  <c:v>238</c:v>
                </c:pt>
                <c:pt idx="3" formatCode="General">
                  <c:v>9985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gapDepth val="130"/>
        <c:shape val="box"/>
        <c:axId val="116276224"/>
        <c:axId val="116318976"/>
        <c:axId val="0"/>
      </c:bar3DChart>
      <c:catAx>
        <c:axId val="1162762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116318976"/>
        <c:crosses val="autoZero"/>
        <c:auto val="1"/>
        <c:lblAlgn val="ctr"/>
        <c:lblOffset val="100"/>
        <c:noMultiLvlLbl val="0"/>
      </c:catAx>
      <c:valAx>
        <c:axId val="116318976"/>
        <c:scaling>
          <c:orientation val="minMax"/>
          <c:max val="900000"/>
          <c:min val="50000"/>
        </c:scaling>
        <c:delete val="0"/>
        <c:axPos val="l"/>
        <c:numFmt formatCode="#,##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116276224"/>
        <c:crosses val="autoZero"/>
        <c:crossBetween val="between"/>
        <c:majorUnit val="100000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2421742594771857"/>
          <c:y val="0.9159534561519308"/>
          <c:w val="0.36340078907334045"/>
          <c:h val="4.5633960826667049E-2"/>
        </c:manualLayout>
      </c:layout>
      <c:overlay val="0"/>
      <c:spPr>
        <a:solidFill>
          <a:srgbClr val="FFFFFF"/>
        </a:solidFill>
        <a:ln w="25400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EC"/>
        </a:p>
      </c:txPr>
    </c:legend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222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C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73"/>
      <c:rotY val="20"/>
      <c:depthPercent val="60"/>
      <c:rAngAx val="1"/>
    </c:view3D>
    <c:floor>
      <c:thickness val="0"/>
      <c:spPr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3175">
          <a:solidFill>
            <a:srgbClr val="000000"/>
          </a:solidFill>
          <a:prstDash val="solid"/>
        </a:ln>
      </c:spPr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/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'GRAFICO 16'!$C$47:$I$47</c:f>
              <c:strCache>
                <c:ptCount val="7"/>
                <c:pt idx="0">
                  <c:v>ESMERALDAS</c:v>
                </c:pt>
                <c:pt idx="1">
                  <c:v>GUAYAQUIL</c:v>
                </c:pt>
                <c:pt idx="2">
                  <c:v>MANTA</c:v>
                </c:pt>
                <c:pt idx="3">
                  <c:v>PUERTO BOLÍVAR</c:v>
                </c:pt>
                <c:pt idx="4">
                  <c:v>BALAO</c:v>
                </c:pt>
                <c:pt idx="5">
                  <c:v>LA LIBERTAD</c:v>
                </c:pt>
                <c:pt idx="6">
                  <c:v>SALITRAL</c:v>
                </c:pt>
              </c:strCache>
            </c:strRef>
          </c:cat>
          <c:val>
            <c:numRef>
              <c:f>'GRAFICO 16'!$C$48:$I$48</c:f>
              <c:numCache>
                <c:formatCode>_(* #,##0_);_(* \(#,##0\);_(* "-"??_);_(@_)</c:formatCode>
                <c:ptCount val="7"/>
                <c:pt idx="0">
                  <c:v>54586</c:v>
                </c:pt>
                <c:pt idx="1">
                  <c:v>450202.93651000003</c:v>
                </c:pt>
                <c:pt idx="2">
                  <c:v>31014</c:v>
                </c:pt>
                <c:pt idx="3">
                  <c:v>5729</c:v>
                </c:pt>
                <c:pt idx="4">
                  <c:v>114682.11</c:v>
                </c:pt>
                <c:pt idx="5">
                  <c:v>165359</c:v>
                </c:pt>
                <c:pt idx="6">
                  <c:v>151847.47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82320000"/>
        <c:axId val="82380288"/>
        <c:axId val="0"/>
      </c:bar3DChart>
      <c:catAx>
        <c:axId val="82320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1800000" vert="horz"/>
          <a:lstStyle/>
          <a:p>
            <a:pPr>
              <a:defRPr sz="7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8238028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380288"/>
        <c:scaling>
          <c:orientation val="minMax"/>
        </c:scaling>
        <c:delete val="0"/>
        <c:axPos val="l"/>
        <c:numFmt formatCode="_(* #,##0_);_(* \(#,##0\);_(* &quot;-&quot;??_);_(@_)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8232000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C"/>
    </a:p>
  </c:txPr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C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hPercent val="70"/>
      <c:rotY val="20"/>
      <c:depthPercent val="60"/>
      <c:rAngAx val="1"/>
    </c:view3D>
    <c:floor>
      <c:thickness val="0"/>
      <c:spPr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3175">
          <a:solidFill>
            <a:srgbClr val="000000"/>
          </a:solidFill>
          <a:prstDash val="solid"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817588375223596"/>
          <c:y val="0.18181818181818193"/>
          <c:w val="0.84182411624776432"/>
          <c:h val="0.59001782531194247"/>
        </c:manualLayout>
      </c:layout>
      <c:bar3DChart>
        <c:barDir val="col"/>
        <c:grouping val="clustered"/>
        <c:varyColors val="0"/>
        <c:ser>
          <c:idx val="0"/>
          <c:order val="0"/>
          <c:spPr>
            <a:scene3d>
              <a:camera prst="orthographicFront"/>
              <a:lightRig rig="threePt" dir="t"/>
            </a:scene3d>
            <a:sp3d prstMaterial="matte"/>
          </c:spPr>
          <c:invertIfNegative val="0"/>
          <c:dLbls>
            <c:dLbl>
              <c:idx val="0"/>
              <c:layout>
                <c:manualLayout>
                  <c:x val="3.6170958979472548E-2"/>
                  <c:y val="-3.2726136505664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1.2440825849149812E-2"/>
                  <c:y val="-3.40466532592516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3.9094755223492192E-2"/>
                  <c:y val="-2.3850548093253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0575761363162942E-2"/>
                  <c:y val="-3.907352490029655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5733449985418492E-2"/>
                  <c:y val="-4.0946472600015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2.2018914302378761E-2"/>
                  <c:y val="-5.43988819579370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2.9875789335856717E-2"/>
                  <c:y val="-6.05742464010180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7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EC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'GRAFICO 16'!$C$50:$I$50</c:f>
              <c:strCache>
                <c:ptCount val="7"/>
                <c:pt idx="0">
                  <c:v>ESMERALDAS</c:v>
                </c:pt>
                <c:pt idx="1">
                  <c:v>GUAYAQUIL</c:v>
                </c:pt>
                <c:pt idx="2">
                  <c:v>MANTA</c:v>
                </c:pt>
                <c:pt idx="3">
                  <c:v>PUERTO BOLÍVAR</c:v>
                </c:pt>
                <c:pt idx="4">
                  <c:v>BALAO</c:v>
                </c:pt>
                <c:pt idx="5">
                  <c:v>LA LIBERTAD</c:v>
                </c:pt>
                <c:pt idx="6">
                  <c:v>SALITRAL</c:v>
                </c:pt>
              </c:strCache>
            </c:strRef>
          </c:cat>
          <c:val>
            <c:numRef>
              <c:f>'GRAFICO 16'!$C$51:$I$51</c:f>
              <c:numCache>
                <c:formatCode>_(* #,##0_);_(* \(#,##0\);_(* "-"??_);_(@_)</c:formatCode>
                <c:ptCount val="7"/>
                <c:pt idx="0">
                  <c:v>6848</c:v>
                </c:pt>
                <c:pt idx="1">
                  <c:v>412012.29660000012</c:v>
                </c:pt>
                <c:pt idx="2">
                  <c:v>701</c:v>
                </c:pt>
                <c:pt idx="3">
                  <c:v>165032</c:v>
                </c:pt>
                <c:pt idx="4">
                  <c:v>1746982.4300000002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shape val="box"/>
        <c:axId val="82630528"/>
        <c:axId val="82632064"/>
        <c:axId val="0"/>
      </c:bar3DChart>
      <c:catAx>
        <c:axId val="82630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-1740000" vert="horz"/>
          <a:lstStyle/>
          <a:p>
            <a:pPr>
              <a:defRPr sz="7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8263206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8263206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7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s-EC"/>
                  <a:t>TONELADAS</a:t>
                </a:r>
              </a:p>
            </c:rich>
          </c:tx>
          <c:layout>
            <c:manualLayout>
              <c:xMode val="edge"/>
              <c:yMode val="edge"/>
              <c:x val="3.9661708953047541E-4"/>
              <c:y val="0.40856097533262903"/>
            </c:manualLayout>
          </c:layout>
          <c:overlay val="0"/>
          <c:spPr>
            <a:noFill/>
            <a:ln w="25400">
              <a:noFill/>
            </a:ln>
          </c:spPr>
        </c:title>
        <c:numFmt formatCode="#,##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EC"/>
          </a:p>
        </c:txPr>
        <c:crossAx val="8263052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EC"/>
    </a:p>
  </c:txPr>
  <c:externalData r:id="rId2">
    <c:autoUpdate val="0"/>
  </c:externalData>
  <c:userShapes r:id="rId3"/>
</c:chartSpac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ata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5F285E-F7B1-4B44-A7B4-71F01E71449F}" type="doc">
      <dgm:prSet loTypeId="urn:microsoft.com/office/officeart/2005/8/layout/vProcess5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DA4E1B8-8479-4C08-AF2F-F149F79ACBC2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sz="2600" dirty="0" smtClean="0">
              <a:solidFill>
                <a:schemeClr val="tx1"/>
              </a:solidFill>
            </a:rPr>
            <a:t>El primer Anuario de Transportes data del año 1966, bajo el nombre Estadísticas de Transporte 1965 - 1966. </a:t>
          </a:r>
          <a:endParaRPr lang="es-EC" sz="2600" dirty="0">
            <a:solidFill>
              <a:schemeClr val="tx1"/>
            </a:solidFill>
          </a:endParaRPr>
        </a:p>
      </dgm:t>
    </dgm:pt>
    <dgm:pt modelId="{733ECD7E-DC6A-4939-98BF-BD46FD5BEA3C}" type="parTrans" cxnId="{4D43678D-DF09-4A4B-A4A3-0824FEC423A7}">
      <dgm:prSet/>
      <dgm:spPr/>
      <dgm:t>
        <a:bodyPr/>
        <a:lstStyle/>
        <a:p>
          <a:endParaRPr lang="es-EC"/>
        </a:p>
      </dgm:t>
    </dgm:pt>
    <dgm:pt modelId="{59DDB79C-E0A6-408D-8F66-4BAAF4CA8174}" type="sibTrans" cxnId="{4D43678D-DF09-4A4B-A4A3-0824FEC423A7}">
      <dgm:prSet/>
      <dgm:spPr>
        <a:solidFill>
          <a:schemeClr val="accent1">
            <a:alpha val="90000"/>
          </a:schemeClr>
        </a:solidFill>
      </dgm:spPr>
      <dgm:t>
        <a:bodyPr/>
        <a:lstStyle/>
        <a:p>
          <a:endParaRPr lang="es-EC"/>
        </a:p>
      </dgm:t>
    </dgm:pt>
    <dgm:pt modelId="{F5915DB1-F276-4458-881B-79AD9EAD915E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dirty="0" smtClean="0">
              <a:solidFill>
                <a:schemeClr val="tx1"/>
              </a:solidFill>
            </a:rPr>
            <a:t>Los datos de esta publicación contenían:</a:t>
          </a:r>
          <a:endParaRPr lang="es-EC" dirty="0">
            <a:solidFill>
              <a:schemeClr val="tx1"/>
            </a:solidFill>
          </a:endParaRPr>
        </a:p>
      </dgm:t>
    </dgm:pt>
    <dgm:pt modelId="{1B070AA8-08F4-423A-9B08-4D2B5AB78EA9}" type="parTrans" cxnId="{C0BB0CE0-3408-4EA1-A9F9-753A29EA2FC1}">
      <dgm:prSet/>
      <dgm:spPr/>
      <dgm:t>
        <a:bodyPr/>
        <a:lstStyle/>
        <a:p>
          <a:endParaRPr lang="es-EC"/>
        </a:p>
      </dgm:t>
    </dgm:pt>
    <dgm:pt modelId="{094740C0-B219-4AD2-8506-7037CBC07207}" type="sibTrans" cxnId="{C0BB0CE0-3408-4EA1-A9F9-753A29EA2FC1}">
      <dgm:prSet/>
      <dgm:spPr>
        <a:solidFill>
          <a:schemeClr val="accent1">
            <a:alpha val="90000"/>
          </a:schemeClr>
        </a:solidFill>
      </dgm:spPr>
      <dgm:t>
        <a:bodyPr/>
        <a:lstStyle/>
        <a:p>
          <a:endParaRPr lang="es-EC"/>
        </a:p>
      </dgm:t>
    </dgm:pt>
    <dgm:pt modelId="{98A45429-80B4-4DA7-8F56-9E8919308C25}">
      <dgm:prSet phldrT="[Texto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dirty="0" smtClean="0">
              <a:solidFill>
                <a:schemeClr val="tx1"/>
              </a:solidFill>
            </a:rPr>
            <a:t>En 1992 con el mejoramiento tecnológico, se empieza a incluir gráficos en los anuarios, volviéndolos más didáctico al usuario.</a:t>
          </a:r>
          <a:br>
            <a:rPr lang="es-EC" dirty="0" smtClean="0">
              <a:solidFill>
                <a:schemeClr val="tx1"/>
              </a:solidFill>
            </a:rPr>
          </a:br>
          <a:endParaRPr lang="es-EC" dirty="0">
            <a:solidFill>
              <a:schemeClr val="tx1"/>
            </a:solidFill>
          </a:endParaRPr>
        </a:p>
      </dgm:t>
    </dgm:pt>
    <dgm:pt modelId="{F598EAF8-17C2-426C-8B05-04619C01481E}" type="parTrans" cxnId="{121A1E16-E9E3-4B17-9DB5-FA5DA772D47C}">
      <dgm:prSet/>
      <dgm:spPr/>
      <dgm:t>
        <a:bodyPr/>
        <a:lstStyle/>
        <a:p>
          <a:endParaRPr lang="es-EC"/>
        </a:p>
      </dgm:t>
    </dgm:pt>
    <dgm:pt modelId="{56AC6E2E-B961-46E2-A86E-6736DC56BC7E}" type="sibTrans" cxnId="{121A1E16-E9E3-4B17-9DB5-FA5DA772D47C}">
      <dgm:prSet/>
      <dgm:spPr/>
      <dgm:t>
        <a:bodyPr/>
        <a:lstStyle/>
        <a:p>
          <a:endParaRPr lang="es-EC"/>
        </a:p>
      </dgm:t>
    </dgm:pt>
    <dgm:pt modelId="{C9B38CBB-D394-44AF-AFC6-D8F9AA9C7D1F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dirty="0" smtClean="0">
              <a:solidFill>
                <a:schemeClr val="tx1"/>
              </a:solidFill>
            </a:rPr>
            <a:t>Estadísticas de vehículos matriculados en el año 1965</a:t>
          </a:r>
        </a:p>
      </dgm:t>
    </dgm:pt>
    <dgm:pt modelId="{275BE367-7318-49A9-A83C-F535EA512DE2}" type="parTrans" cxnId="{47F72E55-1B13-455F-80E8-1BB43D52D27D}">
      <dgm:prSet/>
      <dgm:spPr/>
      <dgm:t>
        <a:bodyPr/>
        <a:lstStyle/>
        <a:p>
          <a:endParaRPr lang="es-EC"/>
        </a:p>
      </dgm:t>
    </dgm:pt>
    <dgm:pt modelId="{A17F9AEE-A2B8-45B1-A76E-AF5216881456}" type="sibTrans" cxnId="{47F72E55-1B13-455F-80E8-1BB43D52D27D}">
      <dgm:prSet/>
      <dgm:spPr/>
      <dgm:t>
        <a:bodyPr/>
        <a:lstStyle/>
        <a:p>
          <a:endParaRPr lang="es-EC"/>
        </a:p>
      </dgm:t>
    </dgm:pt>
    <dgm:pt modelId="{489D6814-8A45-426A-968D-606F5F34DE0D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dirty="0" smtClean="0">
              <a:solidFill>
                <a:schemeClr val="tx1"/>
              </a:solidFill>
            </a:rPr>
            <a:t>Estadísticas de tráfico ferroviario en el año 1966</a:t>
          </a:r>
        </a:p>
      </dgm:t>
    </dgm:pt>
    <dgm:pt modelId="{66DD84A0-195D-4337-B965-D6717E49040C}" type="parTrans" cxnId="{0AAA5894-F957-40E7-9AF5-4EDDBCAEAB19}">
      <dgm:prSet/>
      <dgm:spPr/>
      <dgm:t>
        <a:bodyPr/>
        <a:lstStyle/>
        <a:p>
          <a:endParaRPr lang="es-EC"/>
        </a:p>
      </dgm:t>
    </dgm:pt>
    <dgm:pt modelId="{C56B852A-343D-44D7-9560-98EBB8D80F09}" type="sibTrans" cxnId="{0AAA5894-F957-40E7-9AF5-4EDDBCAEAB19}">
      <dgm:prSet/>
      <dgm:spPr/>
      <dgm:t>
        <a:bodyPr/>
        <a:lstStyle/>
        <a:p>
          <a:endParaRPr lang="es-EC"/>
        </a:p>
      </dgm:t>
    </dgm:pt>
    <dgm:pt modelId="{F3CF690E-6340-4AF9-A0B9-11DAF4F32E17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dirty="0" smtClean="0">
              <a:solidFill>
                <a:schemeClr val="tx1"/>
              </a:solidFill>
            </a:rPr>
            <a:t>Estadísticas de tráfico marítimo en el año 1966</a:t>
          </a:r>
        </a:p>
      </dgm:t>
    </dgm:pt>
    <dgm:pt modelId="{62F52B9C-24D0-488C-A479-02A4319BB149}" type="parTrans" cxnId="{66BED4FE-F16F-4E08-86BA-6B3A02D7B09D}">
      <dgm:prSet/>
      <dgm:spPr/>
      <dgm:t>
        <a:bodyPr/>
        <a:lstStyle/>
        <a:p>
          <a:endParaRPr lang="es-EC"/>
        </a:p>
      </dgm:t>
    </dgm:pt>
    <dgm:pt modelId="{69182BCB-7B10-4296-B203-FDFFDF85B5D3}" type="sibTrans" cxnId="{66BED4FE-F16F-4E08-86BA-6B3A02D7B09D}">
      <dgm:prSet/>
      <dgm:spPr/>
      <dgm:t>
        <a:bodyPr/>
        <a:lstStyle/>
        <a:p>
          <a:endParaRPr lang="es-EC"/>
        </a:p>
      </dgm:t>
    </dgm:pt>
    <dgm:pt modelId="{2A43D3B2-DCD4-42DE-9D44-539DA52B21E7}" type="pres">
      <dgm:prSet presAssocID="{F55F285E-F7B1-4B44-A7B4-71F01E7144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1567BD6-534D-4787-90CC-247763509A75}" type="pres">
      <dgm:prSet presAssocID="{F55F285E-F7B1-4B44-A7B4-71F01E71449F}" presName="dummyMaxCanvas" presStyleCnt="0">
        <dgm:presLayoutVars/>
      </dgm:prSet>
      <dgm:spPr/>
    </dgm:pt>
    <dgm:pt modelId="{D8C7FD8E-A761-469D-B6D7-B7CED73C3D1A}" type="pres">
      <dgm:prSet presAssocID="{F55F285E-F7B1-4B44-A7B4-71F01E71449F}" presName="ThreeNodes_1" presStyleLbl="node1" presStyleIdx="0" presStyleCnt="3" custScaleY="10293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AC5C70-DD45-4804-8CF2-92BADD64E0CE}" type="pres">
      <dgm:prSet presAssocID="{F55F285E-F7B1-4B44-A7B4-71F01E71449F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F0DFBEC-A66F-496B-B344-9E0FF8DB7D57}" type="pres">
      <dgm:prSet presAssocID="{F55F285E-F7B1-4B44-A7B4-71F01E71449F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5400BDF-6AC8-40FC-9DF8-46F96A942576}" type="pres">
      <dgm:prSet presAssocID="{F55F285E-F7B1-4B44-A7B4-71F01E71449F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70E2BD0-4D40-4DD7-B467-DFF288857A4C}" type="pres">
      <dgm:prSet presAssocID="{F55F285E-F7B1-4B44-A7B4-71F01E71449F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6D9AA1A-F119-4723-95CB-5EC1A7195EE0}" type="pres">
      <dgm:prSet presAssocID="{F55F285E-F7B1-4B44-A7B4-71F01E71449F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6FC9454-FADA-4D9B-BD47-40A454BDF53C}" type="pres">
      <dgm:prSet presAssocID="{F55F285E-F7B1-4B44-A7B4-71F01E71449F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50A1CDE-0348-4BDF-A968-F16F767FF4B9}" type="pres">
      <dgm:prSet presAssocID="{F55F285E-F7B1-4B44-A7B4-71F01E71449F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47EC51C-0BB4-4F49-A025-9C2F43D0000B}" type="presOf" srcId="{C9B38CBB-D394-44AF-AFC6-D8F9AA9C7D1F}" destId="{87AC5C70-DD45-4804-8CF2-92BADD64E0CE}" srcOrd="0" destOrd="1" presId="urn:microsoft.com/office/officeart/2005/8/layout/vProcess5"/>
    <dgm:cxn modelId="{986754BF-3D9A-414E-AE43-5D9A600A4CD9}" type="presOf" srcId="{BDA4E1B8-8479-4C08-AF2F-F149F79ACBC2}" destId="{D8C7FD8E-A761-469D-B6D7-B7CED73C3D1A}" srcOrd="0" destOrd="0" presId="urn:microsoft.com/office/officeart/2005/8/layout/vProcess5"/>
    <dgm:cxn modelId="{D2674E14-3BDA-406E-8C60-BD54A256A307}" type="presOf" srcId="{59DDB79C-E0A6-408D-8F66-4BAAF4CA8174}" destId="{45400BDF-6AC8-40FC-9DF8-46F96A942576}" srcOrd="0" destOrd="0" presId="urn:microsoft.com/office/officeart/2005/8/layout/vProcess5"/>
    <dgm:cxn modelId="{483B94E7-9DF4-4F84-BF44-42693EDAC85F}" type="presOf" srcId="{F5915DB1-F276-4458-881B-79AD9EAD915E}" destId="{87AC5C70-DD45-4804-8CF2-92BADD64E0CE}" srcOrd="0" destOrd="0" presId="urn:microsoft.com/office/officeart/2005/8/layout/vProcess5"/>
    <dgm:cxn modelId="{2CBD28AB-2FED-4E3F-AA80-7D168655AFCF}" type="presOf" srcId="{F55F285E-F7B1-4B44-A7B4-71F01E71449F}" destId="{2A43D3B2-DCD4-42DE-9D44-539DA52B21E7}" srcOrd="0" destOrd="0" presId="urn:microsoft.com/office/officeart/2005/8/layout/vProcess5"/>
    <dgm:cxn modelId="{85FD7095-E3F9-4CBB-AD45-476E325C0EA9}" type="presOf" srcId="{F3CF690E-6340-4AF9-A0B9-11DAF4F32E17}" destId="{06FC9454-FADA-4D9B-BD47-40A454BDF53C}" srcOrd="1" destOrd="3" presId="urn:microsoft.com/office/officeart/2005/8/layout/vProcess5"/>
    <dgm:cxn modelId="{C0BB0CE0-3408-4EA1-A9F9-753A29EA2FC1}" srcId="{F55F285E-F7B1-4B44-A7B4-71F01E71449F}" destId="{F5915DB1-F276-4458-881B-79AD9EAD915E}" srcOrd="1" destOrd="0" parTransId="{1B070AA8-08F4-423A-9B08-4D2B5AB78EA9}" sibTransId="{094740C0-B219-4AD2-8506-7037CBC07207}"/>
    <dgm:cxn modelId="{0AAA5894-F957-40E7-9AF5-4EDDBCAEAB19}" srcId="{F5915DB1-F276-4458-881B-79AD9EAD915E}" destId="{489D6814-8A45-426A-968D-606F5F34DE0D}" srcOrd="1" destOrd="0" parTransId="{66DD84A0-195D-4337-B965-D6717E49040C}" sibTransId="{C56B852A-343D-44D7-9560-98EBB8D80F09}"/>
    <dgm:cxn modelId="{66BED4FE-F16F-4E08-86BA-6B3A02D7B09D}" srcId="{F5915DB1-F276-4458-881B-79AD9EAD915E}" destId="{F3CF690E-6340-4AF9-A0B9-11DAF4F32E17}" srcOrd="2" destOrd="0" parTransId="{62F52B9C-24D0-488C-A479-02A4319BB149}" sibTransId="{69182BCB-7B10-4296-B203-FDFFDF85B5D3}"/>
    <dgm:cxn modelId="{619C1AEA-5B9E-45D5-AE45-67AB721A94D3}" type="presOf" srcId="{489D6814-8A45-426A-968D-606F5F34DE0D}" destId="{87AC5C70-DD45-4804-8CF2-92BADD64E0CE}" srcOrd="0" destOrd="2" presId="urn:microsoft.com/office/officeart/2005/8/layout/vProcess5"/>
    <dgm:cxn modelId="{00846F4B-EBE2-44F5-9D77-B6A74866426D}" type="presOf" srcId="{489D6814-8A45-426A-968D-606F5F34DE0D}" destId="{06FC9454-FADA-4D9B-BD47-40A454BDF53C}" srcOrd="1" destOrd="2" presId="urn:microsoft.com/office/officeart/2005/8/layout/vProcess5"/>
    <dgm:cxn modelId="{59C0158B-6E11-416C-B431-3E335A27605B}" type="presOf" srcId="{98A45429-80B4-4DA7-8F56-9E8919308C25}" destId="{950A1CDE-0348-4BDF-A968-F16F767FF4B9}" srcOrd="1" destOrd="0" presId="urn:microsoft.com/office/officeart/2005/8/layout/vProcess5"/>
    <dgm:cxn modelId="{BCA5D46D-A83A-45AF-A5F3-747913DE288B}" type="presOf" srcId="{F3CF690E-6340-4AF9-A0B9-11DAF4F32E17}" destId="{87AC5C70-DD45-4804-8CF2-92BADD64E0CE}" srcOrd="0" destOrd="3" presId="urn:microsoft.com/office/officeart/2005/8/layout/vProcess5"/>
    <dgm:cxn modelId="{4D43678D-DF09-4A4B-A4A3-0824FEC423A7}" srcId="{F55F285E-F7B1-4B44-A7B4-71F01E71449F}" destId="{BDA4E1B8-8479-4C08-AF2F-F149F79ACBC2}" srcOrd="0" destOrd="0" parTransId="{733ECD7E-DC6A-4939-98BF-BD46FD5BEA3C}" sibTransId="{59DDB79C-E0A6-408D-8F66-4BAAF4CA8174}"/>
    <dgm:cxn modelId="{121A1E16-E9E3-4B17-9DB5-FA5DA772D47C}" srcId="{F55F285E-F7B1-4B44-A7B4-71F01E71449F}" destId="{98A45429-80B4-4DA7-8F56-9E8919308C25}" srcOrd="2" destOrd="0" parTransId="{F598EAF8-17C2-426C-8B05-04619C01481E}" sibTransId="{56AC6E2E-B961-46E2-A86E-6736DC56BC7E}"/>
    <dgm:cxn modelId="{872157CA-5A84-4713-BE12-9FC7D40F85B9}" type="presOf" srcId="{98A45429-80B4-4DA7-8F56-9E8919308C25}" destId="{1F0DFBEC-A66F-496B-B344-9E0FF8DB7D57}" srcOrd="0" destOrd="0" presId="urn:microsoft.com/office/officeart/2005/8/layout/vProcess5"/>
    <dgm:cxn modelId="{47F72E55-1B13-455F-80E8-1BB43D52D27D}" srcId="{F5915DB1-F276-4458-881B-79AD9EAD915E}" destId="{C9B38CBB-D394-44AF-AFC6-D8F9AA9C7D1F}" srcOrd="0" destOrd="0" parTransId="{275BE367-7318-49A9-A83C-F535EA512DE2}" sibTransId="{A17F9AEE-A2B8-45B1-A76E-AF5216881456}"/>
    <dgm:cxn modelId="{3A6A0303-9531-45AB-93A4-1B7774BC78CE}" type="presOf" srcId="{094740C0-B219-4AD2-8506-7037CBC07207}" destId="{170E2BD0-4D40-4DD7-B467-DFF288857A4C}" srcOrd="0" destOrd="0" presId="urn:microsoft.com/office/officeart/2005/8/layout/vProcess5"/>
    <dgm:cxn modelId="{AF94D1AD-3816-4AA1-AE68-170F2C239173}" type="presOf" srcId="{BDA4E1B8-8479-4C08-AF2F-F149F79ACBC2}" destId="{56D9AA1A-F119-4723-95CB-5EC1A7195EE0}" srcOrd="1" destOrd="0" presId="urn:microsoft.com/office/officeart/2005/8/layout/vProcess5"/>
    <dgm:cxn modelId="{BF329A94-35D7-4F5D-9525-E518E796B94F}" type="presOf" srcId="{C9B38CBB-D394-44AF-AFC6-D8F9AA9C7D1F}" destId="{06FC9454-FADA-4D9B-BD47-40A454BDF53C}" srcOrd="1" destOrd="1" presId="urn:microsoft.com/office/officeart/2005/8/layout/vProcess5"/>
    <dgm:cxn modelId="{03F527E9-BF39-4D87-A207-E8DC7F6C0DDC}" type="presOf" srcId="{F5915DB1-F276-4458-881B-79AD9EAD915E}" destId="{06FC9454-FADA-4D9B-BD47-40A454BDF53C}" srcOrd="1" destOrd="0" presId="urn:microsoft.com/office/officeart/2005/8/layout/vProcess5"/>
    <dgm:cxn modelId="{7657A40B-663D-41BC-947B-57E97D83CD7D}" type="presParOf" srcId="{2A43D3B2-DCD4-42DE-9D44-539DA52B21E7}" destId="{11567BD6-534D-4787-90CC-247763509A75}" srcOrd="0" destOrd="0" presId="urn:microsoft.com/office/officeart/2005/8/layout/vProcess5"/>
    <dgm:cxn modelId="{B4E03DFC-CBA4-4C57-B408-F0D95974593F}" type="presParOf" srcId="{2A43D3B2-DCD4-42DE-9D44-539DA52B21E7}" destId="{D8C7FD8E-A761-469D-B6D7-B7CED73C3D1A}" srcOrd="1" destOrd="0" presId="urn:microsoft.com/office/officeart/2005/8/layout/vProcess5"/>
    <dgm:cxn modelId="{93874162-CF92-4861-ADC2-279B2075CAD6}" type="presParOf" srcId="{2A43D3B2-DCD4-42DE-9D44-539DA52B21E7}" destId="{87AC5C70-DD45-4804-8CF2-92BADD64E0CE}" srcOrd="2" destOrd="0" presId="urn:microsoft.com/office/officeart/2005/8/layout/vProcess5"/>
    <dgm:cxn modelId="{EFCE65A6-2EF2-4049-AD1C-BFD84F087228}" type="presParOf" srcId="{2A43D3B2-DCD4-42DE-9D44-539DA52B21E7}" destId="{1F0DFBEC-A66F-496B-B344-9E0FF8DB7D57}" srcOrd="3" destOrd="0" presId="urn:microsoft.com/office/officeart/2005/8/layout/vProcess5"/>
    <dgm:cxn modelId="{2E880A07-B0C0-4E3E-A1CB-4D8A6694C55D}" type="presParOf" srcId="{2A43D3B2-DCD4-42DE-9D44-539DA52B21E7}" destId="{45400BDF-6AC8-40FC-9DF8-46F96A942576}" srcOrd="4" destOrd="0" presId="urn:microsoft.com/office/officeart/2005/8/layout/vProcess5"/>
    <dgm:cxn modelId="{CD6B1CF8-BAC7-4F94-A5C0-1F8A566B0544}" type="presParOf" srcId="{2A43D3B2-DCD4-42DE-9D44-539DA52B21E7}" destId="{170E2BD0-4D40-4DD7-B467-DFF288857A4C}" srcOrd="5" destOrd="0" presId="urn:microsoft.com/office/officeart/2005/8/layout/vProcess5"/>
    <dgm:cxn modelId="{9F8E06DD-120A-4ECE-A6FD-27BD723CF4C7}" type="presParOf" srcId="{2A43D3B2-DCD4-42DE-9D44-539DA52B21E7}" destId="{56D9AA1A-F119-4723-95CB-5EC1A7195EE0}" srcOrd="6" destOrd="0" presId="urn:microsoft.com/office/officeart/2005/8/layout/vProcess5"/>
    <dgm:cxn modelId="{81CD255E-EBAC-4131-9A18-3588A314999F}" type="presParOf" srcId="{2A43D3B2-DCD4-42DE-9D44-539DA52B21E7}" destId="{06FC9454-FADA-4D9B-BD47-40A454BDF53C}" srcOrd="7" destOrd="0" presId="urn:microsoft.com/office/officeart/2005/8/layout/vProcess5"/>
    <dgm:cxn modelId="{5B4301C5-2089-4312-BBC9-189FA6CC5FB6}" type="presParOf" srcId="{2A43D3B2-DCD4-42DE-9D44-539DA52B21E7}" destId="{950A1CDE-0348-4BDF-A968-F16F767FF4B9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3578B59-9645-43A3-8CB4-FD473636AA14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4C56F8BF-B95C-467C-976D-44BA8A85C206}">
      <dgm:prSet custT="1"/>
      <dgm:spPr/>
      <dgm:t>
        <a:bodyPr/>
        <a:lstStyle/>
        <a:p>
          <a:pPr rtl="0"/>
          <a:r>
            <a:rPr lang="es-EC" sz="2800" b="1" dirty="0" smtClean="0">
              <a:latin typeface="+mn-lt"/>
            </a:rPr>
            <a:t>Base de datos </a:t>
          </a:r>
          <a:endParaRPr lang="es-EC" sz="2800" b="1" dirty="0">
            <a:latin typeface="+mn-lt"/>
          </a:endParaRPr>
        </a:p>
      </dgm:t>
    </dgm:pt>
    <dgm:pt modelId="{CC80F023-A020-41EF-967C-466C3A2219E2}" type="parTrans" cxnId="{95FDBE24-2967-433C-B92F-29AE79CC4EFC}">
      <dgm:prSet/>
      <dgm:spPr/>
      <dgm:t>
        <a:bodyPr/>
        <a:lstStyle/>
        <a:p>
          <a:endParaRPr lang="es-EC"/>
        </a:p>
      </dgm:t>
    </dgm:pt>
    <dgm:pt modelId="{B798E004-FED3-4FCA-A883-C4EFB5F1B928}" type="sibTrans" cxnId="{95FDBE24-2967-433C-B92F-29AE79CC4EFC}">
      <dgm:prSet/>
      <dgm:spPr/>
      <dgm:t>
        <a:bodyPr/>
        <a:lstStyle/>
        <a:p>
          <a:endParaRPr lang="es-EC"/>
        </a:p>
      </dgm:t>
    </dgm:pt>
    <dgm:pt modelId="{057445E3-DF6B-445D-B7D6-2A6890CA9EA9}">
      <dgm:prSet custT="1"/>
      <dgm:spPr/>
      <dgm:t>
        <a:bodyPr/>
        <a:lstStyle/>
        <a:p>
          <a:pPr rtl="0"/>
          <a:r>
            <a:rPr lang="es-EC" sz="2400" dirty="0" smtClean="0">
              <a:latin typeface="+mn-lt"/>
            </a:rPr>
            <a:t>Proporcionados por las instituciones oferentes, registros, folletos, boletines, anuarios, etc.</a:t>
          </a:r>
          <a:endParaRPr lang="es-EC" sz="2400" dirty="0">
            <a:latin typeface="+mn-lt"/>
          </a:endParaRPr>
        </a:p>
      </dgm:t>
    </dgm:pt>
    <dgm:pt modelId="{5A3FA8A2-2D37-42B0-B6DA-69BB4EEF7F65}" type="parTrans" cxnId="{071468E0-3AAF-4DDF-8CD4-C8E0BEB6C7B6}">
      <dgm:prSet/>
      <dgm:spPr/>
      <dgm:t>
        <a:bodyPr/>
        <a:lstStyle/>
        <a:p>
          <a:endParaRPr lang="es-EC"/>
        </a:p>
      </dgm:t>
    </dgm:pt>
    <dgm:pt modelId="{3D1C490D-A4AE-403D-873B-96E67CF6BB0C}" type="sibTrans" cxnId="{071468E0-3AAF-4DDF-8CD4-C8E0BEB6C7B6}">
      <dgm:prSet/>
      <dgm:spPr/>
      <dgm:t>
        <a:bodyPr/>
        <a:lstStyle/>
        <a:p>
          <a:endParaRPr lang="es-EC"/>
        </a:p>
      </dgm:t>
    </dgm:pt>
    <dgm:pt modelId="{D8252647-4B59-4609-B4D2-F0AC7D809161}">
      <dgm:prSet custT="1"/>
      <dgm:spPr/>
      <dgm:t>
        <a:bodyPr/>
        <a:lstStyle/>
        <a:p>
          <a:pPr rtl="0"/>
          <a:r>
            <a:rPr lang="es-EC" sz="2400" b="0" dirty="0" smtClean="0">
              <a:latin typeface="+mn-lt"/>
            </a:rPr>
            <a:t>Vehículos Matriculados</a:t>
          </a:r>
          <a:endParaRPr lang="es-EC" sz="2400" b="0" dirty="0">
            <a:latin typeface="+mn-lt"/>
          </a:endParaRPr>
        </a:p>
      </dgm:t>
    </dgm:pt>
    <dgm:pt modelId="{32A6F0A1-1152-455B-86DE-DDF3231C6F31}" type="parTrans" cxnId="{B28F845D-4C59-4497-BE3D-11ED90F07825}">
      <dgm:prSet/>
      <dgm:spPr/>
      <dgm:t>
        <a:bodyPr/>
        <a:lstStyle/>
        <a:p>
          <a:endParaRPr lang="es-EC"/>
        </a:p>
      </dgm:t>
    </dgm:pt>
    <dgm:pt modelId="{C8C292C6-EFE0-4D76-B3BA-43DD829C1885}" type="sibTrans" cxnId="{B28F845D-4C59-4497-BE3D-11ED90F07825}">
      <dgm:prSet/>
      <dgm:spPr/>
      <dgm:t>
        <a:bodyPr/>
        <a:lstStyle/>
        <a:p>
          <a:endParaRPr lang="es-EC"/>
        </a:p>
      </dgm:t>
    </dgm:pt>
    <dgm:pt modelId="{3072C102-41EE-4CE0-8426-6C09AB6F2DE4}">
      <dgm:prSet custT="1"/>
      <dgm:spPr/>
      <dgm:t>
        <a:bodyPr/>
        <a:lstStyle/>
        <a:p>
          <a:pPr rtl="0"/>
          <a:r>
            <a:rPr lang="es-EC" sz="2800" b="1" dirty="0" smtClean="0">
              <a:latin typeface="+mn-lt"/>
            </a:rPr>
            <a:t>Variables</a:t>
          </a:r>
        </a:p>
        <a:p>
          <a:pPr rtl="0"/>
          <a:r>
            <a:rPr lang="es-EC" sz="2800" b="1" dirty="0" smtClean="0">
              <a:latin typeface="+mn-lt"/>
            </a:rPr>
            <a:t> Utilizadas</a:t>
          </a:r>
          <a:endParaRPr lang="es-EC" sz="2800" b="1" dirty="0">
            <a:latin typeface="+mn-lt"/>
          </a:endParaRPr>
        </a:p>
      </dgm:t>
    </dgm:pt>
    <dgm:pt modelId="{7FC49657-A7C3-4D31-8F9E-3E54A75C817F}" type="sibTrans" cxnId="{30C7CED0-97E7-4091-A49E-581A1C18F7E2}">
      <dgm:prSet/>
      <dgm:spPr/>
      <dgm:t>
        <a:bodyPr/>
        <a:lstStyle/>
        <a:p>
          <a:endParaRPr lang="es-EC"/>
        </a:p>
      </dgm:t>
    </dgm:pt>
    <dgm:pt modelId="{216BEBBA-6E94-4C18-9F22-280EB73CB82A}" type="parTrans" cxnId="{30C7CED0-97E7-4091-A49E-581A1C18F7E2}">
      <dgm:prSet/>
      <dgm:spPr/>
      <dgm:t>
        <a:bodyPr/>
        <a:lstStyle/>
        <a:p>
          <a:endParaRPr lang="es-EC"/>
        </a:p>
      </dgm:t>
    </dgm:pt>
    <dgm:pt modelId="{2C9EA8D4-818E-43F1-8C64-D62B0AF819C8}">
      <dgm:prSet custT="1"/>
      <dgm:spPr/>
      <dgm:t>
        <a:bodyPr/>
        <a:lstStyle/>
        <a:p>
          <a:pPr rtl="0"/>
          <a:endParaRPr lang="es-EC" sz="2400" dirty="0">
            <a:latin typeface="+mn-lt"/>
          </a:endParaRPr>
        </a:p>
      </dgm:t>
    </dgm:pt>
    <dgm:pt modelId="{12BA273B-FCE1-40B9-910B-02F27C9FEBD9}" type="parTrans" cxnId="{D931C64D-C633-4C54-B588-89E19B0A6283}">
      <dgm:prSet/>
      <dgm:spPr/>
      <dgm:t>
        <a:bodyPr/>
        <a:lstStyle/>
        <a:p>
          <a:endParaRPr lang="es-EC"/>
        </a:p>
      </dgm:t>
    </dgm:pt>
    <dgm:pt modelId="{4C1398D0-45CE-4814-B0C9-057ABD9ED191}" type="sibTrans" cxnId="{D931C64D-C633-4C54-B588-89E19B0A6283}">
      <dgm:prSet/>
      <dgm:spPr/>
      <dgm:t>
        <a:bodyPr/>
        <a:lstStyle/>
        <a:p>
          <a:endParaRPr lang="es-EC"/>
        </a:p>
      </dgm:t>
    </dgm:pt>
    <dgm:pt modelId="{4E93494F-F460-413A-B48B-4AF232501D03}">
      <dgm:prSet custT="1"/>
      <dgm:spPr/>
      <dgm:t>
        <a:bodyPr/>
        <a:lstStyle/>
        <a:p>
          <a:pPr rtl="0"/>
          <a:r>
            <a:rPr lang="es-EC" sz="2400" b="0" dirty="0" smtClean="0">
              <a:latin typeface="+mn-lt"/>
            </a:rPr>
            <a:t>Accidentes de Tránsito</a:t>
          </a:r>
          <a:endParaRPr lang="es-EC" sz="2400" b="0" dirty="0">
            <a:latin typeface="+mn-lt"/>
          </a:endParaRPr>
        </a:p>
      </dgm:t>
    </dgm:pt>
    <dgm:pt modelId="{883F5463-3104-48C3-A095-883D29317B0D}" type="parTrans" cxnId="{6874459E-762F-4B3B-B47C-9CB016865D75}">
      <dgm:prSet/>
      <dgm:spPr/>
      <dgm:t>
        <a:bodyPr/>
        <a:lstStyle/>
        <a:p>
          <a:endParaRPr lang="es-EC"/>
        </a:p>
      </dgm:t>
    </dgm:pt>
    <dgm:pt modelId="{704AFEBD-2D43-4AA2-8E2B-5AFE58E13814}" type="sibTrans" cxnId="{6874459E-762F-4B3B-B47C-9CB016865D75}">
      <dgm:prSet/>
      <dgm:spPr/>
      <dgm:t>
        <a:bodyPr/>
        <a:lstStyle/>
        <a:p>
          <a:endParaRPr lang="es-EC"/>
        </a:p>
      </dgm:t>
    </dgm:pt>
    <dgm:pt modelId="{AB9FC5B5-D593-4F67-B0F8-79629C73605C}">
      <dgm:prSet custT="1"/>
      <dgm:spPr/>
      <dgm:t>
        <a:bodyPr/>
        <a:lstStyle/>
        <a:p>
          <a:pPr rtl="0"/>
          <a:r>
            <a:rPr lang="es-EC" sz="2400" b="0" dirty="0" smtClean="0">
              <a:latin typeface="+mn-lt"/>
            </a:rPr>
            <a:t>Transporte Aéreo</a:t>
          </a:r>
          <a:endParaRPr lang="es-EC" sz="2400" b="0" dirty="0">
            <a:latin typeface="+mn-lt"/>
          </a:endParaRPr>
        </a:p>
      </dgm:t>
    </dgm:pt>
    <dgm:pt modelId="{308F8185-8589-47D2-8571-9269FAC1CE1C}" type="parTrans" cxnId="{13405F65-0EE7-40FF-88A6-A1237580F762}">
      <dgm:prSet/>
      <dgm:spPr/>
      <dgm:t>
        <a:bodyPr/>
        <a:lstStyle/>
        <a:p>
          <a:endParaRPr lang="es-EC"/>
        </a:p>
      </dgm:t>
    </dgm:pt>
    <dgm:pt modelId="{623C7E6A-A583-469B-822D-2FF3F5BC34B9}" type="sibTrans" cxnId="{13405F65-0EE7-40FF-88A6-A1237580F762}">
      <dgm:prSet/>
      <dgm:spPr/>
      <dgm:t>
        <a:bodyPr/>
        <a:lstStyle/>
        <a:p>
          <a:endParaRPr lang="es-EC"/>
        </a:p>
      </dgm:t>
    </dgm:pt>
    <dgm:pt modelId="{262A8762-EB34-4B08-AF9E-E4DDC556742E}">
      <dgm:prSet custT="1"/>
      <dgm:spPr/>
      <dgm:t>
        <a:bodyPr/>
        <a:lstStyle/>
        <a:p>
          <a:pPr rtl="0"/>
          <a:r>
            <a:rPr lang="es-EC" sz="2400" dirty="0" smtClean="0">
              <a:latin typeface="+mn-lt"/>
            </a:rPr>
            <a:t>Trasporte Ferroviario</a:t>
          </a:r>
          <a:endParaRPr lang="es-EC" sz="2400" dirty="0">
            <a:latin typeface="+mn-lt"/>
          </a:endParaRPr>
        </a:p>
      </dgm:t>
    </dgm:pt>
    <dgm:pt modelId="{2099AF51-FF6C-4B91-B5F4-B768AEB409E0}" type="parTrans" cxnId="{B07D711A-413B-4A76-8003-8B000BF6F101}">
      <dgm:prSet/>
      <dgm:spPr/>
      <dgm:t>
        <a:bodyPr/>
        <a:lstStyle/>
        <a:p>
          <a:endParaRPr lang="es-EC"/>
        </a:p>
      </dgm:t>
    </dgm:pt>
    <dgm:pt modelId="{978EAD8D-509E-4314-B707-670E8BC094CC}" type="sibTrans" cxnId="{B07D711A-413B-4A76-8003-8B000BF6F101}">
      <dgm:prSet/>
      <dgm:spPr/>
      <dgm:t>
        <a:bodyPr/>
        <a:lstStyle/>
        <a:p>
          <a:endParaRPr lang="es-EC"/>
        </a:p>
      </dgm:t>
    </dgm:pt>
    <dgm:pt modelId="{BD2E3360-CE54-4777-8278-2BE91B3F3BF7}">
      <dgm:prSet custT="1"/>
      <dgm:spPr/>
      <dgm:t>
        <a:bodyPr/>
        <a:lstStyle/>
        <a:p>
          <a:pPr rtl="0"/>
          <a:r>
            <a:rPr lang="es-EC" sz="2400" dirty="0" smtClean="0">
              <a:latin typeface="+mn-lt"/>
            </a:rPr>
            <a:t>Transporte Marítimo</a:t>
          </a:r>
          <a:endParaRPr lang="es-EC" sz="2400" dirty="0">
            <a:latin typeface="+mn-lt"/>
          </a:endParaRPr>
        </a:p>
      </dgm:t>
    </dgm:pt>
    <dgm:pt modelId="{B9A650F4-DE07-4369-8F50-EB1EEA718A8D}" type="parTrans" cxnId="{4A0700A2-F678-4ADD-8B8C-43B665E8D4DC}">
      <dgm:prSet/>
      <dgm:spPr/>
      <dgm:t>
        <a:bodyPr/>
        <a:lstStyle/>
        <a:p>
          <a:endParaRPr lang="es-EC"/>
        </a:p>
      </dgm:t>
    </dgm:pt>
    <dgm:pt modelId="{F0A80F8B-9DDE-464B-9000-391C3A4F43B3}" type="sibTrans" cxnId="{4A0700A2-F678-4ADD-8B8C-43B665E8D4DC}">
      <dgm:prSet/>
      <dgm:spPr/>
      <dgm:t>
        <a:bodyPr/>
        <a:lstStyle/>
        <a:p>
          <a:endParaRPr lang="es-EC"/>
        </a:p>
      </dgm:t>
    </dgm:pt>
    <dgm:pt modelId="{0D936DAD-8975-478F-B492-D9D7BD038AA5}" type="pres">
      <dgm:prSet presAssocID="{13578B59-9645-43A3-8CB4-FD473636AA1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21F38398-EEA0-4F3A-9D12-7B5FB6925A28}" type="pres">
      <dgm:prSet presAssocID="{4C56F8BF-B95C-467C-976D-44BA8A85C206}" presName="linNode" presStyleCnt="0"/>
      <dgm:spPr/>
    </dgm:pt>
    <dgm:pt modelId="{E6F0FFEE-3C95-4690-8B59-E241AEAC9499}" type="pres">
      <dgm:prSet presAssocID="{4C56F8BF-B95C-467C-976D-44BA8A85C206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BA347CCE-6ECA-4370-A6D0-C37C0541305D}" type="pres">
      <dgm:prSet presAssocID="{4C56F8BF-B95C-467C-976D-44BA8A85C206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7AA2FE9-8C95-4997-94AA-17F979797266}" type="pres">
      <dgm:prSet presAssocID="{B798E004-FED3-4FCA-A883-C4EFB5F1B928}" presName="sp" presStyleCnt="0"/>
      <dgm:spPr/>
    </dgm:pt>
    <dgm:pt modelId="{364F2F50-F068-4FAA-B17F-6225C37A6475}" type="pres">
      <dgm:prSet presAssocID="{3072C102-41EE-4CE0-8426-6C09AB6F2DE4}" presName="linNode" presStyleCnt="0"/>
      <dgm:spPr/>
    </dgm:pt>
    <dgm:pt modelId="{71E126E2-B72E-4EEC-AA1A-00AB44791AE5}" type="pres">
      <dgm:prSet presAssocID="{3072C102-41EE-4CE0-8426-6C09AB6F2DE4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6D77BED-88B9-45A6-8131-42CCD5F15165}" type="pres">
      <dgm:prSet presAssocID="{3072C102-41EE-4CE0-8426-6C09AB6F2DE4}" presName="descendantText" presStyleLbl="alignAccFollowNode1" presStyleIdx="1" presStyleCnt="2" custScaleY="11960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2E770372-EAD1-4417-9B9E-4E6E4D011DEB}" type="presOf" srcId="{2C9EA8D4-818E-43F1-8C64-D62B0AF819C8}" destId="{C6D77BED-88B9-45A6-8131-42CCD5F15165}" srcOrd="0" destOrd="5" presId="urn:microsoft.com/office/officeart/2005/8/layout/vList5"/>
    <dgm:cxn modelId="{A8E255B8-B0F6-4B3B-8EB2-3B498534F039}" type="presOf" srcId="{BD2E3360-CE54-4777-8278-2BE91B3F3BF7}" destId="{C6D77BED-88B9-45A6-8131-42CCD5F15165}" srcOrd="0" destOrd="4" presId="urn:microsoft.com/office/officeart/2005/8/layout/vList5"/>
    <dgm:cxn modelId="{C85E7151-0246-4362-A627-8B7A9CC1F7C4}" type="presOf" srcId="{4C56F8BF-B95C-467C-976D-44BA8A85C206}" destId="{E6F0FFEE-3C95-4690-8B59-E241AEAC9499}" srcOrd="0" destOrd="0" presId="urn:microsoft.com/office/officeart/2005/8/layout/vList5"/>
    <dgm:cxn modelId="{B28F845D-4C59-4497-BE3D-11ED90F07825}" srcId="{3072C102-41EE-4CE0-8426-6C09AB6F2DE4}" destId="{D8252647-4B59-4609-B4D2-F0AC7D809161}" srcOrd="0" destOrd="0" parTransId="{32A6F0A1-1152-455B-86DE-DDF3231C6F31}" sibTransId="{C8C292C6-EFE0-4D76-B3BA-43DD829C1885}"/>
    <dgm:cxn modelId="{B07D711A-413B-4A76-8003-8B000BF6F101}" srcId="{3072C102-41EE-4CE0-8426-6C09AB6F2DE4}" destId="{262A8762-EB34-4B08-AF9E-E4DDC556742E}" srcOrd="3" destOrd="0" parTransId="{2099AF51-FF6C-4B91-B5F4-B768AEB409E0}" sibTransId="{978EAD8D-509E-4314-B707-670E8BC094CC}"/>
    <dgm:cxn modelId="{41BF2C1B-20A7-46A0-A7FF-B81096940E60}" type="presOf" srcId="{057445E3-DF6B-445D-B7D6-2A6890CA9EA9}" destId="{BA347CCE-6ECA-4370-A6D0-C37C0541305D}" srcOrd="0" destOrd="0" presId="urn:microsoft.com/office/officeart/2005/8/layout/vList5"/>
    <dgm:cxn modelId="{13405F65-0EE7-40FF-88A6-A1237580F762}" srcId="{3072C102-41EE-4CE0-8426-6C09AB6F2DE4}" destId="{AB9FC5B5-D593-4F67-B0F8-79629C73605C}" srcOrd="2" destOrd="0" parTransId="{308F8185-8589-47D2-8571-9269FAC1CE1C}" sibTransId="{623C7E6A-A583-469B-822D-2FF3F5BC34B9}"/>
    <dgm:cxn modelId="{F11CE91A-D1AB-4DA8-AC39-4FD4CB1B1673}" type="presOf" srcId="{4E93494F-F460-413A-B48B-4AF232501D03}" destId="{C6D77BED-88B9-45A6-8131-42CCD5F15165}" srcOrd="0" destOrd="1" presId="urn:microsoft.com/office/officeart/2005/8/layout/vList5"/>
    <dgm:cxn modelId="{4A0700A2-F678-4ADD-8B8C-43B665E8D4DC}" srcId="{3072C102-41EE-4CE0-8426-6C09AB6F2DE4}" destId="{BD2E3360-CE54-4777-8278-2BE91B3F3BF7}" srcOrd="4" destOrd="0" parTransId="{B9A650F4-DE07-4369-8F50-EB1EEA718A8D}" sibTransId="{F0A80F8B-9DDE-464B-9000-391C3A4F43B3}"/>
    <dgm:cxn modelId="{D931C64D-C633-4C54-B588-89E19B0A6283}" srcId="{3072C102-41EE-4CE0-8426-6C09AB6F2DE4}" destId="{2C9EA8D4-818E-43F1-8C64-D62B0AF819C8}" srcOrd="5" destOrd="0" parTransId="{12BA273B-FCE1-40B9-910B-02F27C9FEBD9}" sibTransId="{4C1398D0-45CE-4814-B0C9-057ABD9ED191}"/>
    <dgm:cxn modelId="{95FDBE24-2967-433C-B92F-29AE79CC4EFC}" srcId="{13578B59-9645-43A3-8CB4-FD473636AA14}" destId="{4C56F8BF-B95C-467C-976D-44BA8A85C206}" srcOrd="0" destOrd="0" parTransId="{CC80F023-A020-41EF-967C-466C3A2219E2}" sibTransId="{B798E004-FED3-4FCA-A883-C4EFB5F1B928}"/>
    <dgm:cxn modelId="{8740162C-0A49-4AE3-B506-38E5A3D0E247}" type="presOf" srcId="{AB9FC5B5-D593-4F67-B0F8-79629C73605C}" destId="{C6D77BED-88B9-45A6-8131-42CCD5F15165}" srcOrd="0" destOrd="2" presId="urn:microsoft.com/office/officeart/2005/8/layout/vList5"/>
    <dgm:cxn modelId="{54887536-F136-4169-A277-F9DBAF56364C}" type="presOf" srcId="{13578B59-9645-43A3-8CB4-FD473636AA14}" destId="{0D936DAD-8975-478F-B492-D9D7BD038AA5}" srcOrd="0" destOrd="0" presId="urn:microsoft.com/office/officeart/2005/8/layout/vList5"/>
    <dgm:cxn modelId="{30C7CED0-97E7-4091-A49E-581A1C18F7E2}" srcId="{13578B59-9645-43A3-8CB4-FD473636AA14}" destId="{3072C102-41EE-4CE0-8426-6C09AB6F2DE4}" srcOrd="1" destOrd="0" parTransId="{216BEBBA-6E94-4C18-9F22-280EB73CB82A}" sibTransId="{7FC49657-A7C3-4D31-8F9E-3E54A75C817F}"/>
    <dgm:cxn modelId="{4B1237A0-6932-4D4D-893F-EFA00D2CCBB9}" type="presOf" srcId="{3072C102-41EE-4CE0-8426-6C09AB6F2DE4}" destId="{71E126E2-B72E-4EEC-AA1A-00AB44791AE5}" srcOrd="0" destOrd="0" presId="urn:microsoft.com/office/officeart/2005/8/layout/vList5"/>
    <dgm:cxn modelId="{6874459E-762F-4B3B-B47C-9CB016865D75}" srcId="{3072C102-41EE-4CE0-8426-6C09AB6F2DE4}" destId="{4E93494F-F460-413A-B48B-4AF232501D03}" srcOrd="1" destOrd="0" parTransId="{883F5463-3104-48C3-A095-883D29317B0D}" sibTransId="{704AFEBD-2D43-4AA2-8E2B-5AFE58E13814}"/>
    <dgm:cxn modelId="{0B5CC6C6-1103-4979-85BE-043CE9F7421A}" type="presOf" srcId="{262A8762-EB34-4B08-AF9E-E4DDC556742E}" destId="{C6D77BED-88B9-45A6-8131-42CCD5F15165}" srcOrd="0" destOrd="3" presId="urn:microsoft.com/office/officeart/2005/8/layout/vList5"/>
    <dgm:cxn modelId="{071468E0-3AAF-4DDF-8CD4-C8E0BEB6C7B6}" srcId="{4C56F8BF-B95C-467C-976D-44BA8A85C206}" destId="{057445E3-DF6B-445D-B7D6-2A6890CA9EA9}" srcOrd="0" destOrd="0" parTransId="{5A3FA8A2-2D37-42B0-B6DA-69BB4EEF7F65}" sibTransId="{3D1C490D-A4AE-403D-873B-96E67CF6BB0C}"/>
    <dgm:cxn modelId="{18FE8806-3298-4BA4-84CB-D76A5063B56F}" type="presOf" srcId="{D8252647-4B59-4609-B4D2-F0AC7D809161}" destId="{C6D77BED-88B9-45A6-8131-42CCD5F15165}" srcOrd="0" destOrd="0" presId="urn:microsoft.com/office/officeart/2005/8/layout/vList5"/>
    <dgm:cxn modelId="{30617019-22EC-44A2-91DD-1C3ECA083724}" type="presParOf" srcId="{0D936DAD-8975-478F-B492-D9D7BD038AA5}" destId="{21F38398-EEA0-4F3A-9D12-7B5FB6925A28}" srcOrd="0" destOrd="0" presId="urn:microsoft.com/office/officeart/2005/8/layout/vList5"/>
    <dgm:cxn modelId="{B9074DE4-C30C-482E-A06D-DE432A6AB067}" type="presParOf" srcId="{21F38398-EEA0-4F3A-9D12-7B5FB6925A28}" destId="{E6F0FFEE-3C95-4690-8B59-E241AEAC9499}" srcOrd="0" destOrd="0" presId="urn:microsoft.com/office/officeart/2005/8/layout/vList5"/>
    <dgm:cxn modelId="{F090B2C2-E138-477D-8C54-4FC4AC152CEA}" type="presParOf" srcId="{21F38398-EEA0-4F3A-9D12-7B5FB6925A28}" destId="{BA347CCE-6ECA-4370-A6D0-C37C0541305D}" srcOrd="1" destOrd="0" presId="urn:microsoft.com/office/officeart/2005/8/layout/vList5"/>
    <dgm:cxn modelId="{A3F867A1-160F-4380-A71B-2EA840EF2373}" type="presParOf" srcId="{0D936DAD-8975-478F-B492-D9D7BD038AA5}" destId="{77AA2FE9-8C95-4997-94AA-17F979797266}" srcOrd="1" destOrd="0" presId="urn:microsoft.com/office/officeart/2005/8/layout/vList5"/>
    <dgm:cxn modelId="{E2468A2D-69EB-445E-8FDD-23CB80E75BF1}" type="presParOf" srcId="{0D936DAD-8975-478F-B492-D9D7BD038AA5}" destId="{364F2F50-F068-4FAA-B17F-6225C37A6475}" srcOrd="2" destOrd="0" presId="urn:microsoft.com/office/officeart/2005/8/layout/vList5"/>
    <dgm:cxn modelId="{D72995AE-C110-4925-A134-602819760DD9}" type="presParOf" srcId="{364F2F50-F068-4FAA-B17F-6225C37A6475}" destId="{71E126E2-B72E-4EEC-AA1A-00AB44791AE5}" srcOrd="0" destOrd="0" presId="urn:microsoft.com/office/officeart/2005/8/layout/vList5"/>
    <dgm:cxn modelId="{FBA83247-9FB5-41FF-B1F1-A34A8F27DDD5}" type="presParOf" srcId="{364F2F50-F068-4FAA-B17F-6225C37A6475}" destId="{C6D77BED-88B9-45A6-8131-42CCD5F1516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01C6126-7644-44F9-BDCC-39DC663F09F2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5C4C22A9-FF40-4D7A-8CC9-BC16207FED6C}">
      <dgm:prSet phldrT="[Texto]"/>
      <dgm:spPr/>
      <dgm:t>
        <a:bodyPr/>
        <a:lstStyle/>
        <a:p>
          <a:r>
            <a:rPr lang="es-EC" dirty="0" smtClean="0"/>
            <a:t>Vehículos Matriculados y Accidentes de Tránsito</a:t>
          </a:r>
          <a:endParaRPr lang="es-EC" dirty="0"/>
        </a:p>
      </dgm:t>
    </dgm:pt>
    <dgm:pt modelId="{01F09373-BE48-43F4-B61D-677363EA650D}" type="parTrans" cxnId="{4A31EECB-96F3-4CCB-A945-BA0278DF2928}">
      <dgm:prSet/>
      <dgm:spPr/>
      <dgm:t>
        <a:bodyPr/>
        <a:lstStyle/>
        <a:p>
          <a:endParaRPr lang="es-EC"/>
        </a:p>
      </dgm:t>
    </dgm:pt>
    <dgm:pt modelId="{B84BE2F9-D1DD-4BF5-A0BC-BAA175A5299D}" type="sibTrans" cxnId="{4A31EECB-96F3-4CCB-A945-BA0278DF2928}">
      <dgm:prSet/>
      <dgm:spPr/>
      <dgm:t>
        <a:bodyPr/>
        <a:lstStyle/>
        <a:p>
          <a:endParaRPr lang="es-EC"/>
        </a:p>
      </dgm:t>
    </dgm:pt>
    <dgm:pt modelId="{03226BEF-60D1-42D9-B492-59EB2C67A4C0}">
      <dgm:prSet phldrT="[Texto]"/>
      <dgm:spPr/>
      <dgm:t>
        <a:bodyPr/>
        <a:lstStyle/>
        <a:p>
          <a:r>
            <a:rPr lang="es-EC" dirty="0" smtClean="0"/>
            <a:t>Agencia Nacional de Tránsito</a:t>
          </a:r>
          <a:endParaRPr lang="es-EC" dirty="0"/>
        </a:p>
      </dgm:t>
    </dgm:pt>
    <dgm:pt modelId="{7A6104B4-0379-400A-9A28-490633D59230}" type="parTrans" cxnId="{AA48DEE9-3099-4167-9348-CF0D1571F970}">
      <dgm:prSet/>
      <dgm:spPr/>
      <dgm:t>
        <a:bodyPr/>
        <a:lstStyle/>
        <a:p>
          <a:endParaRPr lang="es-EC"/>
        </a:p>
      </dgm:t>
    </dgm:pt>
    <dgm:pt modelId="{CA013171-7FAE-409B-A406-8D351772F627}" type="sibTrans" cxnId="{AA48DEE9-3099-4167-9348-CF0D1571F970}">
      <dgm:prSet/>
      <dgm:spPr/>
      <dgm:t>
        <a:bodyPr/>
        <a:lstStyle/>
        <a:p>
          <a:endParaRPr lang="es-EC"/>
        </a:p>
      </dgm:t>
    </dgm:pt>
    <dgm:pt modelId="{46F3C8CC-61AA-42C9-9FEE-41211853813A}">
      <dgm:prSet phldrT="[Texto]"/>
      <dgm:spPr/>
      <dgm:t>
        <a:bodyPr/>
        <a:lstStyle/>
        <a:p>
          <a:r>
            <a:rPr lang="es-EC" dirty="0" smtClean="0"/>
            <a:t>Transporte Ferroviario </a:t>
          </a:r>
          <a:endParaRPr lang="es-EC" dirty="0"/>
        </a:p>
      </dgm:t>
    </dgm:pt>
    <dgm:pt modelId="{57E450DD-5475-4992-B829-5B4C12E6ECD3}" type="parTrans" cxnId="{F2297C60-70AD-4F8A-86A4-1DBCD7F1A404}">
      <dgm:prSet/>
      <dgm:spPr/>
      <dgm:t>
        <a:bodyPr/>
        <a:lstStyle/>
        <a:p>
          <a:endParaRPr lang="es-EC"/>
        </a:p>
      </dgm:t>
    </dgm:pt>
    <dgm:pt modelId="{A67C129E-92B1-4296-9F38-476E7F71B8A8}" type="sibTrans" cxnId="{F2297C60-70AD-4F8A-86A4-1DBCD7F1A404}">
      <dgm:prSet/>
      <dgm:spPr/>
      <dgm:t>
        <a:bodyPr/>
        <a:lstStyle/>
        <a:p>
          <a:endParaRPr lang="es-EC"/>
        </a:p>
      </dgm:t>
    </dgm:pt>
    <dgm:pt modelId="{78EEBB0D-7563-4971-8E3E-F0AF5C9934EE}">
      <dgm:prSet phldrT="[Texto]"/>
      <dgm:spPr/>
      <dgm:t>
        <a:bodyPr/>
        <a:lstStyle/>
        <a:p>
          <a:r>
            <a:rPr lang="es-EC" dirty="0" smtClean="0"/>
            <a:t>Empresa de Ferrocarriles del Estado </a:t>
          </a:r>
          <a:endParaRPr lang="es-EC" dirty="0"/>
        </a:p>
      </dgm:t>
    </dgm:pt>
    <dgm:pt modelId="{69DE044C-1D2C-43EB-BAA0-313A57FEE40C}" type="parTrans" cxnId="{7C26BB47-5EAA-4E5D-9D7D-96163CE72D43}">
      <dgm:prSet/>
      <dgm:spPr/>
      <dgm:t>
        <a:bodyPr/>
        <a:lstStyle/>
        <a:p>
          <a:endParaRPr lang="es-EC"/>
        </a:p>
      </dgm:t>
    </dgm:pt>
    <dgm:pt modelId="{5AB6CF38-F7D8-4763-B531-292256A4D147}" type="sibTrans" cxnId="{7C26BB47-5EAA-4E5D-9D7D-96163CE72D43}">
      <dgm:prSet/>
      <dgm:spPr/>
      <dgm:t>
        <a:bodyPr/>
        <a:lstStyle/>
        <a:p>
          <a:endParaRPr lang="es-EC"/>
        </a:p>
      </dgm:t>
    </dgm:pt>
    <dgm:pt modelId="{FB1D4561-3BFA-47EC-9374-844BDEF0920F}">
      <dgm:prSet phldrT="[Texto]"/>
      <dgm:spPr/>
      <dgm:t>
        <a:bodyPr/>
        <a:lstStyle/>
        <a:p>
          <a:r>
            <a:rPr lang="es-EC" dirty="0" smtClean="0"/>
            <a:t>Transporte Aéreo </a:t>
          </a:r>
          <a:endParaRPr lang="es-EC" dirty="0"/>
        </a:p>
      </dgm:t>
    </dgm:pt>
    <dgm:pt modelId="{2597E0A5-1CAC-4324-9457-C53249FA95AD}" type="parTrans" cxnId="{8F546DAC-FED5-44F4-BC27-A6528248061D}">
      <dgm:prSet/>
      <dgm:spPr/>
      <dgm:t>
        <a:bodyPr/>
        <a:lstStyle/>
        <a:p>
          <a:endParaRPr lang="es-EC"/>
        </a:p>
      </dgm:t>
    </dgm:pt>
    <dgm:pt modelId="{FC421F11-CD8B-4559-9CD6-70E6A3DC9FB6}" type="sibTrans" cxnId="{8F546DAC-FED5-44F4-BC27-A6528248061D}">
      <dgm:prSet/>
      <dgm:spPr/>
      <dgm:t>
        <a:bodyPr/>
        <a:lstStyle/>
        <a:p>
          <a:endParaRPr lang="es-EC"/>
        </a:p>
      </dgm:t>
    </dgm:pt>
    <dgm:pt modelId="{3D14F195-AEA3-49FD-B0AF-6A40B46AF85B}">
      <dgm:prSet phldrT="[Texto]"/>
      <dgm:spPr/>
      <dgm:t>
        <a:bodyPr/>
        <a:lstStyle/>
        <a:p>
          <a:r>
            <a:rPr lang="es-EC" dirty="0" smtClean="0"/>
            <a:t>Dirección de Aviación Civil</a:t>
          </a:r>
          <a:endParaRPr lang="es-EC" dirty="0"/>
        </a:p>
      </dgm:t>
    </dgm:pt>
    <dgm:pt modelId="{13C61BF1-03BF-47BD-805B-62B7184006DB}" type="parTrans" cxnId="{15D4CFAA-1DF9-4A1A-89FF-E968E8275159}">
      <dgm:prSet/>
      <dgm:spPr/>
      <dgm:t>
        <a:bodyPr/>
        <a:lstStyle/>
        <a:p>
          <a:endParaRPr lang="es-EC"/>
        </a:p>
      </dgm:t>
    </dgm:pt>
    <dgm:pt modelId="{C505D3CF-ECD7-4BFA-AE1A-AE3A3542CF6D}" type="sibTrans" cxnId="{15D4CFAA-1DF9-4A1A-89FF-E968E8275159}">
      <dgm:prSet/>
      <dgm:spPr/>
      <dgm:t>
        <a:bodyPr/>
        <a:lstStyle/>
        <a:p>
          <a:endParaRPr lang="es-EC"/>
        </a:p>
      </dgm:t>
    </dgm:pt>
    <dgm:pt modelId="{65BBC0CA-1D29-4810-8905-7CB34B94D0DB}">
      <dgm:prSet phldrT="[Texto]"/>
      <dgm:spPr/>
      <dgm:t>
        <a:bodyPr/>
        <a:lstStyle/>
        <a:p>
          <a:r>
            <a:rPr lang="es-EC" dirty="0" smtClean="0"/>
            <a:t>Dirección Nacional de Control de Tránsito y Seguridad Vial</a:t>
          </a:r>
          <a:endParaRPr lang="es-EC" dirty="0"/>
        </a:p>
      </dgm:t>
    </dgm:pt>
    <dgm:pt modelId="{A3E3BCAF-2079-46E2-9EAC-8A25DAD5AB35}" type="parTrans" cxnId="{11C853A4-078A-472B-A6FF-F0E79CDBD2F9}">
      <dgm:prSet/>
      <dgm:spPr/>
      <dgm:t>
        <a:bodyPr/>
        <a:lstStyle/>
        <a:p>
          <a:endParaRPr lang="es-EC"/>
        </a:p>
      </dgm:t>
    </dgm:pt>
    <dgm:pt modelId="{9BFB48CE-1767-4EF1-8B8E-78161C39FA6C}" type="sibTrans" cxnId="{11C853A4-078A-472B-A6FF-F0E79CDBD2F9}">
      <dgm:prSet/>
      <dgm:spPr/>
      <dgm:t>
        <a:bodyPr/>
        <a:lstStyle/>
        <a:p>
          <a:endParaRPr lang="es-EC"/>
        </a:p>
      </dgm:t>
    </dgm:pt>
    <dgm:pt modelId="{5F25741C-F474-4391-BC90-77FB7581F590}">
      <dgm:prSet phldrT="[Texto]"/>
      <dgm:spPr/>
      <dgm:t>
        <a:bodyPr/>
        <a:lstStyle/>
        <a:p>
          <a:r>
            <a:rPr lang="es-EC" dirty="0" smtClean="0"/>
            <a:t>Comisión de Tránsito del Ecuador.</a:t>
          </a:r>
          <a:endParaRPr lang="es-EC" dirty="0"/>
        </a:p>
      </dgm:t>
    </dgm:pt>
    <dgm:pt modelId="{58647EE9-B157-4481-AC54-E857A8763E20}" type="parTrans" cxnId="{4AE367EA-CC92-4747-BBF3-628D0CB7F38A}">
      <dgm:prSet/>
      <dgm:spPr/>
      <dgm:t>
        <a:bodyPr/>
        <a:lstStyle/>
        <a:p>
          <a:endParaRPr lang="es-EC"/>
        </a:p>
      </dgm:t>
    </dgm:pt>
    <dgm:pt modelId="{D022A94C-51AA-42EB-AC9C-8843DFADBDE8}" type="sibTrans" cxnId="{4AE367EA-CC92-4747-BBF3-628D0CB7F38A}">
      <dgm:prSet/>
      <dgm:spPr/>
      <dgm:t>
        <a:bodyPr/>
        <a:lstStyle/>
        <a:p>
          <a:endParaRPr lang="es-EC"/>
        </a:p>
      </dgm:t>
    </dgm:pt>
    <dgm:pt modelId="{72B81FB5-C9FC-4D16-B0D0-0127E90732A2}">
      <dgm:prSet phldrT="[Texto]"/>
      <dgm:spPr/>
      <dgm:t>
        <a:bodyPr/>
        <a:lstStyle/>
        <a:p>
          <a:r>
            <a:rPr lang="es-EC" dirty="0" smtClean="0"/>
            <a:t>Transporte Marítimo</a:t>
          </a:r>
          <a:endParaRPr lang="es-EC" dirty="0"/>
        </a:p>
      </dgm:t>
    </dgm:pt>
    <dgm:pt modelId="{7911B074-EC3F-4759-BD0B-E40760DA5CB1}" type="parTrans" cxnId="{A5A16017-7A50-48D2-907F-D68A349DB6AC}">
      <dgm:prSet/>
      <dgm:spPr/>
      <dgm:t>
        <a:bodyPr/>
        <a:lstStyle/>
        <a:p>
          <a:endParaRPr lang="es-EC"/>
        </a:p>
      </dgm:t>
    </dgm:pt>
    <dgm:pt modelId="{DF9BFF1D-FB88-4B8C-954C-FE505A2A5CF0}" type="sibTrans" cxnId="{A5A16017-7A50-48D2-907F-D68A349DB6AC}">
      <dgm:prSet/>
      <dgm:spPr/>
      <dgm:t>
        <a:bodyPr/>
        <a:lstStyle/>
        <a:p>
          <a:endParaRPr lang="es-EC"/>
        </a:p>
      </dgm:t>
    </dgm:pt>
    <dgm:pt modelId="{D244A101-1F12-4E1C-B492-B9C15BCCED42}">
      <dgm:prSet phldrT="[Texto]"/>
      <dgm:spPr/>
      <dgm:t>
        <a:bodyPr/>
        <a:lstStyle/>
        <a:p>
          <a:r>
            <a:rPr lang="es-EC" dirty="0" smtClean="0"/>
            <a:t>Puerto de Esmeraldas</a:t>
          </a:r>
          <a:endParaRPr lang="es-EC" dirty="0"/>
        </a:p>
      </dgm:t>
    </dgm:pt>
    <dgm:pt modelId="{45EF7BEA-CD1D-4A45-A58A-233340198427}" type="parTrans" cxnId="{A1637E77-B22F-462E-AEBB-B07EE9608C59}">
      <dgm:prSet/>
      <dgm:spPr/>
      <dgm:t>
        <a:bodyPr/>
        <a:lstStyle/>
        <a:p>
          <a:endParaRPr lang="es-EC"/>
        </a:p>
      </dgm:t>
    </dgm:pt>
    <dgm:pt modelId="{431F8DFE-766F-467B-A744-E14AE8F94DBA}" type="sibTrans" cxnId="{A1637E77-B22F-462E-AEBB-B07EE9608C59}">
      <dgm:prSet/>
      <dgm:spPr/>
      <dgm:t>
        <a:bodyPr/>
        <a:lstStyle/>
        <a:p>
          <a:endParaRPr lang="es-EC"/>
        </a:p>
      </dgm:t>
    </dgm:pt>
    <dgm:pt modelId="{A986D4F3-C722-4F2F-AE9F-CEEB3A8E7C76}">
      <dgm:prSet phldrT="[Texto]"/>
      <dgm:spPr/>
      <dgm:t>
        <a:bodyPr/>
        <a:lstStyle/>
        <a:p>
          <a:r>
            <a:rPr lang="es-EC" dirty="0" smtClean="0"/>
            <a:t>Puerto de Balao</a:t>
          </a:r>
          <a:endParaRPr lang="es-EC" dirty="0"/>
        </a:p>
      </dgm:t>
    </dgm:pt>
    <dgm:pt modelId="{4936BF3C-12D1-4CE1-AC2A-8A497F2C158A}" type="parTrans" cxnId="{5C8BD24A-DFC5-4BF2-B647-F6D1E49D3482}">
      <dgm:prSet/>
      <dgm:spPr/>
      <dgm:t>
        <a:bodyPr/>
        <a:lstStyle/>
        <a:p>
          <a:endParaRPr lang="es-EC"/>
        </a:p>
      </dgm:t>
    </dgm:pt>
    <dgm:pt modelId="{6A289206-5CD7-4949-B25D-7664483C6D73}" type="sibTrans" cxnId="{5C8BD24A-DFC5-4BF2-B647-F6D1E49D3482}">
      <dgm:prSet/>
      <dgm:spPr/>
      <dgm:t>
        <a:bodyPr/>
        <a:lstStyle/>
        <a:p>
          <a:endParaRPr lang="es-EC"/>
        </a:p>
      </dgm:t>
    </dgm:pt>
    <dgm:pt modelId="{301282FD-8B0C-40B8-B7BC-8CF781CB8FBF}">
      <dgm:prSet phldrT="[Texto]"/>
      <dgm:spPr/>
      <dgm:t>
        <a:bodyPr/>
        <a:lstStyle/>
        <a:p>
          <a:r>
            <a:rPr lang="es-EC" dirty="0" smtClean="0"/>
            <a:t>Puerto Bolívar</a:t>
          </a:r>
          <a:endParaRPr lang="es-EC" dirty="0"/>
        </a:p>
      </dgm:t>
    </dgm:pt>
    <dgm:pt modelId="{781D8537-AAC5-41C9-86E5-C57E85560FE6}" type="parTrans" cxnId="{8955F0EC-BFE2-41BD-B8B7-C47840D35336}">
      <dgm:prSet/>
      <dgm:spPr/>
      <dgm:t>
        <a:bodyPr/>
        <a:lstStyle/>
        <a:p>
          <a:endParaRPr lang="es-EC"/>
        </a:p>
      </dgm:t>
    </dgm:pt>
    <dgm:pt modelId="{47C5AB27-1E41-4E3F-BE44-FF1D9E74D387}" type="sibTrans" cxnId="{8955F0EC-BFE2-41BD-B8B7-C47840D35336}">
      <dgm:prSet/>
      <dgm:spPr/>
      <dgm:t>
        <a:bodyPr/>
        <a:lstStyle/>
        <a:p>
          <a:endParaRPr lang="es-EC"/>
        </a:p>
      </dgm:t>
    </dgm:pt>
    <dgm:pt modelId="{5490EE47-B689-499B-845F-31C78A5DA1C7}">
      <dgm:prSet phldrT="[Texto]"/>
      <dgm:spPr/>
      <dgm:t>
        <a:bodyPr/>
        <a:lstStyle/>
        <a:p>
          <a:r>
            <a:rPr lang="es-EC" smtClean="0"/>
            <a:t>Puerto de Manta</a:t>
          </a:r>
          <a:endParaRPr lang="es-EC" dirty="0"/>
        </a:p>
      </dgm:t>
    </dgm:pt>
    <dgm:pt modelId="{3D4FDD21-D103-4747-ACA0-0D6A39CF84F0}" type="parTrans" cxnId="{75C66C35-4210-4A2D-91CB-86392F023ACE}">
      <dgm:prSet/>
      <dgm:spPr/>
      <dgm:t>
        <a:bodyPr/>
        <a:lstStyle/>
        <a:p>
          <a:endParaRPr lang="es-EC"/>
        </a:p>
      </dgm:t>
    </dgm:pt>
    <dgm:pt modelId="{F45107C3-2CA9-4A91-A6A5-CC994C501130}" type="sibTrans" cxnId="{75C66C35-4210-4A2D-91CB-86392F023ACE}">
      <dgm:prSet/>
      <dgm:spPr/>
      <dgm:t>
        <a:bodyPr/>
        <a:lstStyle/>
        <a:p>
          <a:endParaRPr lang="es-EC"/>
        </a:p>
      </dgm:t>
    </dgm:pt>
    <dgm:pt modelId="{37FAC258-25E3-4195-B69B-4C80D53E3F00}">
      <dgm:prSet phldrT="[Texto]"/>
      <dgm:spPr/>
      <dgm:t>
        <a:bodyPr/>
        <a:lstStyle/>
        <a:p>
          <a:r>
            <a:rPr lang="es-EC" smtClean="0"/>
            <a:t>Puerto La Libertad</a:t>
          </a:r>
          <a:endParaRPr lang="es-EC" dirty="0"/>
        </a:p>
      </dgm:t>
    </dgm:pt>
    <dgm:pt modelId="{E912799C-6AD1-46AA-BB59-2416DAB5C423}" type="parTrans" cxnId="{A8B61F3D-D06E-41AC-8F8F-000B97C9063E}">
      <dgm:prSet/>
      <dgm:spPr/>
      <dgm:t>
        <a:bodyPr/>
        <a:lstStyle/>
        <a:p>
          <a:endParaRPr lang="es-EC"/>
        </a:p>
      </dgm:t>
    </dgm:pt>
    <dgm:pt modelId="{BE8BFF9D-F999-44E8-BBA2-4F1FFAD5C07A}" type="sibTrans" cxnId="{A8B61F3D-D06E-41AC-8F8F-000B97C9063E}">
      <dgm:prSet/>
      <dgm:spPr/>
      <dgm:t>
        <a:bodyPr/>
        <a:lstStyle/>
        <a:p>
          <a:endParaRPr lang="es-EC"/>
        </a:p>
      </dgm:t>
    </dgm:pt>
    <dgm:pt modelId="{ECFDA236-8302-461B-BC36-7BC8BEDE4ABE}">
      <dgm:prSet phldrT="[Texto]"/>
      <dgm:spPr/>
      <dgm:t>
        <a:bodyPr/>
        <a:lstStyle/>
        <a:p>
          <a:r>
            <a:rPr lang="es-EC" smtClean="0"/>
            <a:t>Puerto </a:t>
          </a:r>
          <a:r>
            <a:rPr lang="es-EC" dirty="0" smtClean="0"/>
            <a:t>El Salitral.</a:t>
          </a:r>
          <a:endParaRPr lang="es-EC" dirty="0"/>
        </a:p>
      </dgm:t>
    </dgm:pt>
    <dgm:pt modelId="{11913023-A87C-41A2-B645-AA867B0B2222}" type="parTrans" cxnId="{254981E2-D0BC-445D-9D31-6BC8AE441B67}">
      <dgm:prSet/>
      <dgm:spPr/>
      <dgm:t>
        <a:bodyPr/>
        <a:lstStyle/>
        <a:p>
          <a:endParaRPr lang="es-EC"/>
        </a:p>
      </dgm:t>
    </dgm:pt>
    <dgm:pt modelId="{13DBB0CE-CCCB-4AA2-9F02-BF315C948704}" type="sibTrans" cxnId="{254981E2-D0BC-445D-9D31-6BC8AE441B67}">
      <dgm:prSet/>
      <dgm:spPr/>
      <dgm:t>
        <a:bodyPr/>
        <a:lstStyle/>
        <a:p>
          <a:endParaRPr lang="es-EC"/>
        </a:p>
      </dgm:t>
    </dgm:pt>
    <dgm:pt modelId="{D1B6C8A6-F86F-4880-BEAB-1293C401848D}" type="pres">
      <dgm:prSet presAssocID="{201C6126-7644-44F9-BDCC-39DC663F09F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7971DEE7-7FA7-457C-969D-60E4855DAE2B}" type="pres">
      <dgm:prSet presAssocID="{5C4C22A9-FF40-4D7A-8CC9-BC16207FED6C}" presName="composite" presStyleCnt="0"/>
      <dgm:spPr/>
    </dgm:pt>
    <dgm:pt modelId="{1E21BB29-6F6F-4395-B27D-5EDA18901A16}" type="pres">
      <dgm:prSet presAssocID="{5C4C22A9-FF40-4D7A-8CC9-BC16207FED6C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C1ECD90-8A33-4982-AB6A-E32FCBFDCC6D}" type="pres">
      <dgm:prSet presAssocID="{5C4C22A9-FF40-4D7A-8CC9-BC16207FED6C}" presName="desTx" presStyleLbl="alignAccFollowNode1" presStyleIdx="0" presStyleCnt="4" custScaleY="123847" custLinFactNeighborX="1581" custLinFactNeighborY="1259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1BFE680-F8A1-47FF-AA66-FF6AE52D208F}" type="pres">
      <dgm:prSet presAssocID="{B84BE2F9-D1DD-4BF5-A0BC-BAA175A5299D}" presName="space" presStyleCnt="0"/>
      <dgm:spPr/>
    </dgm:pt>
    <dgm:pt modelId="{BB9A6DCC-7A96-49FF-A4DD-37B655CAEB9A}" type="pres">
      <dgm:prSet presAssocID="{46F3C8CC-61AA-42C9-9FEE-41211853813A}" presName="composite" presStyleCnt="0"/>
      <dgm:spPr/>
    </dgm:pt>
    <dgm:pt modelId="{F648B62C-9AFD-49ED-8E76-7942FFAB2EE7}" type="pres">
      <dgm:prSet presAssocID="{46F3C8CC-61AA-42C9-9FEE-41211853813A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7797ADB-98E3-4D00-ADB4-92EAF4887FC5}" type="pres">
      <dgm:prSet presAssocID="{46F3C8CC-61AA-42C9-9FEE-41211853813A}" presName="desTx" presStyleLbl="alignAccFollowNode1" presStyleIdx="1" presStyleCnt="4" custScaleY="123847" custLinFactNeighborX="-1093" custLinFactNeighborY="1259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C2BECA82-B9F8-4B01-A22E-F7128146CA55}" type="pres">
      <dgm:prSet presAssocID="{A67C129E-92B1-4296-9F38-476E7F71B8A8}" presName="space" presStyleCnt="0"/>
      <dgm:spPr/>
    </dgm:pt>
    <dgm:pt modelId="{7987BE40-4309-46A8-98E6-808AF924F12A}" type="pres">
      <dgm:prSet presAssocID="{FB1D4561-3BFA-47EC-9374-844BDEF0920F}" presName="composite" presStyleCnt="0"/>
      <dgm:spPr/>
    </dgm:pt>
    <dgm:pt modelId="{AC80BAA7-E0C0-494E-BF91-6336D490C081}" type="pres">
      <dgm:prSet presAssocID="{FB1D4561-3BFA-47EC-9374-844BDEF0920F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90828D1-A0D2-4F4F-80C0-648D2762C0A9}" type="pres">
      <dgm:prSet presAssocID="{FB1D4561-3BFA-47EC-9374-844BDEF0920F}" presName="desTx" presStyleLbl="alignAccFollowNode1" presStyleIdx="2" presStyleCnt="4" custScaleY="123847" custLinFactNeighborX="-1093" custLinFactNeighborY="1259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6FE10FB-F9C7-40C4-AC65-05F221CD7AA7}" type="pres">
      <dgm:prSet presAssocID="{FC421F11-CD8B-4559-9CD6-70E6A3DC9FB6}" presName="space" presStyleCnt="0"/>
      <dgm:spPr/>
    </dgm:pt>
    <dgm:pt modelId="{9D1B8418-AC2E-4773-83C2-946CAF441326}" type="pres">
      <dgm:prSet presAssocID="{72B81FB5-C9FC-4D16-B0D0-0127E90732A2}" presName="composite" presStyleCnt="0"/>
      <dgm:spPr/>
    </dgm:pt>
    <dgm:pt modelId="{1DB67323-7A68-46C6-AF16-15FD4F03CA97}" type="pres">
      <dgm:prSet presAssocID="{72B81FB5-C9FC-4D16-B0D0-0127E90732A2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DC5A877-4F70-4DD4-8F62-C827ECE046D8}" type="pres">
      <dgm:prSet presAssocID="{72B81FB5-C9FC-4D16-B0D0-0127E90732A2}" presName="desTx" presStyleLbl="alignAccFollowNode1" presStyleIdx="3" presStyleCnt="4" custScaleY="123847" custLinFactNeighborX="-1093" custLinFactNeighborY="1259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9A90DAE1-86FF-44E9-BBF3-D8F88C606ED8}" type="presOf" srcId="{03226BEF-60D1-42D9-B492-59EB2C67A4C0}" destId="{EC1ECD90-8A33-4982-AB6A-E32FCBFDCC6D}" srcOrd="0" destOrd="0" presId="urn:microsoft.com/office/officeart/2005/8/layout/hList1"/>
    <dgm:cxn modelId="{A8B61F3D-D06E-41AC-8F8F-000B97C9063E}" srcId="{72B81FB5-C9FC-4D16-B0D0-0127E90732A2}" destId="{37FAC258-25E3-4195-B69B-4C80D53E3F00}" srcOrd="4" destOrd="0" parTransId="{E912799C-6AD1-46AA-BB59-2416DAB5C423}" sibTransId="{BE8BFF9D-F999-44E8-BBA2-4F1FFAD5C07A}"/>
    <dgm:cxn modelId="{4B263DA8-E36E-428B-A043-F107C98717DD}" type="presOf" srcId="{FB1D4561-3BFA-47EC-9374-844BDEF0920F}" destId="{AC80BAA7-E0C0-494E-BF91-6336D490C081}" srcOrd="0" destOrd="0" presId="urn:microsoft.com/office/officeart/2005/8/layout/hList1"/>
    <dgm:cxn modelId="{AA48DEE9-3099-4167-9348-CF0D1571F970}" srcId="{5C4C22A9-FF40-4D7A-8CC9-BC16207FED6C}" destId="{03226BEF-60D1-42D9-B492-59EB2C67A4C0}" srcOrd="0" destOrd="0" parTransId="{7A6104B4-0379-400A-9A28-490633D59230}" sibTransId="{CA013171-7FAE-409B-A406-8D351772F627}"/>
    <dgm:cxn modelId="{69153789-2341-4F02-94A9-1DBC985533E9}" type="presOf" srcId="{5490EE47-B689-499B-845F-31C78A5DA1C7}" destId="{EDC5A877-4F70-4DD4-8F62-C827ECE046D8}" srcOrd="0" destOrd="3" presId="urn:microsoft.com/office/officeart/2005/8/layout/hList1"/>
    <dgm:cxn modelId="{5C8BD24A-DFC5-4BF2-B647-F6D1E49D3482}" srcId="{72B81FB5-C9FC-4D16-B0D0-0127E90732A2}" destId="{A986D4F3-C722-4F2F-AE9F-CEEB3A8E7C76}" srcOrd="1" destOrd="0" parTransId="{4936BF3C-12D1-4CE1-AC2A-8A497F2C158A}" sibTransId="{6A289206-5CD7-4949-B25D-7664483C6D73}"/>
    <dgm:cxn modelId="{6A5531EA-337C-45BF-9B47-FF872D12541B}" type="presOf" srcId="{D244A101-1F12-4E1C-B492-B9C15BCCED42}" destId="{EDC5A877-4F70-4DD4-8F62-C827ECE046D8}" srcOrd="0" destOrd="0" presId="urn:microsoft.com/office/officeart/2005/8/layout/hList1"/>
    <dgm:cxn modelId="{328CFD82-FFB0-4FB2-AED9-5DF867B4DD09}" type="presOf" srcId="{201C6126-7644-44F9-BDCC-39DC663F09F2}" destId="{D1B6C8A6-F86F-4880-BEAB-1293C401848D}" srcOrd="0" destOrd="0" presId="urn:microsoft.com/office/officeart/2005/8/layout/hList1"/>
    <dgm:cxn modelId="{AD7E916F-D1A0-4CE8-91FB-AD4C8EA9F403}" type="presOf" srcId="{72B81FB5-C9FC-4D16-B0D0-0127E90732A2}" destId="{1DB67323-7A68-46C6-AF16-15FD4F03CA97}" srcOrd="0" destOrd="0" presId="urn:microsoft.com/office/officeart/2005/8/layout/hList1"/>
    <dgm:cxn modelId="{24D92EF9-5FF6-456D-B6D1-431DAB90A1F1}" type="presOf" srcId="{ECFDA236-8302-461B-BC36-7BC8BEDE4ABE}" destId="{EDC5A877-4F70-4DD4-8F62-C827ECE046D8}" srcOrd="0" destOrd="5" presId="urn:microsoft.com/office/officeart/2005/8/layout/hList1"/>
    <dgm:cxn modelId="{E64A6717-328D-49F1-81DA-34CF8739011B}" type="presOf" srcId="{78EEBB0D-7563-4971-8E3E-F0AF5C9934EE}" destId="{87797ADB-98E3-4D00-ADB4-92EAF4887FC5}" srcOrd="0" destOrd="0" presId="urn:microsoft.com/office/officeart/2005/8/layout/hList1"/>
    <dgm:cxn modelId="{F7406C91-F96A-4B8E-8AD5-6AD889D1823A}" type="presOf" srcId="{A986D4F3-C722-4F2F-AE9F-CEEB3A8E7C76}" destId="{EDC5A877-4F70-4DD4-8F62-C827ECE046D8}" srcOrd="0" destOrd="1" presId="urn:microsoft.com/office/officeart/2005/8/layout/hList1"/>
    <dgm:cxn modelId="{6B8FE94D-32A3-4FE5-9CCB-BE1F0A929B47}" type="presOf" srcId="{65BBC0CA-1D29-4810-8905-7CB34B94D0DB}" destId="{EC1ECD90-8A33-4982-AB6A-E32FCBFDCC6D}" srcOrd="0" destOrd="1" presId="urn:microsoft.com/office/officeart/2005/8/layout/hList1"/>
    <dgm:cxn modelId="{F2297C60-70AD-4F8A-86A4-1DBCD7F1A404}" srcId="{201C6126-7644-44F9-BDCC-39DC663F09F2}" destId="{46F3C8CC-61AA-42C9-9FEE-41211853813A}" srcOrd="1" destOrd="0" parTransId="{57E450DD-5475-4992-B829-5B4C12E6ECD3}" sibTransId="{A67C129E-92B1-4296-9F38-476E7F71B8A8}"/>
    <dgm:cxn modelId="{7C26BB47-5EAA-4E5D-9D7D-96163CE72D43}" srcId="{46F3C8CC-61AA-42C9-9FEE-41211853813A}" destId="{78EEBB0D-7563-4971-8E3E-F0AF5C9934EE}" srcOrd="0" destOrd="0" parTransId="{69DE044C-1D2C-43EB-BAA0-313A57FEE40C}" sibTransId="{5AB6CF38-F7D8-4763-B531-292256A4D147}"/>
    <dgm:cxn modelId="{3F46932B-283C-4561-AD59-84C73150A0C5}" type="presOf" srcId="{5F25741C-F474-4391-BC90-77FB7581F590}" destId="{EC1ECD90-8A33-4982-AB6A-E32FCBFDCC6D}" srcOrd="0" destOrd="2" presId="urn:microsoft.com/office/officeart/2005/8/layout/hList1"/>
    <dgm:cxn modelId="{4A31EECB-96F3-4CCB-A945-BA0278DF2928}" srcId="{201C6126-7644-44F9-BDCC-39DC663F09F2}" destId="{5C4C22A9-FF40-4D7A-8CC9-BC16207FED6C}" srcOrd="0" destOrd="0" parTransId="{01F09373-BE48-43F4-B61D-677363EA650D}" sibTransId="{B84BE2F9-D1DD-4BF5-A0BC-BAA175A5299D}"/>
    <dgm:cxn modelId="{E8D37521-4D91-4792-906A-C4465690508A}" type="presOf" srcId="{46F3C8CC-61AA-42C9-9FEE-41211853813A}" destId="{F648B62C-9AFD-49ED-8E76-7942FFAB2EE7}" srcOrd="0" destOrd="0" presId="urn:microsoft.com/office/officeart/2005/8/layout/hList1"/>
    <dgm:cxn modelId="{A1637E77-B22F-462E-AEBB-B07EE9608C59}" srcId="{72B81FB5-C9FC-4D16-B0D0-0127E90732A2}" destId="{D244A101-1F12-4E1C-B492-B9C15BCCED42}" srcOrd="0" destOrd="0" parTransId="{45EF7BEA-CD1D-4A45-A58A-233340198427}" sibTransId="{431F8DFE-766F-467B-A744-E14AE8F94DBA}"/>
    <dgm:cxn modelId="{C0E44B3F-1DA2-434B-9EC1-93E2D7AE5723}" type="presOf" srcId="{3D14F195-AEA3-49FD-B0AF-6A40B46AF85B}" destId="{290828D1-A0D2-4F4F-80C0-648D2762C0A9}" srcOrd="0" destOrd="0" presId="urn:microsoft.com/office/officeart/2005/8/layout/hList1"/>
    <dgm:cxn modelId="{75C66C35-4210-4A2D-91CB-86392F023ACE}" srcId="{72B81FB5-C9FC-4D16-B0D0-0127E90732A2}" destId="{5490EE47-B689-499B-845F-31C78A5DA1C7}" srcOrd="3" destOrd="0" parTransId="{3D4FDD21-D103-4747-ACA0-0D6A39CF84F0}" sibTransId="{F45107C3-2CA9-4A91-A6A5-CC994C501130}"/>
    <dgm:cxn modelId="{E8107898-0A81-40EE-BFA5-0CBB3AF0E5AC}" type="presOf" srcId="{5C4C22A9-FF40-4D7A-8CC9-BC16207FED6C}" destId="{1E21BB29-6F6F-4395-B27D-5EDA18901A16}" srcOrd="0" destOrd="0" presId="urn:microsoft.com/office/officeart/2005/8/layout/hList1"/>
    <dgm:cxn modelId="{CB1A0855-20CD-4EF8-82C5-5DFCEB93F8C7}" type="presOf" srcId="{301282FD-8B0C-40B8-B7BC-8CF781CB8FBF}" destId="{EDC5A877-4F70-4DD4-8F62-C827ECE046D8}" srcOrd="0" destOrd="2" presId="urn:microsoft.com/office/officeart/2005/8/layout/hList1"/>
    <dgm:cxn modelId="{8955F0EC-BFE2-41BD-B8B7-C47840D35336}" srcId="{72B81FB5-C9FC-4D16-B0D0-0127E90732A2}" destId="{301282FD-8B0C-40B8-B7BC-8CF781CB8FBF}" srcOrd="2" destOrd="0" parTransId="{781D8537-AAC5-41C9-86E5-C57E85560FE6}" sibTransId="{47C5AB27-1E41-4E3F-BE44-FF1D9E74D387}"/>
    <dgm:cxn modelId="{A5A16017-7A50-48D2-907F-D68A349DB6AC}" srcId="{201C6126-7644-44F9-BDCC-39DC663F09F2}" destId="{72B81FB5-C9FC-4D16-B0D0-0127E90732A2}" srcOrd="3" destOrd="0" parTransId="{7911B074-EC3F-4759-BD0B-E40760DA5CB1}" sibTransId="{DF9BFF1D-FB88-4B8C-954C-FE505A2A5CF0}"/>
    <dgm:cxn modelId="{F1AEF264-B869-4B0E-9F45-C836BDDC6715}" type="presOf" srcId="{37FAC258-25E3-4195-B69B-4C80D53E3F00}" destId="{EDC5A877-4F70-4DD4-8F62-C827ECE046D8}" srcOrd="0" destOrd="4" presId="urn:microsoft.com/office/officeart/2005/8/layout/hList1"/>
    <dgm:cxn modelId="{8F546DAC-FED5-44F4-BC27-A6528248061D}" srcId="{201C6126-7644-44F9-BDCC-39DC663F09F2}" destId="{FB1D4561-3BFA-47EC-9374-844BDEF0920F}" srcOrd="2" destOrd="0" parTransId="{2597E0A5-1CAC-4324-9457-C53249FA95AD}" sibTransId="{FC421F11-CD8B-4559-9CD6-70E6A3DC9FB6}"/>
    <dgm:cxn modelId="{254981E2-D0BC-445D-9D31-6BC8AE441B67}" srcId="{72B81FB5-C9FC-4D16-B0D0-0127E90732A2}" destId="{ECFDA236-8302-461B-BC36-7BC8BEDE4ABE}" srcOrd="5" destOrd="0" parTransId="{11913023-A87C-41A2-B645-AA867B0B2222}" sibTransId="{13DBB0CE-CCCB-4AA2-9F02-BF315C948704}"/>
    <dgm:cxn modelId="{4AE367EA-CC92-4747-BBF3-628D0CB7F38A}" srcId="{5C4C22A9-FF40-4D7A-8CC9-BC16207FED6C}" destId="{5F25741C-F474-4391-BC90-77FB7581F590}" srcOrd="2" destOrd="0" parTransId="{58647EE9-B157-4481-AC54-E857A8763E20}" sibTransId="{D022A94C-51AA-42EB-AC9C-8843DFADBDE8}"/>
    <dgm:cxn modelId="{11C853A4-078A-472B-A6FF-F0E79CDBD2F9}" srcId="{5C4C22A9-FF40-4D7A-8CC9-BC16207FED6C}" destId="{65BBC0CA-1D29-4810-8905-7CB34B94D0DB}" srcOrd="1" destOrd="0" parTransId="{A3E3BCAF-2079-46E2-9EAC-8A25DAD5AB35}" sibTransId="{9BFB48CE-1767-4EF1-8B8E-78161C39FA6C}"/>
    <dgm:cxn modelId="{15D4CFAA-1DF9-4A1A-89FF-E968E8275159}" srcId="{FB1D4561-3BFA-47EC-9374-844BDEF0920F}" destId="{3D14F195-AEA3-49FD-B0AF-6A40B46AF85B}" srcOrd="0" destOrd="0" parTransId="{13C61BF1-03BF-47BD-805B-62B7184006DB}" sibTransId="{C505D3CF-ECD7-4BFA-AE1A-AE3A3542CF6D}"/>
    <dgm:cxn modelId="{8970AE73-77A4-4211-BE66-EC24CC3F86D8}" type="presParOf" srcId="{D1B6C8A6-F86F-4880-BEAB-1293C401848D}" destId="{7971DEE7-7FA7-457C-969D-60E4855DAE2B}" srcOrd="0" destOrd="0" presId="urn:microsoft.com/office/officeart/2005/8/layout/hList1"/>
    <dgm:cxn modelId="{4439456B-8858-4E46-8ABD-F8A74D49492A}" type="presParOf" srcId="{7971DEE7-7FA7-457C-969D-60E4855DAE2B}" destId="{1E21BB29-6F6F-4395-B27D-5EDA18901A16}" srcOrd="0" destOrd="0" presId="urn:microsoft.com/office/officeart/2005/8/layout/hList1"/>
    <dgm:cxn modelId="{B8798EF2-7AE4-46CF-8447-8AD6CA8762E7}" type="presParOf" srcId="{7971DEE7-7FA7-457C-969D-60E4855DAE2B}" destId="{EC1ECD90-8A33-4982-AB6A-E32FCBFDCC6D}" srcOrd="1" destOrd="0" presId="urn:microsoft.com/office/officeart/2005/8/layout/hList1"/>
    <dgm:cxn modelId="{3C5764A8-572C-4034-95E3-07E702D5DE8D}" type="presParOf" srcId="{D1B6C8A6-F86F-4880-BEAB-1293C401848D}" destId="{61BFE680-F8A1-47FF-AA66-FF6AE52D208F}" srcOrd="1" destOrd="0" presId="urn:microsoft.com/office/officeart/2005/8/layout/hList1"/>
    <dgm:cxn modelId="{78DACFF0-90F8-4D64-8C99-7B5824053277}" type="presParOf" srcId="{D1B6C8A6-F86F-4880-BEAB-1293C401848D}" destId="{BB9A6DCC-7A96-49FF-A4DD-37B655CAEB9A}" srcOrd="2" destOrd="0" presId="urn:microsoft.com/office/officeart/2005/8/layout/hList1"/>
    <dgm:cxn modelId="{97F49CCD-901F-46EC-893F-5929D52A408F}" type="presParOf" srcId="{BB9A6DCC-7A96-49FF-A4DD-37B655CAEB9A}" destId="{F648B62C-9AFD-49ED-8E76-7942FFAB2EE7}" srcOrd="0" destOrd="0" presId="urn:microsoft.com/office/officeart/2005/8/layout/hList1"/>
    <dgm:cxn modelId="{3BF44B0E-6385-4D5F-A00B-117824A14F79}" type="presParOf" srcId="{BB9A6DCC-7A96-49FF-A4DD-37B655CAEB9A}" destId="{87797ADB-98E3-4D00-ADB4-92EAF4887FC5}" srcOrd="1" destOrd="0" presId="urn:microsoft.com/office/officeart/2005/8/layout/hList1"/>
    <dgm:cxn modelId="{E1652A74-E279-427F-8409-C512B128602E}" type="presParOf" srcId="{D1B6C8A6-F86F-4880-BEAB-1293C401848D}" destId="{C2BECA82-B9F8-4B01-A22E-F7128146CA55}" srcOrd="3" destOrd="0" presId="urn:microsoft.com/office/officeart/2005/8/layout/hList1"/>
    <dgm:cxn modelId="{5A27B661-1263-4114-8105-28AC8DA861C3}" type="presParOf" srcId="{D1B6C8A6-F86F-4880-BEAB-1293C401848D}" destId="{7987BE40-4309-46A8-98E6-808AF924F12A}" srcOrd="4" destOrd="0" presId="urn:microsoft.com/office/officeart/2005/8/layout/hList1"/>
    <dgm:cxn modelId="{67E93214-04AD-4753-9305-0EDB990D1D1C}" type="presParOf" srcId="{7987BE40-4309-46A8-98E6-808AF924F12A}" destId="{AC80BAA7-E0C0-494E-BF91-6336D490C081}" srcOrd="0" destOrd="0" presId="urn:microsoft.com/office/officeart/2005/8/layout/hList1"/>
    <dgm:cxn modelId="{9AB7CB36-06A1-414C-AFC8-A95BFA4ADFDA}" type="presParOf" srcId="{7987BE40-4309-46A8-98E6-808AF924F12A}" destId="{290828D1-A0D2-4F4F-80C0-648D2762C0A9}" srcOrd="1" destOrd="0" presId="urn:microsoft.com/office/officeart/2005/8/layout/hList1"/>
    <dgm:cxn modelId="{7B1CCAAC-92FB-47C7-B3F5-03EA905264BA}" type="presParOf" srcId="{D1B6C8A6-F86F-4880-BEAB-1293C401848D}" destId="{06FE10FB-F9C7-40C4-AC65-05F221CD7AA7}" srcOrd="5" destOrd="0" presId="urn:microsoft.com/office/officeart/2005/8/layout/hList1"/>
    <dgm:cxn modelId="{249A01E5-1C44-43A5-BAE0-F0BA71E006DB}" type="presParOf" srcId="{D1B6C8A6-F86F-4880-BEAB-1293C401848D}" destId="{9D1B8418-AC2E-4773-83C2-946CAF441326}" srcOrd="6" destOrd="0" presId="urn:microsoft.com/office/officeart/2005/8/layout/hList1"/>
    <dgm:cxn modelId="{1D14D367-C3C0-40C4-9FD1-2CA1243BF855}" type="presParOf" srcId="{9D1B8418-AC2E-4773-83C2-946CAF441326}" destId="{1DB67323-7A68-46C6-AF16-15FD4F03CA97}" srcOrd="0" destOrd="0" presId="urn:microsoft.com/office/officeart/2005/8/layout/hList1"/>
    <dgm:cxn modelId="{93FACFE0-5797-49AA-9BC2-E38B48EC13EB}" type="presParOf" srcId="{9D1B8418-AC2E-4773-83C2-946CAF441326}" destId="{EDC5A877-4F70-4DD4-8F62-C827ECE046D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0E578B4-B8F1-4A95-ABA2-323EFA10C1B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38DBE45-7836-4881-94E1-1FCED9AB66C3}">
      <dgm:prSet phldrT="[Texto]" custT="1"/>
      <dgm:spPr/>
      <dgm:t>
        <a:bodyPr/>
        <a:lstStyle/>
        <a:p>
          <a:r>
            <a:rPr lang="es-EC" sz="3000" b="1" dirty="0" smtClean="0"/>
            <a:t>ANÁLISIS DE RESULTADOS</a:t>
          </a:r>
          <a:endParaRPr lang="es-EC" sz="3000" dirty="0"/>
        </a:p>
      </dgm:t>
    </dgm:pt>
    <dgm:pt modelId="{0E2EB734-A635-4263-9D07-449E148C5A29}" type="parTrans" cxnId="{3B3A7573-D61D-4388-8B2D-87B18FD536FC}">
      <dgm:prSet/>
      <dgm:spPr/>
      <dgm:t>
        <a:bodyPr/>
        <a:lstStyle/>
        <a:p>
          <a:endParaRPr lang="es-EC"/>
        </a:p>
      </dgm:t>
    </dgm:pt>
    <dgm:pt modelId="{355E4A0E-4D5E-45D1-9753-CFDA1FAB220C}" type="sibTrans" cxnId="{3B3A7573-D61D-4388-8B2D-87B18FD536FC}">
      <dgm:prSet/>
      <dgm:spPr/>
      <dgm:t>
        <a:bodyPr/>
        <a:lstStyle/>
        <a:p>
          <a:endParaRPr lang="es-EC"/>
        </a:p>
      </dgm:t>
    </dgm:pt>
    <dgm:pt modelId="{D27E1536-0F27-4F9C-B309-F974723DEFB1}">
      <dgm:prSet phldrT="[Texto]" custT="1"/>
      <dgm:spPr/>
      <dgm:t>
        <a:bodyPr/>
        <a:lstStyle/>
        <a:p>
          <a:pPr algn="just"/>
          <a:r>
            <a:rPr lang="es-EC" sz="2600" dirty="0" smtClean="0"/>
            <a:t>Se evidencia en la presentación de los tabulados descriptivos agregados referentes a las variables objeto de investigación.</a:t>
          </a:r>
          <a:endParaRPr lang="es-EC" sz="2600" dirty="0"/>
        </a:p>
      </dgm:t>
    </dgm:pt>
    <dgm:pt modelId="{8FD2614D-5D8C-4BA2-952E-F03149857160}" type="parTrans" cxnId="{4A8A3E5A-6CD1-4F77-9A34-4199CEC8CD34}">
      <dgm:prSet/>
      <dgm:spPr/>
      <dgm:t>
        <a:bodyPr/>
        <a:lstStyle/>
        <a:p>
          <a:endParaRPr lang="es-EC"/>
        </a:p>
      </dgm:t>
    </dgm:pt>
    <dgm:pt modelId="{EFAA403F-915E-419B-977A-4C032A27DF0D}" type="sibTrans" cxnId="{4A8A3E5A-6CD1-4F77-9A34-4199CEC8CD34}">
      <dgm:prSet/>
      <dgm:spPr/>
      <dgm:t>
        <a:bodyPr/>
        <a:lstStyle/>
        <a:p>
          <a:endParaRPr lang="es-EC"/>
        </a:p>
      </dgm:t>
    </dgm:pt>
    <dgm:pt modelId="{A4C48836-7FFB-4757-9D95-66D93400F7F3}">
      <dgm:prSet phldrT="[Texto]" custT="1"/>
      <dgm:spPr/>
      <dgm:t>
        <a:bodyPr/>
        <a:lstStyle/>
        <a:p>
          <a:pPr algn="just"/>
          <a:r>
            <a:rPr lang="es-EC" sz="2600" dirty="0" smtClean="0"/>
            <a:t>Actividad que se efectúa en los meses de septiembre y octubre de cada año.</a:t>
          </a:r>
          <a:endParaRPr lang="es-EC" sz="2600" dirty="0"/>
        </a:p>
      </dgm:t>
    </dgm:pt>
    <dgm:pt modelId="{5269CF2E-4021-4F4D-8050-1F6F1F0CC1D3}" type="parTrans" cxnId="{B887546F-619B-4487-95DF-0F5F4FFE79FB}">
      <dgm:prSet/>
      <dgm:spPr/>
      <dgm:t>
        <a:bodyPr/>
        <a:lstStyle/>
        <a:p>
          <a:endParaRPr lang="es-EC"/>
        </a:p>
      </dgm:t>
    </dgm:pt>
    <dgm:pt modelId="{56ABF002-7AC2-4285-8F36-771CDF233310}" type="sibTrans" cxnId="{B887546F-619B-4487-95DF-0F5F4FFE79FB}">
      <dgm:prSet/>
      <dgm:spPr/>
      <dgm:t>
        <a:bodyPr/>
        <a:lstStyle/>
        <a:p>
          <a:endParaRPr lang="es-EC"/>
        </a:p>
      </dgm:t>
    </dgm:pt>
    <dgm:pt modelId="{7F4FDAB9-7578-4C4E-B229-0F5387CB9D97}" type="pres">
      <dgm:prSet presAssocID="{D0E578B4-B8F1-4A95-ABA2-323EFA10C1B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B803803-F5D2-4EC3-9B0C-D0A065601770}" type="pres">
      <dgm:prSet presAssocID="{B38DBE45-7836-4881-94E1-1FCED9AB66C3}" presName="linNode" presStyleCnt="0"/>
      <dgm:spPr/>
    </dgm:pt>
    <dgm:pt modelId="{2D8E2EF0-698F-42AC-A688-09E2566EEE8B}" type="pres">
      <dgm:prSet presAssocID="{B38DBE45-7836-4881-94E1-1FCED9AB66C3}" presName="parentText" presStyleLbl="node1" presStyleIdx="0" presStyleCnt="1" custLinFactNeighborY="-1648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EEE2729-EB0F-49EE-A918-53994623A715}" type="pres">
      <dgm:prSet presAssocID="{B38DBE45-7836-4881-94E1-1FCED9AB66C3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B3A7573-D61D-4388-8B2D-87B18FD536FC}" srcId="{D0E578B4-B8F1-4A95-ABA2-323EFA10C1B7}" destId="{B38DBE45-7836-4881-94E1-1FCED9AB66C3}" srcOrd="0" destOrd="0" parTransId="{0E2EB734-A635-4263-9D07-449E148C5A29}" sibTransId="{355E4A0E-4D5E-45D1-9753-CFDA1FAB220C}"/>
    <dgm:cxn modelId="{4A8A3E5A-6CD1-4F77-9A34-4199CEC8CD34}" srcId="{B38DBE45-7836-4881-94E1-1FCED9AB66C3}" destId="{D27E1536-0F27-4F9C-B309-F974723DEFB1}" srcOrd="0" destOrd="0" parTransId="{8FD2614D-5D8C-4BA2-952E-F03149857160}" sibTransId="{EFAA403F-915E-419B-977A-4C032A27DF0D}"/>
    <dgm:cxn modelId="{99ABE1B0-FC28-4891-9BA4-04A3A31B7AF0}" type="presOf" srcId="{A4C48836-7FFB-4757-9D95-66D93400F7F3}" destId="{0EEE2729-EB0F-49EE-A918-53994623A715}" srcOrd="0" destOrd="1" presId="urn:microsoft.com/office/officeart/2005/8/layout/vList5"/>
    <dgm:cxn modelId="{B887546F-619B-4487-95DF-0F5F4FFE79FB}" srcId="{B38DBE45-7836-4881-94E1-1FCED9AB66C3}" destId="{A4C48836-7FFB-4757-9D95-66D93400F7F3}" srcOrd="1" destOrd="0" parTransId="{5269CF2E-4021-4F4D-8050-1F6F1F0CC1D3}" sibTransId="{56ABF002-7AC2-4285-8F36-771CDF233310}"/>
    <dgm:cxn modelId="{8C4132AC-A7AC-4DA7-A11B-6528AC3C0501}" type="presOf" srcId="{D0E578B4-B8F1-4A95-ABA2-323EFA10C1B7}" destId="{7F4FDAB9-7578-4C4E-B229-0F5387CB9D97}" srcOrd="0" destOrd="0" presId="urn:microsoft.com/office/officeart/2005/8/layout/vList5"/>
    <dgm:cxn modelId="{2AC4AD1B-D934-4DBC-AFA2-AD34C7B3BF52}" type="presOf" srcId="{B38DBE45-7836-4881-94E1-1FCED9AB66C3}" destId="{2D8E2EF0-698F-42AC-A688-09E2566EEE8B}" srcOrd="0" destOrd="0" presId="urn:microsoft.com/office/officeart/2005/8/layout/vList5"/>
    <dgm:cxn modelId="{2A4D1B0A-DC76-4A09-8032-74678C6788EA}" type="presOf" srcId="{D27E1536-0F27-4F9C-B309-F974723DEFB1}" destId="{0EEE2729-EB0F-49EE-A918-53994623A715}" srcOrd="0" destOrd="0" presId="urn:microsoft.com/office/officeart/2005/8/layout/vList5"/>
    <dgm:cxn modelId="{48F765FB-311C-4051-A339-A86529F1B44D}" type="presParOf" srcId="{7F4FDAB9-7578-4C4E-B229-0F5387CB9D97}" destId="{CB803803-F5D2-4EC3-9B0C-D0A065601770}" srcOrd="0" destOrd="0" presId="urn:microsoft.com/office/officeart/2005/8/layout/vList5"/>
    <dgm:cxn modelId="{8BAC6240-8BFC-4EAF-915B-2A993BC9D8CE}" type="presParOf" srcId="{CB803803-F5D2-4EC3-9B0C-D0A065601770}" destId="{2D8E2EF0-698F-42AC-A688-09E2566EEE8B}" srcOrd="0" destOrd="0" presId="urn:microsoft.com/office/officeart/2005/8/layout/vList5"/>
    <dgm:cxn modelId="{B9824F51-7619-44B1-BA4D-2EB4D2833823}" type="presParOf" srcId="{CB803803-F5D2-4EC3-9B0C-D0A065601770}" destId="{0EEE2729-EB0F-49EE-A918-53994623A71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0E578B4-B8F1-4A95-ABA2-323EFA10C1B7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38DBE45-7836-4881-94E1-1FCED9AB66C3}">
      <dgm:prSet phldrT="[Texto]" custT="1"/>
      <dgm:spPr/>
      <dgm:t>
        <a:bodyPr/>
        <a:lstStyle/>
        <a:p>
          <a:r>
            <a:rPr lang="es-EC" sz="3000" b="1" dirty="0" smtClean="0"/>
            <a:t>DIFUSIÓN</a:t>
          </a:r>
          <a:endParaRPr lang="es-EC" sz="3000" dirty="0"/>
        </a:p>
      </dgm:t>
    </dgm:pt>
    <dgm:pt modelId="{0E2EB734-A635-4263-9D07-449E148C5A29}" type="parTrans" cxnId="{3B3A7573-D61D-4388-8B2D-87B18FD536FC}">
      <dgm:prSet/>
      <dgm:spPr/>
      <dgm:t>
        <a:bodyPr/>
        <a:lstStyle/>
        <a:p>
          <a:endParaRPr lang="es-EC"/>
        </a:p>
      </dgm:t>
    </dgm:pt>
    <dgm:pt modelId="{355E4A0E-4D5E-45D1-9753-CFDA1FAB220C}" type="sibTrans" cxnId="{3B3A7573-D61D-4388-8B2D-87B18FD536FC}">
      <dgm:prSet/>
      <dgm:spPr/>
      <dgm:t>
        <a:bodyPr/>
        <a:lstStyle/>
        <a:p>
          <a:endParaRPr lang="es-EC"/>
        </a:p>
      </dgm:t>
    </dgm:pt>
    <dgm:pt modelId="{D27E1536-0F27-4F9C-B309-F974723DEFB1}">
      <dgm:prSet phldrT="[Texto]" custT="1"/>
      <dgm:spPr/>
      <dgm:t>
        <a:bodyPr/>
        <a:lstStyle/>
        <a:p>
          <a:pPr algn="just"/>
          <a:r>
            <a:rPr lang="es-EC" sz="2400" dirty="0" smtClean="0"/>
            <a:t>El INEC cumple la función de divulgación de los resultados de la Investigación a través  del sitio WEB del Instituto Nacional de Estadística y Censos (INEC). </a:t>
          </a:r>
          <a:endParaRPr lang="es-EC" sz="2400" dirty="0"/>
        </a:p>
      </dgm:t>
    </dgm:pt>
    <dgm:pt modelId="{8FD2614D-5D8C-4BA2-952E-F03149857160}" type="parTrans" cxnId="{4A8A3E5A-6CD1-4F77-9A34-4199CEC8CD34}">
      <dgm:prSet/>
      <dgm:spPr/>
      <dgm:t>
        <a:bodyPr/>
        <a:lstStyle/>
        <a:p>
          <a:endParaRPr lang="es-EC"/>
        </a:p>
      </dgm:t>
    </dgm:pt>
    <dgm:pt modelId="{EFAA403F-915E-419B-977A-4C032A27DF0D}" type="sibTrans" cxnId="{4A8A3E5A-6CD1-4F77-9A34-4199CEC8CD34}">
      <dgm:prSet/>
      <dgm:spPr/>
      <dgm:t>
        <a:bodyPr/>
        <a:lstStyle/>
        <a:p>
          <a:endParaRPr lang="es-EC"/>
        </a:p>
      </dgm:t>
    </dgm:pt>
    <dgm:pt modelId="{0815BFE3-3FEF-4136-8116-18878787E7A4}">
      <dgm:prSet phldrT="[Texto]" custT="1"/>
      <dgm:spPr/>
      <dgm:t>
        <a:bodyPr/>
        <a:lstStyle/>
        <a:p>
          <a:pPr algn="just"/>
          <a:r>
            <a:rPr lang="es-EC" sz="2400" dirty="0" smtClean="0"/>
            <a:t>Se incluyen las bases en formato SPSS con la respectiva sintaxis para el procesamiento únicamente de Vehículos Matriculados.  </a:t>
          </a:r>
          <a:endParaRPr lang="es-EC" sz="2400" dirty="0"/>
        </a:p>
      </dgm:t>
    </dgm:pt>
    <dgm:pt modelId="{FECE9688-1490-4978-8337-D9D0E6F14EB2}" type="parTrans" cxnId="{957197AF-35E1-44FD-A62D-4BFC367C6CAB}">
      <dgm:prSet/>
      <dgm:spPr/>
      <dgm:t>
        <a:bodyPr/>
        <a:lstStyle/>
        <a:p>
          <a:endParaRPr lang="es-EC"/>
        </a:p>
      </dgm:t>
    </dgm:pt>
    <dgm:pt modelId="{E50634E7-2C5B-4A3E-8E32-7C38276FD476}" type="sibTrans" cxnId="{957197AF-35E1-44FD-A62D-4BFC367C6CAB}">
      <dgm:prSet/>
      <dgm:spPr/>
      <dgm:t>
        <a:bodyPr/>
        <a:lstStyle/>
        <a:p>
          <a:endParaRPr lang="es-EC"/>
        </a:p>
      </dgm:t>
    </dgm:pt>
    <dgm:pt modelId="{2E49956E-3339-4DC8-BECE-E48522D61FB2}">
      <dgm:prSet phldrT="[Texto]" custT="1"/>
      <dgm:spPr/>
      <dgm:t>
        <a:bodyPr/>
        <a:lstStyle/>
        <a:p>
          <a:pPr algn="just"/>
          <a:r>
            <a:rPr lang="es-EC" sz="2400" dirty="0" smtClean="0"/>
            <a:t>El resto de información es un recopilado de registros administrativos.</a:t>
          </a:r>
          <a:endParaRPr lang="es-EC" sz="2400" dirty="0"/>
        </a:p>
      </dgm:t>
    </dgm:pt>
    <dgm:pt modelId="{7B1A0DBC-9426-47C6-A19D-9CC069A875C0}" type="parTrans" cxnId="{B9E08F0A-4B6C-4229-96C3-0A70F8415722}">
      <dgm:prSet/>
      <dgm:spPr/>
      <dgm:t>
        <a:bodyPr/>
        <a:lstStyle/>
        <a:p>
          <a:endParaRPr lang="es-EC"/>
        </a:p>
      </dgm:t>
    </dgm:pt>
    <dgm:pt modelId="{826DC7C6-A963-4915-AE64-808B5A81A2AE}" type="sibTrans" cxnId="{B9E08F0A-4B6C-4229-96C3-0A70F8415722}">
      <dgm:prSet/>
      <dgm:spPr/>
      <dgm:t>
        <a:bodyPr/>
        <a:lstStyle/>
        <a:p>
          <a:endParaRPr lang="es-EC"/>
        </a:p>
      </dgm:t>
    </dgm:pt>
    <dgm:pt modelId="{14D5F74B-54F6-4376-9ECC-AA37573972E4}">
      <dgm:prSet phldrT="[Texto]" custT="1"/>
      <dgm:spPr/>
      <dgm:t>
        <a:bodyPr/>
        <a:lstStyle/>
        <a:p>
          <a:pPr algn="just"/>
          <a:r>
            <a:rPr lang="es-EC" sz="2400" dirty="0" smtClean="0"/>
            <a:t>Se desarrolla una presentación en formato </a:t>
          </a:r>
          <a:r>
            <a:rPr lang="es-EC" sz="2400" dirty="0" err="1" smtClean="0"/>
            <a:t>Power</a:t>
          </a:r>
          <a:r>
            <a:rPr lang="es-EC" sz="2400" dirty="0" smtClean="0"/>
            <a:t> Point para el lanzamiento de la Publicación.  Los tabulados  se trabajan en formato Excel y  finalmente la publicación consolidada en formato PDF. </a:t>
          </a:r>
          <a:endParaRPr lang="es-EC" sz="2400" dirty="0"/>
        </a:p>
      </dgm:t>
    </dgm:pt>
    <dgm:pt modelId="{2D0627E1-FD4F-446C-825F-D9294B075B4C}" type="parTrans" cxnId="{7DF6AF86-70B4-49CF-A101-1F6FBD99A83A}">
      <dgm:prSet/>
      <dgm:spPr/>
      <dgm:t>
        <a:bodyPr/>
        <a:lstStyle/>
        <a:p>
          <a:endParaRPr lang="es-EC"/>
        </a:p>
      </dgm:t>
    </dgm:pt>
    <dgm:pt modelId="{49AE768F-4C6B-4BD7-818C-EBD34D096E8E}" type="sibTrans" cxnId="{7DF6AF86-70B4-49CF-A101-1F6FBD99A83A}">
      <dgm:prSet/>
      <dgm:spPr/>
      <dgm:t>
        <a:bodyPr/>
        <a:lstStyle/>
        <a:p>
          <a:endParaRPr lang="es-EC"/>
        </a:p>
      </dgm:t>
    </dgm:pt>
    <dgm:pt modelId="{7F4FDAB9-7578-4C4E-B229-0F5387CB9D97}" type="pres">
      <dgm:prSet presAssocID="{D0E578B4-B8F1-4A95-ABA2-323EFA10C1B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CB803803-F5D2-4EC3-9B0C-D0A065601770}" type="pres">
      <dgm:prSet presAssocID="{B38DBE45-7836-4881-94E1-1FCED9AB66C3}" presName="linNode" presStyleCnt="0"/>
      <dgm:spPr/>
    </dgm:pt>
    <dgm:pt modelId="{2D8E2EF0-698F-42AC-A688-09E2566EEE8B}" type="pres">
      <dgm:prSet presAssocID="{B38DBE45-7836-4881-94E1-1FCED9AB66C3}" presName="parentText" presStyleLbl="node1" presStyleIdx="0" presStyleCnt="1" custScaleX="77152" custScaleY="79972" custLinFactNeighborX="-2013" custLinFactNeighborY="-440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0EEE2729-EB0F-49EE-A918-53994623A715}" type="pres">
      <dgm:prSet presAssocID="{B38DBE45-7836-4881-94E1-1FCED9AB66C3}" presName="descendantText" presStyleLbl="alignAccFollowNode1" presStyleIdx="0" presStyleCnt="1" custScaleX="11074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957197AF-35E1-44FD-A62D-4BFC367C6CAB}" srcId="{B38DBE45-7836-4881-94E1-1FCED9AB66C3}" destId="{0815BFE3-3FEF-4136-8116-18878787E7A4}" srcOrd="1" destOrd="0" parTransId="{FECE9688-1490-4978-8337-D9D0E6F14EB2}" sibTransId="{E50634E7-2C5B-4A3E-8E32-7C38276FD476}"/>
    <dgm:cxn modelId="{7CB08246-C46A-4B57-B3EB-282BF7417D64}" type="presOf" srcId="{0815BFE3-3FEF-4136-8116-18878787E7A4}" destId="{0EEE2729-EB0F-49EE-A918-53994623A715}" srcOrd="0" destOrd="1" presId="urn:microsoft.com/office/officeart/2005/8/layout/vList5"/>
    <dgm:cxn modelId="{B9E08F0A-4B6C-4229-96C3-0A70F8415722}" srcId="{B38DBE45-7836-4881-94E1-1FCED9AB66C3}" destId="{2E49956E-3339-4DC8-BECE-E48522D61FB2}" srcOrd="2" destOrd="0" parTransId="{7B1A0DBC-9426-47C6-A19D-9CC069A875C0}" sibTransId="{826DC7C6-A963-4915-AE64-808B5A81A2AE}"/>
    <dgm:cxn modelId="{4A8A3E5A-6CD1-4F77-9A34-4199CEC8CD34}" srcId="{B38DBE45-7836-4881-94E1-1FCED9AB66C3}" destId="{D27E1536-0F27-4F9C-B309-F974723DEFB1}" srcOrd="0" destOrd="0" parTransId="{8FD2614D-5D8C-4BA2-952E-F03149857160}" sibTransId="{EFAA403F-915E-419B-977A-4C032A27DF0D}"/>
    <dgm:cxn modelId="{741D6E64-D21F-4BE5-82A8-DF50346AE31D}" type="presOf" srcId="{B38DBE45-7836-4881-94E1-1FCED9AB66C3}" destId="{2D8E2EF0-698F-42AC-A688-09E2566EEE8B}" srcOrd="0" destOrd="0" presId="urn:microsoft.com/office/officeart/2005/8/layout/vList5"/>
    <dgm:cxn modelId="{3B3A7573-D61D-4388-8B2D-87B18FD536FC}" srcId="{D0E578B4-B8F1-4A95-ABA2-323EFA10C1B7}" destId="{B38DBE45-7836-4881-94E1-1FCED9AB66C3}" srcOrd="0" destOrd="0" parTransId="{0E2EB734-A635-4263-9D07-449E148C5A29}" sibTransId="{355E4A0E-4D5E-45D1-9753-CFDA1FAB220C}"/>
    <dgm:cxn modelId="{2B2608BD-95F3-4468-B6E0-E6DF7A219428}" type="presOf" srcId="{D27E1536-0F27-4F9C-B309-F974723DEFB1}" destId="{0EEE2729-EB0F-49EE-A918-53994623A715}" srcOrd="0" destOrd="0" presId="urn:microsoft.com/office/officeart/2005/8/layout/vList5"/>
    <dgm:cxn modelId="{EB8F9453-E217-4032-9ECA-527B6043C1BA}" type="presOf" srcId="{14D5F74B-54F6-4376-9ECC-AA37573972E4}" destId="{0EEE2729-EB0F-49EE-A918-53994623A715}" srcOrd="0" destOrd="3" presId="urn:microsoft.com/office/officeart/2005/8/layout/vList5"/>
    <dgm:cxn modelId="{7DF6AF86-70B4-49CF-A101-1F6FBD99A83A}" srcId="{B38DBE45-7836-4881-94E1-1FCED9AB66C3}" destId="{14D5F74B-54F6-4376-9ECC-AA37573972E4}" srcOrd="3" destOrd="0" parTransId="{2D0627E1-FD4F-446C-825F-D9294B075B4C}" sibTransId="{49AE768F-4C6B-4BD7-818C-EBD34D096E8E}"/>
    <dgm:cxn modelId="{C3A00353-86EF-4BB0-BED9-172AA13E0B79}" type="presOf" srcId="{2E49956E-3339-4DC8-BECE-E48522D61FB2}" destId="{0EEE2729-EB0F-49EE-A918-53994623A715}" srcOrd="0" destOrd="2" presId="urn:microsoft.com/office/officeart/2005/8/layout/vList5"/>
    <dgm:cxn modelId="{C7865D23-9E41-4DFF-93CB-EFF891E51E32}" type="presOf" srcId="{D0E578B4-B8F1-4A95-ABA2-323EFA10C1B7}" destId="{7F4FDAB9-7578-4C4E-B229-0F5387CB9D97}" srcOrd="0" destOrd="0" presId="urn:microsoft.com/office/officeart/2005/8/layout/vList5"/>
    <dgm:cxn modelId="{F980B41F-A2F2-4A0B-BE42-9ECD3B0D9901}" type="presParOf" srcId="{7F4FDAB9-7578-4C4E-B229-0F5387CB9D97}" destId="{CB803803-F5D2-4EC3-9B0C-D0A065601770}" srcOrd="0" destOrd="0" presId="urn:microsoft.com/office/officeart/2005/8/layout/vList5"/>
    <dgm:cxn modelId="{F824E058-AFE5-4D61-8298-48E37E5D3E40}" type="presParOf" srcId="{CB803803-F5D2-4EC3-9B0C-D0A065601770}" destId="{2D8E2EF0-698F-42AC-A688-09E2566EEE8B}" srcOrd="0" destOrd="0" presId="urn:microsoft.com/office/officeart/2005/8/layout/vList5"/>
    <dgm:cxn modelId="{92B87FB4-C991-4EF5-82C0-F49780741809}" type="presParOf" srcId="{CB803803-F5D2-4EC3-9B0C-D0A065601770}" destId="{0EEE2729-EB0F-49EE-A918-53994623A71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5F285E-F7B1-4B44-A7B4-71F01E71449F}" type="doc">
      <dgm:prSet loTypeId="urn:microsoft.com/office/officeart/2005/8/layout/vProcess5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BDA4E1B8-8479-4C08-AF2F-F149F79ACBC2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sz="2600" dirty="0" smtClean="0">
              <a:solidFill>
                <a:schemeClr val="tx1"/>
              </a:solidFill>
            </a:rPr>
            <a:t>En el año 2006, se produce el último ajuste al Anuario: la desagregación de entradas y salidas de pasajeros del país con transporte aéreo dentro de la Comunidad Andina (CAN).</a:t>
          </a:r>
          <a:r>
            <a:rPr lang="es-EC" sz="2600" dirty="0" smtClean="0"/>
            <a:t/>
          </a:r>
          <a:br>
            <a:rPr lang="es-EC" sz="2600" dirty="0" smtClean="0"/>
          </a:br>
          <a:endParaRPr lang="es-EC" sz="2600" dirty="0"/>
        </a:p>
      </dgm:t>
    </dgm:pt>
    <dgm:pt modelId="{733ECD7E-DC6A-4939-98BF-BD46FD5BEA3C}" type="parTrans" cxnId="{4D43678D-DF09-4A4B-A4A3-0824FEC423A7}">
      <dgm:prSet/>
      <dgm:spPr/>
      <dgm:t>
        <a:bodyPr/>
        <a:lstStyle/>
        <a:p>
          <a:endParaRPr lang="es-EC"/>
        </a:p>
      </dgm:t>
    </dgm:pt>
    <dgm:pt modelId="{59DDB79C-E0A6-408D-8F66-4BAAF4CA8174}" type="sibTrans" cxnId="{4D43678D-DF09-4A4B-A4A3-0824FEC423A7}">
      <dgm:prSet/>
      <dgm:spPr>
        <a:solidFill>
          <a:schemeClr val="accent1">
            <a:alpha val="90000"/>
          </a:schemeClr>
        </a:solidFill>
      </dgm:spPr>
      <dgm:t>
        <a:bodyPr/>
        <a:lstStyle/>
        <a:p>
          <a:endParaRPr lang="es-EC"/>
        </a:p>
      </dgm:t>
    </dgm:pt>
    <dgm:pt modelId="{F1074654-EDB8-48AD-874A-045E22259540}">
      <dgm:prSet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dirty="0" smtClean="0">
              <a:solidFill>
                <a:schemeClr val="tx1"/>
              </a:solidFill>
            </a:rPr>
            <a:t>En el 2013 se desarrolló varias reuniones con las diferentes  autoridades responsables de entregar los archivos administrativos a nuestra Institución con la finalidad de mejorar el Anuario de Transportes.</a:t>
          </a:r>
          <a:endParaRPr lang="es-EC" dirty="0"/>
        </a:p>
      </dgm:t>
    </dgm:pt>
    <dgm:pt modelId="{C6F94DDD-CBBD-45C9-9BC8-BF560D96F8EA}" type="parTrans" cxnId="{9ACCC557-25F9-43AB-83EA-C597F2F505F9}">
      <dgm:prSet/>
      <dgm:spPr/>
      <dgm:t>
        <a:bodyPr/>
        <a:lstStyle/>
        <a:p>
          <a:endParaRPr lang="es-EC"/>
        </a:p>
      </dgm:t>
    </dgm:pt>
    <dgm:pt modelId="{7F63EFA2-B9F7-499E-AFAF-B696248D1EA4}" type="sibTrans" cxnId="{9ACCC557-25F9-43AB-83EA-C597F2F505F9}">
      <dgm:prSet/>
      <dgm:spPr/>
      <dgm:t>
        <a:bodyPr/>
        <a:lstStyle/>
        <a:p>
          <a:endParaRPr lang="es-EC"/>
        </a:p>
      </dgm:t>
    </dgm:pt>
    <dgm:pt modelId="{2A43D3B2-DCD4-42DE-9D44-539DA52B21E7}" type="pres">
      <dgm:prSet presAssocID="{F55F285E-F7B1-4B44-A7B4-71F01E7144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1567BD6-534D-4787-90CC-247763509A75}" type="pres">
      <dgm:prSet presAssocID="{F55F285E-F7B1-4B44-A7B4-71F01E71449F}" presName="dummyMaxCanvas" presStyleCnt="0">
        <dgm:presLayoutVars/>
      </dgm:prSet>
      <dgm:spPr/>
    </dgm:pt>
    <dgm:pt modelId="{B03ED601-866B-4799-9DB1-6D2D65D5AFCD}" type="pres">
      <dgm:prSet presAssocID="{F55F285E-F7B1-4B44-A7B4-71F01E71449F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2B6B3F3-9A59-4E89-BD65-999815714B09}" type="pres">
      <dgm:prSet presAssocID="{F55F285E-F7B1-4B44-A7B4-71F01E71449F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F1573D4-D65D-4F42-8858-2E6E4BB05734}" type="pres">
      <dgm:prSet presAssocID="{F55F285E-F7B1-4B44-A7B4-71F01E71449F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9BF1224-F356-4740-8C61-3E6C0E7369A9}" type="pres">
      <dgm:prSet presAssocID="{F55F285E-F7B1-4B44-A7B4-71F01E71449F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6584836A-9665-4FCC-99EA-E39DDFED25DC}" type="pres">
      <dgm:prSet presAssocID="{F55F285E-F7B1-4B44-A7B4-71F01E71449F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666B9AAE-690A-4CDD-A541-4DEE25C4EC35}" type="presOf" srcId="{BDA4E1B8-8479-4C08-AF2F-F149F79ACBC2}" destId="{B03ED601-866B-4799-9DB1-6D2D65D5AFCD}" srcOrd="0" destOrd="0" presId="urn:microsoft.com/office/officeart/2005/8/layout/vProcess5"/>
    <dgm:cxn modelId="{4B055CAB-2AAA-40A3-8136-70D4215F2A10}" type="presOf" srcId="{F55F285E-F7B1-4B44-A7B4-71F01E71449F}" destId="{2A43D3B2-DCD4-42DE-9D44-539DA52B21E7}" srcOrd="0" destOrd="0" presId="urn:microsoft.com/office/officeart/2005/8/layout/vProcess5"/>
    <dgm:cxn modelId="{9ACCC557-25F9-43AB-83EA-C597F2F505F9}" srcId="{F55F285E-F7B1-4B44-A7B4-71F01E71449F}" destId="{F1074654-EDB8-48AD-874A-045E22259540}" srcOrd="1" destOrd="0" parTransId="{C6F94DDD-CBBD-45C9-9BC8-BF560D96F8EA}" sibTransId="{7F63EFA2-B9F7-499E-AFAF-B696248D1EA4}"/>
    <dgm:cxn modelId="{85075B76-1C4E-41B0-8BFD-ECB801F3A5AD}" type="presOf" srcId="{BDA4E1B8-8479-4C08-AF2F-F149F79ACBC2}" destId="{F9BF1224-F356-4740-8C61-3E6C0E7369A9}" srcOrd="1" destOrd="0" presId="urn:microsoft.com/office/officeart/2005/8/layout/vProcess5"/>
    <dgm:cxn modelId="{0A5AADFE-743B-40CB-8374-678F692AEF57}" type="presOf" srcId="{59DDB79C-E0A6-408D-8F66-4BAAF4CA8174}" destId="{1F1573D4-D65D-4F42-8858-2E6E4BB05734}" srcOrd="0" destOrd="0" presId="urn:microsoft.com/office/officeart/2005/8/layout/vProcess5"/>
    <dgm:cxn modelId="{0C1D8C4C-F961-479D-9BBD-AB86E8E11969}" type="presOf" srcId="{F1074654-EDB8-48AD-874A-045E22259540}" destId="{12B6B3F3-9A59-4E89-BD65-999815714B09}" srcOrd="0" destOrd="0" presId="urn:microsoft.com/office/officeart/2005/8/layout/vProcess5"/>
    <dgm:cxn modelId="{4D43678D-DF09-4A4B-A4A3-0824FEC423A7}" srcId="{F55F285E-F7B1-4B44-A7B4-71F01E71449F}" destId="{BDA4E1B8-8479-4C08-AF2F-F149F79ACBC2}" srcOrd="0" destOrd="0" parTransId="{733ECD7E-DC6A-4939-98BF-BD46FD5BEA3C}" sibTransId="{59DDB79C-E0A6-408D-8F66-4BAAF4CA8174}"/>
    <dgm:cxn modelId="{60F0A02A-35EB-40D6-A3F8-F7D13B123E43}" type="presOf" srcId="{F1074654-EDB8-48AD-874A-045E22259540}" destId="{6584836A-9665-4FCC-99EA-E39DDFED25DC}" srcOrd="1" destOrd="0" presId="urn:microsoft.com/office/officeart/2005/8/layout/vProcess5"/>
    <dgm:cxn modelId="{61C40A3B-0E82-4B4E-9584-B87A73E40914}" type="presParOf" srcId="{2A43D3B2-DCD4-42DE-9D44-539DA52B21E7}" destId="{11567BD6-534D-4787-90CC-247763509A75}" srcOrd="0" destOrd="0" presId="urn:microsoft.com/office/officeart/2005/8/layout/vProcess5"/>
    <dgm:cxn modelId="{42CFD93A-FCD6-4CC2-A653-0E9D265AC8A4}" type="presParOf" srcId="{2A43D3B2-DCD4-42DE-9D44-539DA52B21E7}" destId="{B03ED601-866B-4799-9DB1-6D2D65D5AFCD}" srcOrd="1" destOrd="0" presId="urn:microsoft.com/office/officeart/2005/8/layout/vProcess5"/>
    <dgm:cxn modelId="{4C0DA047-8EFB-4557-86DB-D19D9187C2BD}" type="presParOf" srcId="{2A43D3B2-DCD4-42DE-9D44-539DA52B21E7}" destId="{12B6B3F3-9A59-4E89-BD65-999815714B09}" srcOrd="2" destOrd="0" presId="urn:microsoft.com/office/officeart/2005/8/layout/vProcess5"/>
    <dgm:cxn modelId="{CC54B9F3-DCB3-4547-975C-A2B7DE3C3A64}" type="presParOf" srcId="{2A43D3B2-DCD4-42DE-9D44-539DA52B21E7}" destId="{1F1573D4-D65D-4F42-8858-2E6E4BB05734}" srcOrd="3" destOrd="0" presId="urn:microsoft.com/office/officeart/2005/8/layout/vProcess5"/>
    <dgm:cxn modelId="{06C7C7A4-E8D6-46F9-9446-6B8E91A5089F}" type="presParOf" srcId="{2A43D3B2-DCD4-42DE-9D44-539DA52B21E7}" destId="{F9BF1224-F356-4740-8C61-3E6C0E7369A9}" srcOrd="4" destOrd="0" presId="urn:microsoft.com/office/officeart/2005/8/layout/vProcess5"/>
    <dgm:cxn modelId="{58700B77-E4F8-4E30-9D8F-CEB36993D5A7}" type="presParOf" srcId="{2A43D3B2-DCD4-42DE-9D44-539DA52B21E7}" destId="{6584836A-9665-4FCC-99EA-E39DDFED25DC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FAF059-0EAA-46C8-AA91-662BCBC19BB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4C5EED3-2362-4F8F-809C-C1754D9B93A3}">
      <dgm:prSet phldrT="[Texto]" custT="1"/>
      <dgm:spPr/>
      <dgm:t>
        <a:bodyPr/>
        <a:lstStyle/>
        <a:p>
          <a:pPr algn="just"/>
          <a:r>
            <a:rPr lang="es-EC" sz="1600" dirty="0" smtClean="0"/>
            <a:t>Constituido por vehículos matriculados y accidentes de tránsito registrados por las Jefaturas Provinciales de Tránsito y por la Comisión de Tránsito del Guayas; movimiento de transporte de pasajeros registrado por la Empresa de Ferrocarriles; movimiento aéreo internacional de pasajeros y carga; movimiento de naves, pasajeros y carga en tráfico marítimo internacional.</a:t>
          </a:r>
          <a:endParaRPr lang="es-EC" sz="1600" dirty="0">
            <a:latin typeface="+mn-lt"/>
            <a:cs typeface="Calibri" pitchFamily="34" charset="0"/>
          </a:endParaRPr>
        </a:p>
      </dgm:t>
    </dgm:pt>
    <dgm:pt modelId="{C853BCC7-7968-4F70-B1B9-67F2C36DB614}" type="parTrans" cxnId="{73BEA8A8-1E1F-427C-96F5-46135960C7F4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0DDB1912-75E0-4B59-94DE-C2E80A554C9B}" type="sibTrans" cxnId="{73BEA8A8-1E1F-427C-96F5-46135960C7F4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E5A3F701-66B1-4917-9B87-6F5354B650A1}">
      <dgm:prSet phldrT="[Texto]" custT="1"/>
      <dgm:spPr/>
      <dgm:t>
        <a:bodyPr/>
        <a:lstStyle/>
        <a:p>
          <a:pPr algn="just"/>
          <a:r>
            <a:rPr lang="es-EC" sz="1600" dirty="0" smtClean="0"/>
            <a:t>Enfocado a medir el total de vehículos matriculados, el nivel de accidentes de tránsito, la utilización de los diferentes medios de transporte de pasajero y de carga.</a:t>
          </a:r>
          <a:endParaRPr lang="es-EC" sz="1600" dirty="0">
            <a:latin typeface="+mn-lt"/>
            <a:cs typeface="Calibri" pitchFamily="34" charset="0"/>
          </a:endParaRPr>
        </a:p>
      </dgm:t>
    </dgm:pt>
    <dgm:pt modelId="{16FCB257-ABDD-4698-B0AB-F05AA327C3F5}" type="parTrans" cxnId="{9C3A35FB-7FE9-4167-9CE3-5EE8BAC1D318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8D7D5A45-807D-473B-987E-E592789E23F4}" type="sibTrans" cxnId="{9C3A35FB-7FE9-4167-9CE3-5EE8BAC1D318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7E189562-78BE-4863-BFFC-EAF83855CC56}">
      <dgm:prSet phldrT="[Texto]" custT="1"/>
      <dgm:spPr/>
      <dgm:t>
        <a:bodyPr/>
        <a:lstStyle/>
        <a:p>
          <a:pPr algn="l"/>
          <a:r>
            <a:rPr lang="es-EC" sz="1600" dirty="0" smtClean="0">
              <a:latin typeface="+mn-lt"/>
              <a:cs typeface="Calibri" pitchFamily="34" charset="0"/>
            </a:rPr>
            <a:t>Nacional y Provincial. </a:t>
          </a:r>
          <a:endParaRPr lang="es-EC" sz="1600" dirty="0">
            <a:latin typeface="+mn-lt"/>
            <a:cs typeface="Calibri" pitchFamily="34" charset="0"/>
          </a:endParaRPr>
        </a:p>
      </dgm:t>
    </dgm:pt>
    <dgm:pt modelId="{A546BA34-C80A-4A05-BC21-DC81927AD8F7}" type="parTrans" cxnId="{FD0A5D12-2F50-4511-A398-3705C82E7A8C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B6A2E0BC-1343-42C8-BC20-99EDD27E07ED}" type="sibTrans" cxnId="{FD0A5D12-2F50-4511-A398-3705C82E7A8C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A70DAECC-D2DD-4EF3-A13D-40534619EA59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+mn-lt"/>
              <a:cs typeface="Calibri" pitchFamily="34" charset="0"/>
            </a:rPr>
            <a:t>Cobertura Geográfica</a:t>
          </a:r>
          <a:endParaRPr lang="es-EC" sz="1800" b="1" dirty="0">
            <a:latin typeface="+mn-lt"/>
            <a:cs typeface="Calibri" pitchFamily="34" charset="0"/>
          </a:endParaRPr>
        </a:p>
      </dgm:t>
    </dgm:pt>
    <dgm:pt modelId="{E0CC8091-22EA-4E19-AB52-E79A3D995D3F}" type="sibTrans" cxnId="{A236E9DF-2B69-4C91-8FB8-B9D6491A3D1D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0CDDDFDF-4D15-4F73-97AC-811B6D9031EF}" type="parTrans" cxnId="{A236E9DF-2B69-4C91-8FB8-B9D6491A3D1D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16E56F72-92DA-47A3-BCF4-98E00B5A7D1E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+mn-lt"/>
              <a:cs typeface="Calibri" pitchFamily="34" charset="0"/>
            </a:rPr>
            <a:t>Alcance de la Investigación:</a:t>
          </a:r>
          <a:endParaRPr lang="es-EC" sz="1800" b="1" dirty="0">
            <a:latin typeface="+mn-lt"/>
            <a:cs typeface="Calibri" pitchFamily="34" charset="0"/>
          </a:endParaRPr>
        </a:p>
      </dgm:t>
    </dgm:pt>
    <dgm:pt modelId="{81D16A39-9E56-47D3-B34D-C190F0051E5E}" type="sibTrans" cxnId="{660BD48A-CB54-4D37-BEB5-0007A22205E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F7595088-0910-41EA-A8A7-994538B35D81}" type="parTrans" cxnId="{660BD48A-CB54-4D37-BEB5-0007A22205E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8631DFCC-EFBE-4FDD-A892-572584EDDB07}">
      <dgm:prSet phldrT="[Texto]" custT="1"/>
      <dgm:spPr/>
      <dgm:t>
        <a:bodyPr/>
        <a:lstStyle/>
        <a:p>
          <a:pPr algn="ctr"/>
          <a:r>
            <a:rPr lang="es-EC" sz="1800" b="1" smtClean="0">
              <a:latin typeface="+mn-lt"/>
              <a:cs typeface="Calibri" pitchFamily="34" charset="0"/>
            </a:rPr>
            <a:t>Marco  Empírico </a:t>
          </a:r>
          <a:endParaRPr lang="es-EC" sz="1800" b="1" dirty="0">
            <a:latin typeface="+mn-lt"/>
            <a:cs typeface="Calibri" pitchFamily="34" charset="0"/>
          </a:endParaRPr>
        </a:p>
      </dgm:t>
    </dgm:pt>
    <dgm:pt modelId="{B567E794-A390-4EAF-9408-C2A71622EC7C}" type="sibTrans" cxnId="{1F7B60F0-A68D-4AD0-ABC4-3B53ACF51F9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5832F4B4-9A4B-477A-B85A-F5891AE582F5}" type="parTrans" cxnId="{1F7B60F0-A68D-4AD0-ABC4-3B53ACF51F9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439837A9-27B5-4EDA-AA6C-5F0A2FC883F2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+mn-lt"/>
              <a:cs typeface="Calibri" pitchFamily="34" charset="0"/>
            </a:rPr>
            <a:t>Período de actualización	</a:t>
          </a:r>
          <a:endParaRPr lang="es-EC" sz="1800" b="1" dirty="0">
            <a:latin typeface="+mn-lt"/>
            <a:cs typeface="Calibri" pitchFamily="34" charset="0"/>
          </a:endParaRPr>
        </a:p>
      </dgm:t>
    </dgm:pt>
    <dgm:pt modelId="{0B6D2816-AA78-4045-B529-814E70CBA3DC}" type="parTrans" cxnId="{F9830049-6F1A-4F7F-B7A3-F7F52B438581}">
      <dgm:prSet/>
      <dgm:spPr/>
      <dgm:t>
        <a:bodyPr/>
        <a:lstStyle/>
        <a:p>
          <a:endParaRPr lang="es-EC" sz="2400"/>
        </a:p>
      </dgm:t>
    </dgm:pt>
    <dgm:pt modelId="{F4B1DE52-E5F1-443B-B457-80C34A0637E7}" type="sibTrans" cxnId="{F9830049-6F1A-4F7F-B7A3-F7F52B438581}">
      <dgm:prSet/>
      <dgm:spPr/>
      <dgm:t>
        <a:bodyPr/>
        <a:lstStyle/>
        <a:p>
          <a:endParaRPr lang="es-EC" sz="2400"/>
        </a:p>
      </dgm:t>
    </dgm:pt>
    <dgm:pt modelId="{3E969F84-8F5D-4927-9422-9C04FA492C5C}">
      <dgm:prSet custT="1"/>
      <dgm:spPr/>
      <dgm:t>
        <a:bodyPr/>
        <a:lstStyle/>
        <a:p>
          <a:pPr algn="l"/>
          <a:r>
            <a:rPr lang="es-EC" sz="1600" dirty="0" smtClean="0"/>
            <a:t>2012 – 2013 (Anual).</a:t>
          </a:r>
          <a:endParaRPr lang="es-EC" sz="1600" dirty="0"/>
        </a:p>
      </dgm:t>
    </dgm:pt>
    <dgm:pt modelId="{F330E59C-07A8-45D0-BB3C-B95D66971555}" type="parTrans" cxnId="{FA076F7D-E1AA-4C74-AE87-7E3241BF0DD4}">
      <dgm:prSet/>
      <dgm:spPr/>
      <dgm:t>
        <a:bodyPr/>
        <a:lstStyle/>
        <a:p>
          <a:endParaRPr lang="es-EC" sz="2400"/>
        </a:p>
      </dgm:t>
    </dgm:pt>
    <dgm:pt modelId="{F334B891-852C-4873-8172-0D0FD68D751F}" type="sibTrans" cxnId="{FA076F7D-E1AA-4C74-AE87-7E3241BF0DD4}">
      <dgm:prSet/>
      <dgm:spPr/>
      <dgm:t>
        <a:bodyPr/>
        <a:lstStyle/>
        <a:p>
          <a:endParaRPr lang="es-EC" sz="2400"/>
        </a:p>
      </dgm:t>
    </dgm:pt>
    <dgm:pt modelId="{44EFE06F-C27E-4300-B199-EACBB4543FA9}">
      <dgm:prSet custT="1"/>
      <dgm:spPr/>
      <dgm:t>
        <a:bodyPr/>
        <a:lstStyle/>
        <a:p>
          <a:pPr algn="ctr"/>
          <a:r>
            <a:rPr lang="es-EC" sz="1800" b="1" dirty="0" smtClean="0">
              <a:latin typeface="+mn-lt"/>
              <a:cs typeface="Calibri" pitchFamily="34" charset="0"/>
            </a:rPr>
            <a:t>Período referencia de la información</a:t>
          </a:r>
          <a:endParaRPr lang="es-EC" sz="1800" b="1" dirty="0">
            <a:latin typeface="+mn-lt"/>
            <a:cs typeface="Calibri" pitchFamily="34" charset="0"/>
          </a:endParaRPr>
        </a:p>
      </dgm:t>
    </dgm:pt>
    <dgm:pt modelId="{84ED3273-B596-43CB-A868-7F849A3EE217}" type="parTrans" cxnId="{726EAB8C-2FAF-4DBE-9E26-94B8843CADD2}">
      <dgm:prSet/>
      <dgm:spPr/>
      <dgm:t>
        <a:bodyPr/>
        <a:lstStyle/>
        <a:p>
          <a:endParaRPr lang="es-EC"/>
        </a:p>
      </dgm:t>
    </dgm:pt>
    <dgm:pt modelId="{0B304886-8A9F-4133-8E33-3DE93E1B5EE2}" type="sibTrans" cxnId="{726EAB8C-2FAF-4DBE-9E26-94B8843CADD2}">
      <dgm:prSet/>
      <dgm:spPr/>
      <dgm:t>
        <a:bodyPr/>
        <a:lstStyle/>
        <a:p>
          <a:endParaRPr lang="es-EC"/>
        </a:p>
      </dgm:t>
    </dgm:pt>
    <dgm:pt modelId="{674B3E7C-76D1-4D6E-A2BB-B6FAC96735FA}">
      <dgm:prSet custT="1"/>
      <dgm:spPr/>
      <dgm:t>
        <a:bodyPr/>
        <a:lstStyle/>
        <a:p>
          <a:pPr algn="l"/>
          <a:r>
            <a:rPr lang="es-EC" sz="1600" dirty="0" smtClean="0"/>
            <a:t>Año 2013.</a:t>
          </a:r>
          <a:endParaRPr lang="es-EC" sz="1600" dirty="0"/>
        </a:p>
      </dgm:t>
    </dgm:pt>
    <dgm:pt modelId="{124B5729-E345-4E36-855B-64F9549336C9}" type="parTrans" cxnId="{3798E6CF-DB60-405A-88AF-9970D684C7C5}">
      <dgm:prSet/>
      <dgm:spPr/>
      <dgm:t>
        <a:bodyPr/>
        <a:lstStyle/>
        <a:p>
          <a:endParaRPr lang="es-EC"/>
        </a:p>
      </dgm:t>
    </dgm:pt>
    <dgm:pt modelId="{0605FABF-FCAA-4AEF-89A3-CFF91DE34FA0}" type="sibTrans" cxnId="{3798E6CF-DB60-405A-88AF-9970D684C7C5}">
      <dgm:prSet/>
      <dgm:spPr/>
      <dgm:t>
        <a:bodyPr/>
        <a:lstStyle/>
        <a:p>
          <a:endParaRPr lang="es-EC"/>
        </a:p>
      </dgm:t>
    </dgm:pt>
    <dgm:pt modelId="{578DD4D3-B3B5-483D-A9C7-28569DD277DD}" type="pres">
      <dgm:prSet presAssocID="{02FAF059-0EAA-46C8-AA91-662BCBC19B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3635D3A-D688-4FF9-A381-DEB420B32587}" type="pres">
      <dgm:prSet presAssocID="{8631DFCC-EFBE-4FDD-A892-572584EDDB07}" presName="linNode" presStyleCnt="0"/>
      <dgm:spPr/>
      <dgm:t>
        <a:bodyPr/>
        <a:lstStyle/>
        <a:p>
          <a:endParaRPr lang="es-EC"/>
        </a:p>
      </dgm:t>
    </dgm:pt>
    <dgm:pt modelId="{59F446B1-82D4-4D1D-BAA3-D7AF1E6993A7}" type="pres">
      <dgm:prSet presAssocID="{8631DFCC-EFBE-4FDD-A892-572584EDDB07}" presName="parentText" presStyleLbl="node1" presStyleIdx="0" presStyleCnt="5" custScaleY="9187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AC23CBF-0D08-43C9-AEF4-2022C73B2B24}" type="pres">
      <dgm:prSet presAssocID="{8631DFCC-EFBE-4FDD-A892-572584EDDB07}" presName="descendantText" presStyleLbl="alignAccFollowNode1" presStyleIdx="0" presStyleCnt="5" custScaleY="15099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6CC2822-D2D4-4D6C-867B-8986D3B08CAD}" type="pres">
      <dgm:prSet presAssocID="{B567E794-A390-4EAF-9408-C2A71622EC7C}" presName="sp" presStyleCnt="0"/>
      <dgm:spPr/>
      <dgm:t>
        <a:bodyPr/>
        <a:lstStyle/>
        <a:p>
          <a:endParaRPr lang="es-EC"/>
        </a:p>
      </dgm:t>
    </dgm:pt>
    <dgm:pt modelId="{2B53142B-0F4D-49F7-91E3-92121C4B730C}" type="pres">
      <dgm:prSet presAssocID="{16E56F72-92DA-47A3-BCF4-98E00B5A7D1E}" presName="linNode" presStyleCnt="0"/>
      <dgm:spPr/>
      <dgm:t>
        <a:bodyPr/>
        <a:lstStyle/>
        <a:p>
          <a:endParaRPr lang="es-EC"/>
        </a:p>
      </dgm:t>
    </dgm:pt>
    <dgm:pt modelId="{BB2DC189-8602-4B39-9819-E1BF670FAA3C}" type="pres">
      <dgm:prSet presAssocID="{16E56F72-92DA-47A3-BCF4-98E00B5A7D1E}" presName="parentText" presStyleLbl="node1" presStyleIdx="1" presStyleCnt="5" custScaleY="8277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57245C3-C75A-4562-A44A-8719CE40249F}" type="pres">
      <dgm:prSet presAssocID="{16E56F72-92DA-47A3-BCF4-98E00B5A7D1E}" presName="descendantText" presStyleLbl="alignAccFollowNode1" presStyleIdx="1" presStyleCnt="5" custScaleY="107732" custLinFactNeighborX="42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71A5B22-D47A-4942-89E7-9BBD0DD91640}" type="pres">
      <dgm:prSet presAssocID="{81D16A39-9E56-47D3-B34D-C190F0051E5E}" presName="sp" presStyleCnt="0"/>
      <dgm:spPr/>
      <dgm:t>
        <a:bodyPr/>
        <a:lstStyle/>
        <a:p>
          <a:endParaRPr lang="es-EC"/>
        </a:p>
      </dgm:t>
    </dgm:pt>
    <dgm:pt modelId="{DB1CD189-E967-4DFE-8E3E-888E7DCD1A0F}" type="pres">
      <dgm:prSet presAssocID="{A70DAECC-D2DD-4EF3-A13D-40534619EA59}" presName="linNode" presStyleCnt="0"/>
      <dgm:spPr/>
      <dgm:t>
        <a:bodyPr/>
        <a:lstStyle/>
        <a:p>
          <a:endParaRPr lang="es-EC"/>
        </a:p>
      </dgm:t>
    </dgm:pt>
    <dgm:pt modelId="{1E9A9136-F741-499D-A008-D2B4CCBBF879}" type="pres">
      <dgm:prSet presAssocID="{A70DAECC-D2DD-4EF3-A13D-40534619EA59}" presName="parentText" presStyleLbl="node1" presStyleIdx="2" presStyleCnt="5" custScaleY="65258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3E341BE-D3FA-46EF-BB00-C6D411836274}" type="pres">
      <dgm:prSet presAssocID="{A70DAECC-D2DD-4EF3-A13D-40534619EA59}" presName="descendantText" presStyleLbl="alignAccFollowNode1" presStyleIdx="2" presStyleCnt="5" custScaleY="80888" custLinFactNeighborX="3175" custLinFactNeighborY="19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7EBC54E-04A6-40AB-83BE-D22BFA095D03}" type="pres">
      <dgm:prSet presAssocID="{E0CC8091-22EA-4E19-AB52-E79A3D995D3F}" presName="sp" presStyleCnt="0"/>
      <dgm:spPr/>
      <dgm:t>
        <a:bodyPr/>
        <a:lstStyle/>
        <a:p>
          <a:endParaRPr lang="es-EC"/>
        </a:p>
      </dgm:t>
    </dgm:pt>
    <dgm:pt modelId="{FEDE9FBB-81DC-4939-AD2A-D5981A67E08D}" type="pres">
      <dgm:prSet presAssocID="{439837A9-27B5-4EDA-AA6C-5F0A2FC883F2}" presName="linNode" presStyleCnt="0"/>
      <dgm:spPr/>
      <dgm:t>
        <a:bodyPr/>
        <a:lstStyle/>
        <a:p>
          <a:endParaRPr lang="es-EC"/>
        </a:p>
      </dgm:t>
    </dgm:pt>
    <dgm:pt modelId="{9C9F4D32-DE49-4C3E-B857-8A13C747D40B}" type="pres">
      <dgm:prSet presAssocID="{439837A9-27B5-4EDA-AA6C-5F0A2FC883F2}" presName="parentText" presStyleLbl="node1" presStyleIdx="3" presStyleCnt="5" custScaleY="7097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1A9E120-884C-4733-AC20-BE27A590C09A}" type="pres">
      <dgm:prSet presAssocID="{439837A9-27B5-4EDA-AA6C-5F0A2FC883F2}" presName="descendantText" presStyleLbl="alignAccFollowNode1" presStyleIdx="3" presStyleCnt="5" custScaleY="79886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8341482-5C3B-4299-9C3C-5FEF2A3BE279}" type="pres">
      <dgm:prSet presAssocID="{F4B1DE52-E5F1-443B-B457-80C34A0637E7}" presName="sp" presStyleCnt="0"/>
      <dgm:spPr/>
      <dgm:t>
        <a:bodyPr/>
        <a:lstStyle/>
        <a:p>
          <a:endParaRPr lang="es-EC"/>
        </a:p>
      </dgm:t>
    </dgm:pt>
    <dgm:pt modelId="{DE182815-B8A1-4555-8FB5-8F373FD36DC7}" type="pres">
      <dgm:prSet presAssocID="{44EFE06F-C27E-4300-B199-EACBB4543FA9}" presName="linNode" presStyleCnt="0"/>
      <dgm:spPr/>
      <dgm:t>
        <a:bodyPr/>
        <a:lstStyle/>
        <a:p>
          <a:endParaRPr lang="es-EC"/>
        </a:p>
      </dgm:t>
    </dgm:pt>
    <dgm:pt modelId="{0466B46F-3354-400C-B77A-A59984817324}" type="pres">
      <dgm:prSet presAssocID="{44EFE06F-C27E-4300-B199-EACBB4543FA9}" presName="parentText" presStyleLbl="node1" presStyleIdx="4" presStyleCnt="5" custScaleY="74345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FB8FE46-F50C-4B02-9886-4F43BB89E00B}" type="pres">
      <dgm:prSet presAssocID="{44EFE06F-C27E-4300-B199-EACBB4543FA9}" presName="descendantText" presStyleLbl="alignAccFollowNode1" presStyleIdx="4" presStyleCnt="5" custScaleY="845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0CF853F-C235-4D38-8699-C72005EEA8B7}" type="presOf" srcId="{D4C5EED3-2362-4F8F-809C-C1754D9B93A3}" destId="{3AC23CBF-0D08-43C9-AEF4-2022C73B2B24}" srcOrd="0" destOrd="0" presId="urn:microsoft.com/office/officeart/2005/8/layout/vList5"/>
    <dgm:cxn modelId="{CE355C15-E1F6-46FE-AB74-DF30A44A60C8}" type="presOf" srcId="{674B3E7C-76D1-4D6E-A2BB-B6FAC96735FA}" destId="{8FB8FE46-F50C-4B02-9886-4F43BB89E00B}" srcOrd="0" destOrd="0" presId="urn:microsoft.com/office/officeart/2005/8/layout/vList5"/>
    <dgm:cxn modelId="{BDF81A54-A7C2-4AD1-8E74-4B97A3C04615}" type="presOf" srcId="{7E189562-78BE-4863-BFFC-EAF83855CC56}" destId="{83E341BE-D3FA-46EF-BB00-C6D411836274}" srcOrd="0" destOrd="0" presId="urn:microsoft.com/office/officeart/2005/8/layout/vList5"/>
    <dgm:cxn modelId="{8366E3D9-B381-46A1-A138-7E955FA98C3E}" type="presOf" srcId="{439837A9-27B5-4EDA-AA6C-5F0A2FC883F2}" destId="{9C9F4D32-DE49-4C3E-B857-8A13C747D40B}" srcOrd="0" destOrd="0" presId="urn:microsoft.com/office/officeart/2005/8/layout/vList5"/>
    <dgm:cxn modelId="{43FE9D85-FCAC-4E3E-9B14-683799E80D3B}" type="presOf" srcId="{E5A3F701-66B1-4917-9B87-6F5354B650A1}" destId="{157245C3-C75A-4562-A44A-8719CE40249F}" srcOrd="0" destOrd="0" presId="urn:microsoft.com/office/officeart/2005/8/layout/vList5"/>
    <dgm:cxn modelId="{8792794C-BD9B-458D-950A-A699AA7DB238}" type="presOf" srcId="{44EFE06F-C27E-4300-B199-EACBB4543FA9}" destId="{0466B46F-3354-400C-B77A-A59984817324}" srcOrd="0" destOrd="0" presId="urn:microsoft.com/office/officeart/2005/8/layout/vList5"/>
    <dgm:cxn modelId="{9C3A35FB-7FE9-4167-9CE3-5EE8BAC1D318}" srcId="{16E56F72-92DA-47A3-BCF4-98E00B5A7D1E}" destId="{E5A3F701-66B1-4917-9B87-6F5354B650A1}" srcOrd="0" destOrd="0" parTransId="{16FCB257-ABDD-4698-B0AB-F05AA327C3F5}" sibTransId="{8D7D5A45-807D-473B-987E-E592789E23F4}"/>
    <dgm:cxn modelId="{726EAB8C-2FAF-4DBE-9E26-94B8843CADD2}" srcId="{02FAF059-0EAA-46C8-AA91-662BCBC19BB3}" destId="{44EFE06F-C27E-4300-B199-EACBB4543FA9}" srcOrd="4" destOrd="0" parTransId="{84ED3273-B596-43CB-A868-7F849A3EE217}" sibTransId="{0B304886-8A9F-4133-8E33-3DE93E1B5EE2}"/>
    <dgm:cxn modelId="{73BEA8A8-1E1F-427C-96F5-46135960C7F4}" srcId="{8631DFCC-EFBE-4FDD-A892-572584EDDB07}" destId="{D4C5EED3-2362-4F8F-809C-C1754D9B93A3}" srcOrd="0" destOrd="0" parTransId="{C853BCC7-7968-4F70-B1B9-67F2C36DB614}" sibTransId="{0DDB1912-75E0-4B59-94DE-C2E80A554C9B}"/>
    <dgm:cxn modelId="{F9830049-6F1A-4F7F-B7A3-F7F52B438581}" srcId="{02FAF059-0EAA-46C8-AA91-662BCBC19BB3}" destId="{439837A9-27B5-4EDA-AA6C-5F0A2FC883F2}" srcOrd="3" destOrd="0" parTransId="{0B6D2816-AA78-4045-B529-814E70CBA3DC}" sibTransId="{F4B1DE52-E5F1-443B-B457-80C34A0637E7}"/>
    <dgm:cxn modelId="{FD0A5D12-2F50-4511-A398-3705C82E7A8C}" srcId="{A70DAECC-D2DD-4EF3-A13D-40534619EA59}" destId="{7E189562-78BE-4863-BFFC-EAF83855CC56}" srcOrd="0" destOrd="0" parTransId="{A546BA34-C80A-4A05-BC21-DC81927AD8F7}" sibTransId="{B6A2E0BC-1343-42C8-BC20-99EDD27E07ED}"/>
    <dgm:cxn modelId="{A3926AD8-8A00-4610-AA4A-A3BA6AFEFF9C}" type="presOf" srcId="{16E56F72-92DA-47A3-BCF4-98E00B5A7D1E}" destId="{BB2DC189-8602-4B39-9819-E1BF670FAA3C}" srcOrd="0" destOrd="0" presId="urn:microsoft.com/office/officeart/2005/8/layout/vList5"/>
    <dgm:cxn modelId="{677CC4F8-2E42-4B04-A663-65C3F226C690}" type="presOf" srcId="{02FAF059-0EAA-46C8-AA91-662BCBC19BB3}" destId="{578DD4D3-B3B5-483D-A9C7-28569DD277DD}" srcOrd="0" destOrd="0" presId="urn:microsoft.com/office/officeart/2005/8/layout/vList5"/>
    <dgm:cxn modelId="{822319DB-E0D4-443F-A948-905EC7264BCA}" type="presOf" srcId="{8631DFCC-EFBE-4FDD-A892-572584EDDB07}" destId="{59F446B1-82D4-4D1D-BAA3-D7AF1E6993A7}" srcOrd="0" destOrd="0" presId="urn:microsoft.com/office/officeart/2005/8/layout/vList5"/>
    <dgm:cxn modelId="{1F7B60F0-A68D-4AD0-ABC4-3B53ACF51F9C}" srcId="{02FAF059-0EAA-46C8-AA91-662BCBC19BB3}" destId="{8631DFCC-EFBE-4FDD-A892-572584EDDB07}" srcOrd="0" destOrd="0" parTransId="{5832F4B4-9A4B-477A-B85A-F5891AE582F5}" sibTransId="{B567E794-A390-4EAF-9408-C2A71622EC7C}"/>
    <dgm:cxn modelId="{AA7AA539-3CC7-47F2-9C09-0789F89112B8}" type="presOf" srcId="{3E969F84-8F5D-4927-9422-9C04FA492C5C}" destId="{E1A9E120-884C-4733-AC20-BE27A590C09A}" srcOrd="0" destOrd="0" presId="urn:microsoft.com/office/officeart/2005/8/layout/vList5"/>
    <dgm:cxn modelId="{3798E6CF-DB60-405A-88AF-9970D684C7C5}" srcId="{44EFE06F-C27E-4300-B199-EACBB4543FA9}" destId="{674B3E7C-76D1-4D6E-A2BB-B6FAC96735FA}" srcOrd="0" destOrd="0" parTransId="{124B5729-E345-4E36-855B-64F9549336C9}" sibTransId="{0605FABF-FCAA-4AEF-89A3-CFF91DE34FA0}"/>
    <dgm:cxn modelId="{A236E9DF-2B69-4C91-8FB8-B9D6491A3D1D}" srcId="{02FAF059-0EAA-46C8-AA91-662BCBC19BB3}" destId="{A70DAECC-D2DD-4EF3-A13D-40534619EA59}" srcOrd="2" destOrd="0" parTransId="{0CDDDFDF-4D15-4F73-97AC-811B6D9031EF}" sibTransId="{E0CC8091-22EA-4E19-AB52-E79A3D995D3F}"/>
    <dgm:cxn modelId="{660BD48A-CB54-4D37-BEB5-0007A22205EC}" srcId="{02FAF059-0EAA-46C8-AA91-662BCBC19BB3}" destId="{16E56F72-92DA-47A3-BCF4-98E00B5A7D1E}" srcOrd="1" destOrd="0" parTransId="{F7595088-0910-41EA-A8A7-994538B35D81}" sibTransId="{81D16A39-9E56-47D3-B34D-C190F0051E5E}"/>
    <dgm:cxn modelId="{FA076F7D-E1AA-4C74-AE87-7E3241BF0DD4}" srcId="{439837A9-27B5-4EDA-AA6C-5F0A2FC883F2}" destId="{3E969F84-8F5D-4927-9422-9C04FA492C5C}" srcOrd="0" destOrd="0" parTransId="{F330E59C-07A8-45D0-BB3C-B95D66971555}" sibTransId="{F334B891-852C-4873-8172-0D0FD68D751F}"/>
    <dgm:cxn modelId="{31510743-7016-45BF-BA98-E1ACF283E2EA}" type="presOf" srcId="{A70DAECC-D2DD-4EF3-A13D-40534619EA59}" destId="{1E9A9136-F741-499D-A008-D2B4CCBBF879}" srcOrd="0" destOrd="0" presId="urn:microsoft.com/office/officeart/2005/8/layout/vList5"/>
    <dgm:cxn modelId="{8AD0B1D4-8D1C-4367-A2B5-AC3486F8D7CA}" type="presParOf" srcId="{578DD4D3-B3B5-483D-A9C7-28569DD277DD}" destId="{13635D3A-D688-4FF9-A381-DEB420B32587}" srcOrd="0" destOrd="0" presId="urn:microsoft.com/office/officeart/2005/8/layout/vList5"/>
    <dgm:cxn modelId="{5E7852FD-E07A-4876-AA7F-A30AFA00CA59}" type="presParOf" srcId="{13635D3A-D688-4FF9-A381-DEB420B32587}" destId="{59F446B1-82D4-4D1D-BAA3-D7AF1E6993A7}" srcOrd="0" destOrd="0" presId="urn:microsoft.com/office/officeart/2005/8/layout/vList5"/>
    <dgm:cxn modelId="{8FE87EE7-D2E4-409B-A25F-2E137552C6E0}" type="presParOf" srcId="{13635D3A-D688-4FF9-A381-DEB420B32587}" destId="{3AC23CBF-0D08-43C9-AEF4-2022C73B2B24}" srcOrd="1" destOrd="0" presId="urn:microsoft.com/office/officeart/2005/8/layout/vList5"/>
    <dgm:cxn modelId="{B8FE56A3-D76D-40A3-A8FF-482E29ABE52D}" type="presParOf" srcId="{578DD4D3-B3B5-483D-A9C7-28569DD277DD}" destId="{D6CC2822-D2D4-4D6C-867B-8986D3B08CAD}" srcOrd="1" destOrd="0" presId="urn:microsoft.com/office/officeart/2005/8/layout/vList5"/>
    <dgm:cxn modelId="{3DBF5726-949B-40EA-B0B2-9DCCAF967CED}" type="presParOf" srcId="{578DD4D3-B3B5-483D-A9C7-28569DD277DD}" destId="{2B53142B-0F4D-49F7-91E3-92121C4B730C}" srcOrd="2" destOrd="0" presId="urn:microsoft.com/office/officeart/2005/8/layout/vList5"/>
    <dgm:cxn modelId="{A160D2ED-1C94-4CBD-BC28-E2F91AA5D0A2}" type="presParOf" srcId="{2B53142B-0F4D-49F7-91E3-92121C4B730C}" destId="{BB2DC189-8602-4B39-9819-E1BF670FAA3C}" srcOrd="0" destOrd="0" presId="urn:microsoft.com/office/officeart/2005/8/layout/vList5"/>
    <dgm:cxn modelId="{2553FDAA-41F7-4380-B613-86373333B376}" type="presParOf" srcId="{2B53142B-0F4D-49F7-91E3-92121C4B730C}" destId="{157245C3-C75A-4562-A44A-8719CE40249F}" srcOrd="1" destOrd="0" presId="urn:microsoft.com/office/officeart/2005/8/layout/vList5"/>
    <dgm:cxn modelId="{420E92A5-254E-4FF9-A6A8-20B801AABB9C}" type="presParOf" srcId="{578DD4D3-B3B5-483D-A9C7-28569DD277DD}" destId="{F71A5B22-D47A-4942-89E7-9BBD0DD91640}" srcOrd="3" destOrd="0" presId="urn:microsoft.com/office/officeart/2005/8/layout/vList5"/>
    <dgm:cxn modelId="{FC587075-796B-42B5-8610-F4CD4DF1F3B9}" type="presParOf" srcId="{578DD4D3-B3B5-483D-A9C7-28569DD277DD}" destId="{DB1CD189-E967-4DFE-8E3E-888E7DCD1A0F}" srcOrd="4" destOrd="0" presId="urn:microsoft.com/office/officeart/2005/8/layout/vList5"/>
    <dgm:cxn modelId="{BB7DB4EB-A8C6-44C1-B0CD-3CBA65E41517}" type="presParOf" srcId="{DB1CD189-E967-4DFE-8E3E-888E7DCD1A0F}" destId="{1E9A9136-F741-499D-A008-D2B4CCBBF879}" srcOrd="0" destOrd="0" presId="urn:microsoft.com/office/officeart/2005/8/layout/vList5"/>
    <dgm:cxn modelId="{7CB14BC6-886C-435E-8143-B5758692848C}" type="presParOf" srcId="{DB1CD189-E967-4DFE-8E3E-888E7DCD1A0F}" destId="{83E341BE-D3FA-46EF-BB00-C6D411836274}" srcOrd="1" destOrd="0" presId="urn:microsoft.com/office/officeart/2005/8/layout/vList5"/>
    <dgm:cxn modelId="{6F625F7B-6E2D-45DF-9ADD-25F567464791}" type="presParOf" srcId="{578DD4D3-B3B5-483D-A9C7-28569DD277DD}" destId="{D7EBC54E-04A6-40AB-83BE-D22BFA095D03}" srcOrd="5" destOrd="0" presId="urn:microsoft.com/office/officeart/2005/8/layout/vList5"/>
    <dgm:cxn modelId="{884609FA-2CA7-4E4C-AD53-FCB7BED65705}" type="presParOf" srcId="{578DD4D3-B3B5-483D-A9C7-28569DD277DD}" destId="{FEDE9FBB-81DC-4939-AD2A-D5981A67E08D}" srcOrd="6" destOrd="0" presId="urn:microsoft.com/office/officeart/2005/8/layout/vList5"/>
    <dgm:cxn modelId="{5003846A-9A06-417E-84A2-BC65B2F0D2C8}" type="presParOf" srcId="{FEDE9FBB-81DC-4939-AD2A-D5981A67E08D}" destId="{9C9F4D32-DE49-4C3E-B857-8A13C747D40B}" srcOrd="0" destOrd="0" presId="urn:microsoft.com/office/officeart/2005/8/layout/vList5"/>
    <dgm:cxn modelId="{1AFCEC62-C046-4C4F-85EB-24EEB7F08973}" type="presParOf" srcId="{FEDE9FBB-81DC-4939-AD2A-D5981A67E08D}" destId="{E1A9E120-884C-4733-AC20-BE27A590C09A}" srcOrd="1" destOrd="0" presId="urn:microsoft.com/office/officeart/2005/8/layout/vList5"/>
    <dgm:cxn modelId="{9D8AAC2E-BF07-4AA6-8F8E-E12DBF329A7F}" type="presParOf" srcId="{578DD4D3-B3B5-483D-A9C7-28569DD277DD}" destId="{18341482-5C3B-4299-9C3C-5FEF2A3BE279}" srcOrd="7" destOrd="0" presId="urn:microsoft.com/office/officeart/2005/8/layout/vList5"/>
    <dgm:cxn modelId="{E7CD11DC-FCED-4CF3-A0D8-968906F61A5C}" type="presParOf" srcId="{578DD4D3-B3B5-483D-A9C7-28569DD277DD}" destId="{DE182815-B8A1-4555-8FB5-8F373FD36DC7}" srcOrd="8" destOrd="0" presId="urn:microsoft.com/office/officeart/2005/8/layout/vList5"/>
    <dgm:cxn modelId="{7C721CDD-37C2-42A8-80B7-0A854D7E0D82}" type="presParOf" srcId="{DE182815-B8A1-4555-8FB5-8F373FD36DC7}" destId="{0466B46F-3354-400C-B77A-A59984817324}" srcOrd="0" destOrd="0" presId="urn:microsoft.com/office/officeart/2005/8/layout/vList5"/>
    <dgm:cxn modelId="{E95DE7F2-1F13-49D1-9D51-97D16A6E8D97}" type="presParOf" srcId="{DE182815-B8A1-4555-8FB5-8F373FD36DC7}" destId="{8FB8FE46-F50C-4B02-9886-4F43BB89E00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2FAF059-0EAA-46C8-AA91-662BCBC19BB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D4C5EED3-2362-4F8F-809C-C1754D9B93A3}">
      <dgm:prSet phldrT="[Texto]" custT="1"/>
      <dgm:spPr/>
      <dgm:t>
        <a:bodyPr/>
        <a:lstStyle/>
        <a:p>
          <a:pPr algn="just"/>
          <a:r>
            <a:rPr lang="es-EC" sz="1800" b="1" dirty="0" smtClean="0"/>
            <a:t>Vehículos Matriculados y Accidentes de Tránsito: </a:t>
          </a:r>
          <a:r>
            <a:rPr lang="es-EC" sz="1800" b="0" dirty="0" smtClean="0"/>
            <a:t>La información </a:t>
          </a:r>
          <a:r>
            <a:rPr lang="es-EC" sz="1800" dirty="0" smtClean="0"/>
            <a:t>se obtienen de los registros de la Agencia Nacional de Tránsito, Dirección Nacional de Control de Tránsito y Seguridad Vial y en la Comisión de Tránsito del Ecuador.</a:t>
          </a:r>
          <a:endParaRPr lang="es-EC" sz="1800" dirty="0">
            <a:latin typeface="+mn-lt"/>
            <a:cs typeface="Calibri" pitchFamily="34" charset="0"/>
          </a:endParaRPr>
        </a:p>
      </dgm:t>
    </dgm:pt>
    <dgm:pt modelId="{C853BCC7-7968-4F70-B1B9-67F2C36DB614}" type="parTrans" cxnId="{73BEA8A8-1E1F-427C-96F5-46135960C7F4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0DDB1912-75E0-4B59-94DE-C2E80A554C9B}" type="sibTrans" cxnId="{73BEA8A8-1E1F-427C-96F5-46135960C7F4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E5A3F701-66B1-4917-9B87-6F5354B650A1}">
      <dgm:prSet phldrT="[Texto]" custT="1"/>
      <dgm:spPr/>
      <dgm:t>
        <a:bodyPr/>
        <a:lstStyle/>
        <a:p>
          <a:pPr algn="just"/>
          <a:endParaRPr lang="es-EC" sz="2000" dirty="0">
            <a:latin typeface="+mn-lt"/>
            <a:cs typeface="Calibri" pitchFamily="34" charset="0"/>
          </a:endParaRPr>
        </a:p>
      </dgm:t>
    </dgm:pt>
    <dgm:pt modelId="{16FCB257-ABDD-4698-B0AB-F05AA327C3F5}" type="parTrans" cxnId="{9C3A35FB-7FE9-4167-9CE3-5EE8BAC1D318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8D7D5A45-807D-473B-987E-E592789E23F4}" type="sibTrans" cxnId="{9C3A35FB-7FE9-4167-9CE3-5EE8BAC1D318}">
      <dgm:prSet/>
      <dgm:spPr/>
      <dgm:t>
        <a:bodyPr/>
        <a:lstStyle/>
        <a:p>
          <a:endParaRPr lang="es-EC" sz="2000">
            <a:solidFill>
              <a:schemeClr val="tx1"/>
            </a:solidFill>
          </a:endParaRPr>
        </a:p>
      </dgm:t>
    </dgm:pt>
    <dgm:pt modelId="{16E56F72-92DA-47A3-BCF4-98E00B5A7D1E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+mn-lt"/>
              <a:cs typeface="Calibri" pitchFamily="34" charset="0"/>
            </a:rPr>
            <a:t>Unidad de Investigación</a:t>
          </a:r>
          <a:endParaRPr lang="es-EC" sz="1800" b="1" dirty="0">
            <a:latin typeface="+mn-lt"/>
            <a:cs typeface="Calibri" pitchFamily="34" charset="0"/>
          </a:endParaRPr>
        </a:p>
      </dgm:t>
    </dgm:pt>
    <dgm:pt modelId="{81D16A39-9E56-47D3-B34D-C190F0051E5E}" type="sibTrans" cxnId="{660BD48A-CB54-4D37-BEB5-0007A22205E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F7595088-0910-41EA-A8A7-994538B35D81}" type="parTrans" cxnId="{660BD48A-CB54-4D37-BEB5-0007A22205E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8631DFCC-EFBE-4FDD-A892-572584EDDB07}">
      <dgm:prSet phldrT="[Texto]" custT="1"/>
      <dgm:spPr/>
      <dgm:t>
        <a:bodyPr/>
        <a:lstStyle/>
        <a:p>
          <a:pPr algn="ctr"/>
          <a:r>
            <a:rPr lang="es-EC" sz="1800" b="1" dirty="0" smtClean="0">
              <a:latin typeface="+mn-lt"/>
              <a:cs typeface="Calibri" pitchFamily="34" charset="0"/>
            </a:rPr>
            <a:t>Método de Investigación</a:t>
          </a:r>
          <a:endParaRPr lang="es-EC" sz="1800" b="1" dirty="0">
            <a:latin typeface="+mn-lt"/>
            <a:cs typeface="Calibri" pitchFamily="34" charset="0"/>
          </a:endParaRPr>
        </a:p>
      </dgm:t>
    </dgm:pt>
    <dgm:pt modelId="{B567E794-A390-4EAF-9408-C2A71622EC7C}" type="sibTrans" cxnId="{1F7B60F0-A68D-4AD0-ABC4-3B53ACF51F9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5832F4B4-9A4B-477A-B85A-F5891AE582F5}" type="parTrans" cxnId="{1F7B60F0-A68D-4AD0-ABC4-3B53ACF51F9C}">
      <dgm:prSet/>
      <dgm:spPr/>
      <dgm:t>
        <a:bodyPr/>
        <a:lstStyle/>
        <a:p>
          <a:endParaRPr lang="es-EC" sz="1800">
            <a:solidFill>
              <a:schemeClr val="tx1"/>
            </a:solidFill>
          </a:endParaRPr>
        </a:p>
      </dgm:t>
    </dgm:pt>
    <dgm:pt modelId="{878EE7E0-784B-4194-B90D-891CBD7E95EA}">
      <dgm:prSet custT="1"/>
      <dgm:spPr/>
      <dgm:t>
        <a:bodyPr/>
        <a:lstStyle/>
        <a:p>
          <a:pPr algn="just"/>
          <a:r>
            <a:rPr lang="es-EC" sz="1800" b="1" dirty="0" smtClean="0"/>
            <a:t>Transporte Ferroviario y Transporte Aéreo Internacional</a:t>
          </a:r>
          <a:r>
            <a:rPr lang="es-EC" sz="1800" dirty="0" smtClean="0"/>
            <a:t>: La información proviene de la Empresa de Ferrocarriles del Estado y de la Dirección de Aviación Civil  (Boletín Estadístico Tráfico Aéreo).</a:t>
          </a:r>
        </a:p>
      </dgm:t>
    </dgm:pt>
    <dgm:pt modelId="{EBAECA43-FABC-4E4B-86B1-A19E73A1CD94}" type="parTrans" cxnId="{5CFCAC3A-BAB5-4C87-9859-DA5490EBA8BF}">
      <dgm:prSet/>
      <dgm:spPr/>
      <dgm:t>
        <a:bodyPr/>
        <a:lstStyle/>
        <a:p>
          <a:endParaRPr lang="es-EC"/>
        </a:p>
      </dgm:t>
    </dgm:pt>
    <dgm:pt modelId="{2C7739C6-2059-4839-9F2A-FE5403407D01}" type="sibTrans" cxnId="{5CFCAC3A-BAB5-4C87-9859-DA5490EBA8BF}">
      <dgm:prSet/>
      <dgm:spPr/>
      <dgm:t>
        <a:bodyPr/>
        <a:lstStyle/>
        <a:p>
          <a:endParaRPr lang="es-EC"/>
        </a:p>
      </dgm:t>
    </dgm:pt>
    <dgm:pt modelId="{3F5C051E-8B61-4963-8E7B-1538E027192D}">
      <dgm:prSet custT="1"/>
      <dgm:spPr/>
      <dgm:t>
        <a:bodyPr/>
        <a:lstStyle/>
        <a:p>
          <a:pPr algn="just"/>
          <a:r>
            <a:rPr lang="es-EC" sz="1800" b="1" dirty="0" smtClean="0"/>
            <a:t>Transporte Marítimo Internacional</a:t>
          </a:r>
          <a:r>
            <a:rPr lang="es-EC" sz="1800" dirty="0" smtClean="0"/>
            <a:t>: La información es enviada por las diferentes Autoridades Portuarias del país.</a:t>
          </a:r>
        </a:p>
      </dgm:t>
    </dgm:pt>
    <dgm:pt modelId="{7CA6A6BE-778A-4E22-AD76-2D4FC5F0BD7B}" type="parTrans" cxnId="{ABDA219A-F9E4-44B2-8755-D5E32825C371}">
      <dgm:prSet/>
      <dgm:spPr/>
      <dgm:t>
        <a:bodyPr/>
        <a:lstStyle/>
        <a:p>
          <a:endParaRPr lang="es-EC"/>
        </a:p>
      </dgm:t>
    </dgm:pt>
    <dgm:pt modelId="{B80AA1D1-DF9F-4431-AB60-6E6FC151E008}" type="sibTrans" cxnId="{ABDA219A-F9E4-44B2-8755-D5E32825C371}">
      <dgm:prSet/>
      <dgm:spPr/>
      <dgm:t>
        <a:bodyPr/>
        <a:lstStyle/>
        <a:p>
          <a:endParaRPr lang="es-EC"/>
        </a:p>
      </dgm:t>
    </dgm:pt>
    <dgm:pt modelId="{9D0DD2D1-FDA7-4377-A3B1-B49DE4C30659}">
      <dgm:prSet custT="1"/>
      <dgm:spPr/>
      <dgm:t>
        <a:bodyPr/>
        <a:lstStyle/>
        <a:p>
          <a:pPr algn="just"/>
          <a:r>
            <a:rPr lang="es-EC" sz="1800" dirty="0" smtClean="0"/>
            <a:t>Se realiza a través de registros administrativos, que corresponden a datos a cargo de las organizaciones públicas producidos dentro de sus funciones, la cual describe:	</a:t>
          </a:r>
          <a:endParaRPr lang="es-EC" sz="1800" dirty="0"/>
        </a:p>
      </dgm:t>
    </dgm:pt>
    <dgm:pt modelId="{D30E99ED-FF5B-43B8-94EC-B98DF419E76C}" type="parTrans" cxnId="{9D8C40C7-BAAA-41D1-BB04-CDC0FF68E7B2}">
      <dgm:prSet/>
      <dgm:spPr/>
      <dgm:t>
        <a:bodyPr/>
        <a:lstStyle/>
        <a:p>
          <a:endParaRPr lang="es-EC"/>
        </a:p>
      </dgm:t>
    </dgm:pt>
    <dgm:pt modelId="{90A0ECEA-0AE7-477B-9990-2B661DA7D831}" type="sibTrans" cxnId="{9D8C40C7-BAAA-41D1-BB04-CDC0FF68E7B2}">
      <dgm:prSet/>
      <dgm:spPr/>
      <dgm:t>
        <a:bodyPr/>
        <a:lstStyle/>
        <a:p>
          <a:endParaRPr lang="es-EC"/>
        </a:p>
      </dgm:t>
    </dgm:pt>
    <dgm:pt modelId="{876BFBF7-08ED-490A-AD94-DBAADF8F4A9B}">
      <dgm:prSet custT="1"/>
      <dgm:spPr/>
      <dgm:t>
        <a:bodyPr/>
        <a:lstStyle/>
        <a:p>
          <a:pPr algn="l"/>
          <a:endParaRPr lang="es-EC" sz="1800" dirty="0"/>
        </a:p>
      </dgm:t>
    </dgm:pt>
    <dgm:pt modelId="{30214753-B02D-4370-8BF7-AB00C97D96A8}" type="parTrans" cxnId="{CB4AD523-462D-4043-BDF6-E05E69E5C4BA}">
      <dgm:prSet/>
      <dgm:spPr/>
      <dgm:t>
        <a:bodyPr/>
        <a:lstStyle/>
        <a:p>
          <a:endParaRPr lang="es-EC"/>
        </a:p>
      </dgm:t>
    </dgm:pt>
    <dgm:pt modelId="{4716F589-13F0-4211-B4B9-F461DDC38471}" type="sibTrans" cxnId="{CB4AD523-462D-4043-BDF6-E05E69E5C4BA}">
      <dgm:prSet/>
      <dgm:spPr/>
      <dgm:t>
        <a:bodyPr/>
        <a:lstStyle/>
        <a:p>
          <a:endParaRPr lang="es-EC"/>
        </a:p>
      </dgm:t>
    </dgm:pt>
    <dgm:pt modelId="{D6C3314D-DF4B-4DFF-9601-1455483D57B5}">
      <dgm:prSet custT="1"/>
      <dgm:spPr/>
      <dgm:t>
        <a:bodyPr/>
        <a:lstStyle/>
        <a:p>
          <a:pPr algn="just"/>
          <a:r>
            <a:rPr lang="es-EC" sz="1800" b="1" dirty="0" smtClean="0"/>
            <a:t>Transporte ferroviario: </a:t>
          </a:r>
          <a:r>
            <a:rPr lang="es-EC" sz="1800" dirty="0" smtClean="0"/>
            <a:t>movimiento de pasajeros y de carga</a:t>
          </a:r>
          <a:endParaRPr lang="es-EC" sz="1800" b="0" dirty="0"/>
        </a:p>
      </dgm:t>
    </dgm:pt>
    <dgm:pt modelId="{0F1B6B0F-751C-40CD-A8C8-A41CB4BE6D77}" type="parTrans" cxnId="{1D0BCB27-89B5-4F5D-B2AF-B2C9E7C9C310}">
      <dgm:prSet/>
      <dgm:spPr/>
      <dgm:t>
        <a:bodyPr/>
        <a:lstStyle/>
        <a:p>
          <a:endParaRPr lang="es-EC"/>
        </a:p>
      </dgm:t>
    </dgm:pt>
    <dgm:pt modelId="{16627B21-FA16-4069-987B-D31CC07B17BD}" type="sibTrans" cxnId="{1D0BCB27-89B5-4F5D-B2AF-B2C9E7C9C310}">
      <dgm:prSet/>
      <dgm:spPr/>
      <dgm:t>
        <a:bodyPr/>
        <a:lstStyle/>
        <a:p>
          <a:endParaRPr lang="es-EC"/>
        </a:p>
      </dgm:t>
    </dgm:pt>
    <dgm:pt modelId="{3CF9FB32-84C1-4F59-9AF3-C140719A1E2B}">
      <dgm:prSet custT="1"/>
      <dgm:spPr/>
      <dgm:t>
        <a:bodyPr/>
        <a:lstStyle/>
        <a:p>
          <a:pPr algn="just"/>
          <a:r>
            <a:rPr lang="es-EC" sz="1800" b="1" dirty="0" smtClean="0"/>
            <a:t>Transporte aéreo internacional: </a:t>
          </a:r>
          <a:r>
            <a:rPr lang="es-EC" sz="1800" dirty="0" smtClean="0"/>
            <a:t>movimiento de pasajeros y de carga</a:t>
          </a:r>
          <a:endParaRPr lang="es-EC" sz="1800" b="0" dirty="0"/>
        </a:p>
      </dgm:t>
    </dgm:pt>
    <dgm:pt modelId="{1F6EB480-0F5E-4DEE-84F1-FB305526DF82}" type="parTrans" cxnId="{3AB559D3-D134-4F8C-A19A-F1AAB8DADC1E}">
      <dgm:prSet/>
      <dgm:spPr/>
      <dgm:t>
        <a:bodyPr/>
        <a:lstStyle/>
        <a:p>
          <a:endParaRPr lang="es-EC"/>
        </a:p>
      </dgm:t>
    </dgm:pt>
    <dgm:pt modelId="{E716B809-FAB2-4533-B1F2-E824EB72AF63}" type="sibTrans" cxnId="{3AB559D3-D134-4F8C-A19A-F1AAB8DADC1E}">
      <dgm:prSet/>
      <dgm:spPr/>
      <dgm:t>
        <a:bodyPr/>
        <a:lstStyle/>
        <a:p>
          <a:endParaRPr lang="es-EC"/>
        </a:p>
      </dgm:t>
    </dgm:pt>
    <dgm:pt modelId="{84F59986-E195-4980-867E-30D471E52B27}">
      <dgm:prSet custT="1"/>
      <dgm:spPr/>
      <dgm:t>
        <a:bodyPr/>
        <a:lstStyle/>
        <a:p>
          <a:pPr algn="just"/>
          <a:r>
            <a:rPr lang="es-EC" sz="1800" b="1" dirty="0" smtClean="0"/>
            <a:t>Transporte marítimo: </a:t>
          </a:r>
          <a:r>
            <a:rPr lang="es-EC" sz="1800" dirty="0" smtClean="0"/>
            <a:t>naves y pasajeros en tráfico de naves, pasajeros y carga en tráfico marítimo internacional</a:t>
          </a:r>
          <a:endParaRPr lang="es-EC" sz="1800" b="0" dirty="0"/>
        </a:p>
      </dgm:t>
    </dgm:pt>
    <dgm:pt modelId="{4DB414CE-7304-4B3F-9150-A2E7A934CDAF}" type="parTrans" cxnId="{290E7967-39CC-4C06-AB78-C97886277A9F}">
      <dgm:prSet/>
      <dgm:spPr/>
      <dgm:t>
        <a:bodyPr/>
        <a:lstStyle/>
        <a:p>
          <a:endParaRPr lang="es-EC"/>
        </a:p>
      </dgm:t>
    </dgm:pt>
    <dgm:pt modelId="{EF53953F-304C-4C99-826B-0B97A0E6D51D}" type="sibTrans" cxnId="{290E7967-39CC-4C06-AB78-C97886277A9F}">
      <dgm:prSet/>
      <dgm:spPr/>
      <dgm:t>
        <a:bodyPr/>
        <a:lstStyle/>
        <a:p>
          <a:endParaRPr lang="es-EC"/>
        </a:p>
      </dgm:t>
    </dgm:pt>
    <dgm:pt modelId="{2EE5F2F0-1CC1-4714-9921-4597E90F58F9}">
      <dgm:prSet custT="1"/>
      <dgm:spPr/>
      <dgm:t>
        <a:bodyPr/>
        <a:lstStyle/>
        <a:p>
          <a:pPr algn="just"/>
          <a:r>
            <a:rPr lang="es-EC" sz="1800" b="1" dirty="0" smtClean="0"/>
            <a:t>Vehículos matriculados y accidentes de tránsito: </a:t>
          </a:r>
          <a:r>
            <a:rPr lang="es-EC" sz="1800" b="0" dirty="0" smtClean="0"/>
            <a:t>Por clase y tipo de accidente</a:t>
          </a:r>
          <a:endParaRPr lang="es-EC" sz="1800" b="0" dirty="0"/>
        </a:p>
      </dgm:t>
    </dgm:pt>
    <dgm:pt modelId="{0A79AC62-35E7-497E-B18B-CBDF9453F428}" type="parTrans" cxnId="{FED08DFF-3EB9-4E86-9459-198327E8FA14}">
      <dgm:prSet/>
      <dgm:spPr/>
      <dgm:t>
        <a:bodyPr/>
        <a:lstStyle/>
        <a:p>
          <a:endParaRPr lang="es-EC"/>
        </a:p>
      </dgm:t>
    </dgm:pt>
    <dgm:pt modelId="{0040D32C-CBBB-4434-883C-873EA01FDCC8}" type="sibTrans" cxnId="{FED08DFF-3EB9-4E86-9459-198327E8FA14}">
      <dgm:prSet/>
      <dgm:spPr/>
      <dgm:t>
        <a:bodyPr/>
        <a:lstStyle/>
        <a:p>
          <a:endParaRPr lang="es-EC"/>
        </a:p>
      </dgm:t>
    </dgm:pt>
    <dgm:pt modelId="{578DD4D3-B3B5-483D-A9C7-28569DD277DD}" type="pres">
      <dgm:prSet presAssocID="{02FAF059-0EAA-46C8-AA91-662BCBC19BB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13635D3A-D688-4FF9-A381-DEB420B32587}" type="pres">
      <dgm:prSet presAssocID="{8631DFCC-EFBE-4FDD-A892-572584EDDB07}" presName="linNode" presStyleCnt="0"/>
      <dgm:spPr/>
      <dgm:t>
        <a:bodyPr/>
        <a:lstStyle/>
        <a:p>
          <a:endParaRPr lang="es-EC"/>
        </a:p>
      </dgm:t>
    </dgm:pt>
    <dgm:pt modelId="{59F446B1-82D4-4D1D-BAA3-D7AF1E6993A7}" type="pres">
      <dgm:prSet presAssocID="{8631DFCC-EFBE-4FDD-A892-572584EDDB07}" presName="parentText" presStyleLbl="node1" presStyleIdx="0" presStyleCnt="2" custScaleY="57084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AC23CBF-0D08-43C9-AEF4-2022C73B2B24}" type="pres">
      <dgm:prSet presAssocID="{8631DFCC-EFBE-4FDD-A892-572584EDDB07}" presName="descendantText" presStyleLbl="alignAccFollowNode1" presStyleIdx="0" presStyleCnt="2" custScaleY="80202" custLinFactNeighborX="-2415" custLinFactNeighborY="-1510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6CC2822-D2D4-4D6C-867B-8986D3B08CAD}" type="pres">
      <dgm:prSet presAssocID="{B567E794-A390-4EAF-9408-C2A71622EC7C}" presName="sp" presStyleCnt="0"/>
      <dgm:spPr/>
      <dgm:t>
        <a:bodyPr/>
        <a:lstStyle/>
        <a:p>
          <a:endParaRPr lang="es-EC"/>
        </a:p>
      </dgm:t>
    </dgm:pt>
    <dgm:pt modelId="{2B53142B-0F4D-49F7-91E3-92121C4B730C}" type="pres">
      <dgm:prSet presAssocID="{16E56F72-92DA-47A3-BCF4-98E00B5A7D1E}" presName="linNode" presStyleCnt="0"/>
      <dgm:spPr/>
      <dgm:t>
        <a:bodyPr/>
        <a:lstStyle/>
        <a:p>
          <a:endParaRPr lang="es-EC"/>
        </a:p>
      </dgm:t>
    </dgm:pt>
    <dgm:pt modelId="{BB2DC189-8602-4B39-9819-E1BF670FAA3C}" type="pres">
      <dgm:prSet presAssocID="{16E56F72-92DA-47A3-BCF4-98E00B5A7D1E}" presName="parentText" presStyleLbl="node1" presStyleIdx="1" presStyleCnt="2" custScaleY="61769" custLinFactNeighborX="-8735" custLinFactNeighborY="458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57245C3-C75A-4562-A44A-8719CE40249F}" type="pres">
      <dgm:prSet presAssocID="{16E56F72-92DA-47A3-BCF4-98E00B5A7D1E}" presName="descendantText" presStyleLbl="alignAccFollowNode1" presStyleIdx="1" presStyleCnt="2" custScaleY="82116" custLinFactNeighborX="42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C01B1737-CB84-496D-AE28-886058290BBA}" type="presOf" srcId="{9D0DD2D1-FDA7-4377-A3B1-B49DE4C30659}" destId="{157245C3-C75A-4562-A44A-8719CE40249F}" srcOrd="0" destOrd="1" presId="urn:microsoft.com/office/officeart/2005/8/layout/vList5"/>
    <dgm:cxn modelId="{63DC8C95-1639-4B7F-A074-B28679FE2E3B}" type="presOf" srcId="{8631DFCC-EFBE-4FDD-A892-572584EDDB07}" destId="{59F446B1-82D4-4D1D-BAA3-D7AF1E6993A7}" srcOrd="0" destOrd="0" presId="urn:microsoft.com/office/officeart/2005/8/layout/vList5"/>
    <dgm:cxn modelId="{CB4AD523-462D-4043-BDF6-E05E69E5C4BA}" srcId="{16E56F72-92DA-47A3-BCF4-98E00B5A7D1E}" destId="{876BFBF7-08ED-490A-AD94-DBAADF8F4A9B}" srcOrd="6" destOrd="0" parTransId="{30214753-B02D-4370-8BF7-AB00C97D96A8}" sibTransId="{4716F589-13F0-4211-B4B9-F461DDC38471}"/>
    <dgm:cxn modelId="{7397A632-C422-4183-A91A-43168DABB1C4}" type="presOf" srcId="{876BFBF7-08ED-490A-AD94-DBAADF8F4A9B}" destId="{157245C3-C75A-4562-A44A-8719CE40249F}" srcOrd="0" destOrd="6" presId="urn:microsoft.com/office/officeart/2005/8/layout/vList5"/>
    <dgm:cxn modelId="{1D0BCB27-89B5-4F5D-B2AF-B2C9E7C9C310}" srcId="{16E56F72-92DA-47A3-BCF4-98E00B5A7D1E}" destId="{D6C3314D-DF4B-4DFF-9601-1455483D57B5}" srcOrd="2" destOrd="0" parTransId="{0F1B6B0F-751C-40CD-A8C8-A41CB4BE6D77}" sibTransId="{16627B21-FA16-4069-987B-D31CC07B17BD}"/>
    <dgm:cxn modelId="{FA806B4D-A00D-4F49-9933-C7E424F26E56}" type="presOf" srcId="{2EE5F2F0-1CC1-4714-9921-4597E90F58F9}" destId="{157245C3-C75A-4562-A44A-8719CE40249F}" srcOrd="0" destOrd="5" presId="urn:microsoft.com/office/officeart/2005/8/layout/vList5"/>
    <dgm:cxn modelId="{88746D29-E5CE-485E-8561-337EE0FC30AB}" type="presOf" srcId="{D6C3314D-DF4B-4DFF-9601-1455483D57B5}" destId="{157245C3-C75A-4562-A44A-8719CE40249F}" srcOrd="0" destOrd="2" presId="urn:microsoft.com/office/officeart/2005/8/layout/vList5"/>
    <dgm:cxn modelId="{73BEA8A8-1E1F-427C-96F5-46135960C7F4}" srcId="{8631DFCC-EFBE-4FDD-A892-572584EDDB07}" destId="{D4C5EED3-2362-4F8F-809C-C1754D9B93A3}" srcOrd="0" destOrd="0" parTransId="{C853BCC7-7968-4F70-B1B9-67F2C36DB614}" sibTransId="{0DDB1912-75E0-4B59-94DE-C2E80A554C9B}"/>
    <dgm:cxn modelId="{660BD48A-CB54-4D37-BEB5-0007A22205EC}" srcId="{02FAF059-0EAA-46C8-AA91-662BCBC19BB3}" destId="{16E56F72-92DA-47A3-BCF4-98E00B5A7D1E}" srcOrd="1" destOrd="0" parTransId="{F7595088-0910-41EA-A8A7-994538B35D81}" sibTransId="{81D16A39-9E56-47D3-B34D-C190F0051E5E}"/>
    <dgm:cxn modelId="{1D11ECB5-971A-4C10-9AA7-E4571B81BB92}" type="presOf" srcId="{E5A3F701-66B1-4917-9B87-6F5354B650A1}" destId="{157245C3-C75A-4562-A44A-8719CE40249F}" srcOrd="0" destOrd="0" presId="urn:microsoft.com/office/officeart/2005/8/layout/vList5"/>
    <dgm:cxn modelId="{290E7967-39CC-4C06-AB78-C97886277A9F}" srcId="{16E56F72-92DA-47A3-BCF4-98E00B5A7D1E}" destId="{84F59986-E195-4980-867E-30D471E52B27}" srcOrd="4" destOrd="0" parTransId="{4DB414CE-7304-4B3F-9150-A2E7A934CDAF}" sibTransId="{EF53953F-304C-4C99-826B-0B97A0E6D51D}"/>
    <dgm:cxn modelId="{9D8C40C7-BAAA-41D1-BB04-CDC0FF68E7B2}" srcId="{16E56F72-92DA-47A3-BCF4-98E00B5A7D1E}" destId="{9D0DD2D1-FDA7-4377-A3B1-B49DE4C30659}" srcOrd="1" destOrd="0" parTransId="{D30E99ED-FF5B-43B8-94EC-B98DF419E76C}" sibTransId="{90A0ECEA-0AE7-477B-9990-2B661DA7D831}"/>
    <dgm:cxn modelId="{FED08DFF-3EB9-4E86-9459-198327E8FA14}" srcId="{16E56F72-92DA-47A3-BCF4-98E00B5A7D1E}" destId="{2EE5F2F0-1CC1-4714-9921-4597E90F58F9}" srcOrd="5" destOrd="0" parTransId="{0A79AC62-35E7-497E-B18B-CBDF9453F428}" sibTransId="{0040D32C-CBBB-4434-883C-873EA01FDCC8}"/>
    <dgm:cxn modelId="{ABDA219A-F9E4-44B2-8755-D5E32825C371}" srcId="{8631DFCC-EFBE-4FDD-A892-572584EDDB07}" destId="{3F5C051E-8B61-4963-8E7B-1538E027192D}" srcOrd="2" destOrd="0" parTransId="{7CA6A6BE-778A-4E22-AD76-2D4FC5F0BD7B}" sibTransId="{B80AA1D1-DF9F-4431-AB60-6E6FC151E008}"/>
    <dgm:cxn modelId="{AB380ECD-1A98-4FCA-9D24-C69365579D9E}" type="presOf" srcId="{3CF9FB32-84C1-4F59-9AF3-C140719A1E2B}" destId="{157245C3-C75A-4562-A44A-8719CE40249F}" srcOrd="0" destOrd="3" presId="urn:microsoft.com/office/officeart/2005/8/layout/vList5"/>
    <dgm:cxn modelId="{E94283A5-0489-4C87-9B56-683C515AA013}" type="presOf" srcId="{878EE7E0-784B-4194-B90D-891CBD7E95EA}" destId="{3AC23CBF-0D08-43C9-AEF4-2022C73B2B24}" srcOrd="0" destOrd="1" presId="urn:microsoft.com/office/officeart/2005/8/layout/vList5"/>
    <dgm:cxn modelId="{E2D2132A-9B63-4D78-87ED-7B5D276B130C}" type="presOf" srcId="{02FAF059-0EAA-46C8-AA91-662BCBC19BB3}" destId="{578DD4D3-B3B5-483D-A9C7-28569DD277DD}" srcOrd="0" destOrd="0" presId="urn:microsoft.com/office/officeart/2005/8/layout/vList5"/>
    <dgm:cxn modelId="{F10E4C1D-AE0A-412E-9E94-848CD603DF05}" type="presOf" srcId="{84F59986-E195-4980-867E-30D471E52B27}" destId="{157245C3-C75A-4562-A44A-8719CE40249F}" srcOrd="0" destOrd="4" presId="urn:microsoft.com/office/officeart/2005/8/layout/vList5"/>
    <dgm:cxn modelId="{5CFCAC3A-BAB5-4C87-9859-DA5490EBA8BF}" srcId="{8631DFCC-EFBE-4FDD-A892-572584EDDB07}" destId="{878EE7E0-784B-4194-B90D-891CBD7E95EA}" srcOrd="1" destOrd="0" parTransId="{EBAECA43-FABC-4E4B-86B1-A19E73A1CD94}" sibTransId="{2C7739C6-2059-4839-9F2A-FE5403407D01}"/>
    <dgm:cxn modelId="{9C3A35FB-7FE9-4167-9CE3-5EE8BAC1D318}" srcId="{16E56F72-92DA-47A3-BCF4-98E00B5A7D1E}" destId="{E5A3F701-66B1-4917-9B87-6F5354B650A1}" srcOrd="0" destOrd="0" parTransId="{16FCB257-ABDD-4698-B0AB-F05AA327C3F5}" sibTransId="{8D7D5A45-807D-473B-987E-E592789E23F4}"/>
    <dgm:cxn modelId="{E9CA9C43-2E4B-4C01-A7A7-870F19A3E8B3}" type="presOf" srcId="{D4C5EED3-2362-4F8F-809C-C1754D9B93A3}" destId="{3AC23CBF-0D08-43C9-AEF4-2022C73B2B24}" srcOrd="0" destOrd="0" presId="urn:microsoft.com/office/officeart/2005/8/layout/vList5"/>
    <dgm:cxn modelId="{03B3D773-3151-4461-99EE-5146EAA46F06}" type="presOf" srcId="{16E56F72-92DA-47A3-BCF4-98E00B5A7D1E}" destId="{BB2DC189-8602-4B39-9819-E1BF670FAA3C}" srcOrd="0" destOrd="0" presId="urn:microsoft.com/office/officeart/2005/8/layout/vList5"/>
    <dgm:cxn modelId="{1F7B60F0-A68D-4AD0-ABC4-3B53ACF51F9C}" srcId="{02FAF059-0EAA-46C8-AA91-662BCBC19BB3}" destId="{8631DFCC-EFBE-4FDD-A892-572584EDDB07}" srcOrd="0" destOrd="0" parTransId="{5832F4B4-9A4B-477A-B85A-F5891AE582F5}" sibTransId="{B567E794-A390-4EAF-9408-C2A71622EC7C}"/>
    <dgm:cxn modelId="{FD9BA6DF-3876-4C5B-A8D6-71F5A8347A24}" type="presOf" srcId="{3F5C051E-8B61-4963-8E7B-1538E027192D}" destId="{3AC23CBF-0D08-43C9-AEF4-2022C73B2B24}" srcOrd="0" destOrd="2" presId="urn:microsoft.com/office/officeart/2005/8/layout/vList5"/>
    <dgm:cxn modelId="{3AB559D3-D134-4F8C-A19A-F1AAB8DADC1E}" srcId="{16E56F72-92DA-47A3-BCF4-98E00B5A7D1E}" destId="{3CF9FB32-84C1-4F59-9AF3-C140719A1E2B}" srcOrd="3" destOrd="0" parTransId="{1F6EB480-0F5E-4DEE-84F1-FB305526DF82}" sibTransId="{E716B809-FAB2-4533-B1F2-E824EB72AF63}"/>
    <dgm:cxn modelId="{B5F5C14E-13A2-48D1-A4F0-7A29B8ABEEC0}" type="presParOf" srcId="{578DD4D3-B3B5-483D-A9C7-28569DD277DD}" destId="{13635D3A-D688-4FF9-A381-DEB420B32587}" srcOrd="0" destOrd="0" presId="urn:microsoft.com/office/officeart/2005/8/layout/vList5"/>
    <dgm:cxn modelId="{0EE8771E-A25E-4F50-94A9-C1AF9CBD299D}" type="presParOf" srcId="{13635D3A-D688-4FF9-A381-DEB420B32587}" destId="{59F446B1-82D4-4D1D-BAA3-D7AF1E6993A7}" srcOrd="0" destOrd="0" presId="urn:microsoft.com/office/officeart/2005/8/layout/vList5"/>
    <dgm:cxn modelId="{780A7A97-E986-471F-9386-0352421AABB0}" type="presParOf" srcId="{13635D3A-D688-4FF9-A381-DEB420B32587}" destId="{3AC23CBF-0D08-43C9-AEF4-2022C73B2B24}" srcOrd="1" destOrd="0" presId="urn:microsoft.com/office/officeart/2005/8/layout/vList5"/>
    <dgm:cxn modelId="{4BD09F9E-843B-4070-9216-30DCA535F27B}" type="presParOf" srcId="{578DD4D3-B3B5-483D-A9C7-28569DD277DD}" destId="{D6CC2822-D2D4-4D6C-867B-8986D3B08CAD}" srcOrd="1" destOrd="0" presId="urn:microsoft.com/office/officeart/2005/8/layout/vList5"/>
    <dgm:cxn modelId="{76741036-A836-48AB-A078-FFF0BDC5B5FD}" type="presParOf" srcId="{578DD4D3-B3B5-483D-A9C7-28569DD277DD}" destId="{2B53142B-0F4D-49F7-91E3-92121C4B730C}" srcOrd="2" destOrd="0" presId="urn:microsoft.com/office/officeart/2005/8/layout/vList5"/>
    <dgm:cxn modelId="{BCCADE94-3513-4050-A6A9-94BC8AEA2E2D}" type="presParOf" srcId="{2B53142B-0F4D-49F7-91E3-92121C4B730C}" destId="{BB2DC189-8602-4B39-9819-E1BF670FAA3C}" srcOrd="0" destOrd="0" presId="urn:microsoft.com/office/officeart/2005/8/layout/vList5"/>
    <dgm:cxn modelId="{C44CE21C-281D-48A6-8DA5-DE394EFDC908}" type="presParOf" srcId="{2B53142B-0F4D-49F7-91E3-92121C4B730C}" destId="{157245C3-C75A-4562-A44A-8719CE40249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6D81FD-FBBC-4E14-A0EC-434EE9BB1438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F8A8F6-9525-4BCA-8505-3B60EBB9B66A}">
      <dgm:prSet phldrT="[Tex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Servicio: </a:t>
          </a:r>
        </a:p>
        <a:p>
          <a:pPr algn="just"/>
          <a:r>
            <a:rPr lang="es-EC" sz="1800" b="0" dirty="0" smtClean="0">
              <a:solidFill>
                <a:schemeClr val="tx1"/>
              </a:solidFill>
            </a:rPr>
            <a:t>Conjunto de actividades que buscan responder a las necesidades de la gente.</a:t>
          </a:r>
          <a:endParaRPr lang="es-ES" sz="1400" b="0" dirty="0">
            <a:solidFill>
              <a:schemeClr val="tx1"/>
            </a:solidFill>
          </a:endParaRPr>
        </a:p>
      </dgm:t>
    </dgm:pt>
    <dgm:pt modelId="{489D5129-D414-4001-B611-CD16A8EA7CD2}" type="parTrans" cxnId="{0FC9D25D-F001-4C32-87C6-358ECEA4F045}">
      <dgm:prSet/>
      <dgm:spPr/>
      <dgm:t>
        <a:bodyPr/>
        <a:lstStyle/>
        <a:p>
          <a:endParaRPr lang="es-ES"/>
        </a:p>
      </dgm:t>
    </dgm:pt>
    <dgm:pt modelId="{AA039BC0-7F4D-41D3-AB68-78A5CB0FC0A4}" type="sibTrans" cxnId="{0FC9D25D-F001-4C32-87C6-358ECEA4F045}">
      <dgm:prSet/>
      <dgm:spPr/>
      <dgm:t>
        <a:bodyPr/>
        <a:lstStyle/>
        <a:p>
          <a:endParaRPr lang="es-ES"/>
        </a:p>
      </dgm:t>
    </dgm:pt>
    <dgm:pt modelId="{9C504AD9-0491-496F-BCE4-5B9ABC1EC2DB}">
      <dgm:prSet phldrT="[Tex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S" sz="1800" b="1" dirty="0" smtClean="0">
              <a:solidFill>
                <a:schemeClr val="tx1"/>
              </a:solidFill>
            </a:rPr>
            <a:t>Modelo:  </a:t>
          </a:r>
          <a:r>
            <a:rPr lang="es-ES" sz="1800" b="0" dirty="0" smtClean="0">
              <a:solidFill>
                <a:schemeClr val="tx1"/>
              </a:solidFill>
            </a:rPr>
            <a:t>Año de Fabricación del vehículo</a:t>
          </a:r>
          <a:r>
            <a:rPr lang="es-ES" sz="1800" b="1" dirty="0" smtClean="0">
              <a:solidFill>
                <a:schemeClr val="tx1"/>
              </a:solidFill>
            </a:rPr>
            <a:t>.</a:t>
          </a:r>
          <a:endParaRPr lang="es-ES" sz="1800" b="1" dirty="0">
            <a:solidFill>
              <a:schemeClr val="tx1"/>
            </a:solidFill>
          </a:endParaRPr>
        </a:p>
      </dgm:t>
    </dgm:pt>
    <dgm:pt modelId="{4632712F-4F15-4C4C-92E1-5EAFEB51EE6B}" type="sibTrans" cxnId="{3A231D34-4184-4D32-97A9-8F0F3DB19D90}">
      <dgm:prSet/>
      <dgm:spPr/>
      <dgm:t>
        <a:bodyPr/>
        <a:lstStyle/>
        <a:p>
          <a:endParaRPr lang="es-ES"/>
        </a:p>
      </dgm:t>
    </dgm:pt>
    <dgm:pt modelId="{F651B015-14DF-47E5-AFD1-24E962735AEC}" type="parTrans" cxnId="{3A231D34-4184-4D32-97A9-8F0F3DB19D90}">
      <dgm:prSet/>
      <dgm:spPr/>
      <dgm:t>
        <a:bodyPr/>
        <a:lstStyle/>
        <a:p>
          <a:endParaRPr lang="es-ES"/>
        </a:p>
      </dgm:t>
    </dgm:pt>
    <dgm:pt modelId="{9B490353-AB86-4AC2-B00D-EA8DCB513824}">
      <dgm:prSet phldrT="[Tex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Clase de Vehículo: </a:t>
          </a:r>
          <a:r>
            <a:rPr lang="es-EC" sz="1800" b="0" dirty="0" smtClean="0">
              <a:solidFill>
                <a:schemeClr val="tx1"/>
              </a:solidFill>
            </a:rPr>
            <a:t>Denominación que se la da a un tipo de vehículo.</a:t>
          </a:r>
          <a:endParaRPr lang="es-ES" sz="1400" b="0" dirty="0">
            <a:solidFill>
              <a:schemeClr val="tx1"/>
            </a:solidFill>
          </a:endParaRPr>
        </a:p>
      </dgm:t>
    </dgm:pt>
    <dgm:pt modelId="{F05B1A94-9D0E-4FD5-A644-36F25EC304A7}" type="parTrans" cxnId="{6D5992B7-C52F-46C4-B87A-3F406C7E6D36}">
      <dgm:prSet/>
      <dgm:spPr/>
      <dgm:t>
        <a:bodyPr/>
        <a:lstStyle/>
        <a:p>
          <a:endParaRPr lang="es-EC"/>
        </a:p>
      </dgm:t>
    </dgm:pt>
    <dgm:pt modelId="{DA9207AC-E01D-495C-93F3-B3E0531C950F}" type="sibTrans" cxnId="{6D5992B7-C52F-46C4-B87A-3F406C7E6D36}">
      <dgm:prSet/>
      <dgm:spPr/>
      <dgm:t>
        <a:bodyPr/>
        <a:lstStyle/>
        <a:p>
          <a:endParaRPr lang="es-EC"/>
        </a:p>
      </dgm:t>
    </dgm:pt>
    <dgm:pt modelId="{2736045E-F73E-405C-A944-0111FA7C837C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Vehículo de Pasajeros y Carga: </a:t>
          </a:r>
          <a:r>
            <a:rPr lang="es-EC" sz="1800" dirty="0" smtClean="0">
              <a:solidFill>
                <a:schemeClr val="tx1"/>
              </a:solidFill>
            </a:rPr>
            <a:t> </a:t>
          </a:r>
        </a:p>
        <a:p>
          <a:pPr algn="just"/>
          <a:r>
            <a:rPr lang="es-EC" sz="1800" dirty="0" smtClean="0">
              <a:solidFill>
                <a:schemeClr val="tx1"/>
              </a:solidFill>
            </a:rPr>
            <a:t>Medio de transporte a motor, destinado a transportar personas o cosas.</a:t>
          </a:r>
          <a:endParaRPr lang="es-ES" sz="1800" b="0" dirty="0">
            <a:solidFill>
              <a:schemeClr val="tx1"/>
            </a:solidFill>
          </a:endParaRPr>
        </a:p>
      </dgm:t>
    </dgm:pt>
    <dgm:pt modelId="{39AEB057-4913-46D6-9C87-B00C4A2C5F59}" type="parTrans" cxnId="{90B96D94-BBBA-404A-92EC-24D72FFC2666}">
      <dgm:prSet/>
      <dgm:spPr/>
      <dgm:t>
        <a:bodyPr/>
        <a:lstStyle/>
        <a:p>
          <a:endParaRPr lang="es-EC"/>
        </a:p>
      </dgm:t>
    </dgm:pt>
    <dgm:pt modelId="{C2897984-CCB0-4CB9-A704-0D9FBEBDEBC9}" type="sibTrans" cxnId="{90B96D94-BBBA-404A-92EC-24D72FFC2666}">
      <dgm:prSet/>
      <dgm:spPr/>
      <dgm:t>
        <a:bodyPr/>
        <a:lstStyle/>
        <a:p>
          <a:endParaRPr lang="es-EC"/>
        </a:p>
      </dgm:t>
    </dgm:pt>
    <dgm:pt modelId="{0BF13816-9508-40C2-BFC7-307D2AB5ED95}" type="pres">
      <dgm:prSet presAssocID="{886D81FD-FBBC-4E14-A0EC-434EE9BB143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42453F9-A547-406F-A088-330280F7282F}" type="pres">
      <dgm:prSet presAssocID="{FEF8A8F6-9525-4BCA-8505-3B60EBB9B66A}" presName="comp" presStyleCnt="0"/>
      <dgm:spPr/>
    </dgm:pt>
    <dgm:pt modelId="{1E4845C9-7ED9-4ABE-BB62-5D0FAA716810}" type="pres">
      <dgm:prSet presAssocID="{FEF8A8F6-9525-4BCA-8505-3B60EBB9B66A}" presName="box" presStyleLbl="node1" presStyleIdx="0" presStyleCnt="4" custLinFactNeighborX="636" custLinFactNeighborY="-492"/>
      <dgm:spPr/>
      <dgm:t>
        <a:bodyPr/>
        <a:lstStyle/>
        <a:p>
          <a:endParaRPr lang="es-ES"/>
        </a:p>
      </dgm:t>
    </dgm:pt>
    <dgm:pt modelId="{17EC298A-2CE8-4D64-843B-2E79181B18B6}" type="pres">
      <dgm:prSet presAssocID="{FEF8A8F6-9525-4BCA-8505-3B60EBB9B66A}" presName="img" presStyleLbl="fgImgPlace1" presStyleIdx="0" presStyleCnt="4" custScaleX="97425" custScaleY="133685" custLinFactNeighborX="-6803" custLinFactNeighborY="-79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85B091A0-5E7F-48BD-86AC-5996F9878BF3}" type="pres">
      <dgm:prSet presAssocID="{FEF8A8F6-9525-4BCA-8505-3B60EBB9B66A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C1BFDA-4AFE-4863-9067-E25E75B5415E}" type="pres">
      <dgm:prSet presAssocID="{AA039BC0-7F4D-41D3-AB68-78A5CB0FC0A4}" presName="spacer" presStyleCnt="0"/>
      <dgm:spPr/>
    </dgm:pt>
    <dgm:pt modelId="{E5EC0480-0D9E-4FC8-AF42-60B984EF7052}" type="pres">
      <dgm:prSet presAssocID="{2736045E-F73E-405C-A944-0111FA7C837C}" presName="comp" presStyleCnt="0"/>
      <dgm:spPr/>
    </dgm:pt>
    <dgm:pt modelId="{058C7FC6-4462-47BC-9275-A7F797DD0E5E}" type="pres">
      <dgm:prSet presAssocID="{2736045E-F73E-405C-A944-0111FA7C837C}" presName="box" presStyleLbl="node1" presStyleIdx="1" presStyleCnt="4" custScaleX="99917" custScaleY="120602"/>
      <dgm:spPr/>
      <dgm:t>
        <a:bodyPr/>
        <a:lstStyle/>
        <a:p>
          <a:endParaRPr lang="es-EC"/>
        </a:p>
      </dgm:t>
    </dgm:pt>
    <dgm:pt modelId="{7244A13C-0DAE-4F61-9510-244B8B25894A}" type="pres">
      <dgm:prSet presAssocID="{2736045E-F73E-405C-A944-0111FA7C837C}" presName="img" presStyleLbl="fgImgPlace1" presStyleIdx="1" presStyleCnt="4" custScaleX="100002" custScaleY="139539" custLinFactNeighborX="-14049" custLinFactNeighborY="-285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05D91FEF-AE89-4941-B39B-D8756D465F20}" type="pres">
      <dgm:prSet presAssocID="{2736045E-F73E-405C-A944-0111FA7C837C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CDDEA5F-06CA-48C3-89BA-5C3749E76ED6}" type="pres">
      <dgm:prSet presAssocID="{C2897984-CCB0-4CB9-A704-0D9FBEBDEBC9}" presName="spacer" presStyleCnt="0"/>
      <dgm:spPr/>
    </dgm:pt>
    <dgm:pt modelId="{F6C4C72B-9DFF-488E-8F04-B91D714FCAB4}" type="pres">
      <dgm:prSet presAssocID="{9B490353-AB86-4AC2-B00D-EA8DCB513824}" presName="comp" presStyleCnt="0"/>
      <dgm:spPr/>
    </dgm:pt>
    <dgm:pt modelId="{C4C195B2-E984-4E69-B9A3-F7BF6DEB4EDA}" type="pres">
      <dgm:prSet presAssocID="{9B490353-AB86-4AC2-B00D-EA8DCB513824}" presName="box" presStyleLbl="node1" presStyleIdx="2" presStyleCnt="4"/>
      <dgm:spPr/>
      <dgm:t>
        <a:bodyPr/>
        <a:lstStyle/>
        <a:p>
          <a:endParaRPr lang="es-EC"/>
        </a:p>
      </dgm:t>
    </dgm:pt>
    <dgm:pt modelId="{E509AA25-4C58-42DB-ABAA-11B48B926261}" type="pres">
      <dgm:prSet presAssocID="{9B490353-AB86-4AC2-B00D-EA8DCB513824}" presName="img" presStyleLbl="fgImgPlace1" presStyleIdx="2" presStyleCnt="4" custScaleX="99681" custScaleY="132184" custLinFactNeighborX="-6085" custLinFactNeighborY="-1619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BE76B853-591E-49BA-8BD2-CC65081D35DE}" type="pres">
      <dgm:prSet presAssocID="{9B490353-AB86-4AC2-B00D-EA8DCB513824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227D7C0-F053-44FF-A0FE-2091B0F49293}" type="pres">
      <dgm:prSet presAssocID="{DA9207AC-E01D-495C-93F3-B3E0531C950F}" presName="spacer" presStyleCnt="0"/>
      <dgm:spPr/>
    </dgm:pt>
    <dgm:pt modelId="{0DE2014A-A944-45A3-80A5-AC0FDDD84BA8}" type="pres">
      <dgm:prSet presAssocID="{9C504AD9-0491-496F-BCE4-5B9ABC1EC2DB}" presName="comp" presStyleCnt="0"/>
      <dgm:spPr/>
    </dgm:pt>
    <dgm:pt modelId="{385F1107-8215-4BC6-8026-F1E0198ED1BA}" type="pres">
      <dgm:prSet presAssocID="{9C504AD9-0491-496F-BCE4-5B9ABC1EC2DB}" presName="box" presStyleLbl="node1" presStyleIdx="3" presStyleCnt="4"/>
      <dgm:spPr/>
      <dgm:t>
        <a:bodyPr/>
        <a:lstStyle/>
        <a:p>
          <a:endParaRPr lang="es-ES"/>
        </a:p>
      </dgm:t>
    </dgm:pt>
    <dgm:pt modelId="{776CE6F1-46DA-4D53-8666-3BDCDE7F8B27}" type="pres">
      <dgm:prSet presAssocID="{9C504AD9-0491-496F-BCE4-5B9ABC1EC2DB}" presName="img" presStyleLbl="fgImgPlace1" presStyleIdx="3" presStyleCnt="4" custScaleX="98245" custScaleY="125908" custLinFactNeighborX="-6803" custLinFactNeighborY="-2787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es-SV"/>
        </a:p>
      </dgm:t>
    </dgm:pt>
    <dgm:pt modelId="{9B3530B0-BFC1-446B-80AA-2EEABB92E682}" type="pres">
      <dgm:prSet presAssocID="{9C504AD9-0491-496F-BCE4-5B9ABC1EC2DB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0B96D94-BBBA-404A-92EC-24D72FFC2666}" srcId="{886D81FD-FBBC-4E14-A0EC-434EE9BB1438}" destId="{2736045E-F73E-405C-A944-0111FA7C837C}" srcOrd="1" destOrd="0" parTransId="{39AEB057-4913-46D6-9C87-B00C4A2C5F59}" sibTransId="{C2897984-CCB0-4CB9-A704-0D9FBEBDEBC9}"/>
    <dgm:cxn modelId="{AF4ADE6B-AC69-4017-99F0-9623C5554108}" type="presOf" srcId="{9B490353-AB86-4AC2-B00D-EA8DCB513824}" destId="{BE76B853-591E-49BA-8BD2-CC65081D35DE}" srcOrd="1" destOrd="0" presId="urn:microsoft.com/office/officeart/2005/8/layout/vList4#1"/>
    <dgm:cxn modelId="{B5A6B885-D583-453F-B647-BD0DE3CB8730}" type="presOf" srcId="{FEF8A8F6-9525-4BCA-8505-3B60EBB9B66A}" destId="{85B091A0-5E7F-48BD-86AC-5996F9878BF3}" srcOrd="1" destOrd="0" presId="urn:microsoft.com/office/officeart/2005/8/layout/vList4#1"/>
    <dgm:cxn modelId="{6D5992B7-C52F-46C4-B87A-3F406C7E6D36}" srcId="{886D81FD-FBBC-4E14-A0EC-434EE9BB1438}" destId="{9B490353-AB86-4AC2-B00D-EA8DCB513824}" srcOrd="2" destOrd="0" parTransId="{F05B1A94-9D0E-4FD5-A644-36F25EC304A7}" sibTransId="{DA9207AC-E01D-495C-93F3-B3E0531C950F}"/>
    <dgm:cxn modelId="{41E8A430-2D57-4EEF-8B26-242DAA5657E9}" type="presOf" srcId="{9C504AD9-0491-496F-BCE4-5B9ABC1EC2DB}" destId="{385F1107-8215-4BC6-8026-F1E0198ED1BA}" srcOrd="0" destOrd="0" presId="urn:microsoft.com/office/officeart/2005/8/layout/vList4#1"/>
    <dgm:cxn modelId="{F745F2C1-4BA1-4520-A1FC-85B9AD05DD8D}" type="presOf" srcId="{2736045E-F73E-405C-A944-0111FA7C837C}" destId="{058C7FC6-4462-47BC-9275-A7F797DD0E5E}" srcOrd="0" destOrd="0" presId="urn:microsoft.com/office/officeart/2005/8/layout/vList4#1"/>
    <dgm:cxn modelId="{80270FDE-C6FA-4D6A-A71B-FC314497B846}" type="presOf" srcId="{9C504AD9-0491-496F-BCE4-5B9ABC1EC2DB}" destId="{9B3530B0-BFC1-446B-80AA-2EEABB92E682}" srcOrd="1" destOrd="0" presId="urn:microsoft.com/office/officeart/2005/8/layout/vList4#1"/>
    <dgm:cxn modelId="{C91BED49-7E1F-4A5C-A4F8-0197E2061D6D}" type="presOf" srcId="{FEF8A8F6-9525-4BCA-8505-3B60EBB9B66A}" destId="{1E4845C9-7ED9-4ABE-BB62-5D0FAA716810}" srcOrd="0" destOrd="0" presId="urn:microsoft.com/office/officeart/2005/8/layout/vList4#1"/>
    <dgm:cxn modelId="{18A6FC9B-580F-44BA-AAA3-40962172DA4E}" type="presOf" srcId="{886D81FD-FBBC-4E14-A0EC-434EE9BB1438}" destId="{0BF13816-9508-40C2-BFC7-307D2AB5ED95}" srcOrd="0" destOrd="0" presId="urn:microsoft.com/office/officeart/2005/8/layout/vList4#1"/>
    <dgm:cxn modelId="{3A231D34-4184-4D32-97A9-8F0F3DB19D90}" srcId="{886D81FD-FBBC-4E14-A0EC-434EE9BB1438}" destId="{9C504AD9-0491-496F-BCE4-5B9ABC1EC2DB}" srcOrd="3" destOrd="0" parTransId="{F651B015-14DF-47E5-AFD1-24E962735AEC}" sibTransId="{4632712F-4F15-4C4C-92E1-5EAFEB51EE6B}"/>
    <dgm:cxn modelId="{B6D8C3A8-42A0-48E5-A64D-F7EE19D1AD41}" type="presOf" srcId="{9B490353-AB86-4AC2-B00D-EA8DCB513824}" destId="{C4C195B2-E984-4E69-B9A3-F7BF6DEB4EDA}" srcOrd="0" destOrd="0" presId="urn:microsoft.com/office/officeart/2005/8/layout/vList4#1"/>
    <dgm:cxn modelId="{0FB59A5F-6177-4E89-BCDF-0C158B859680}" type="presOf" srcId="{2736045E-F73E-405C-A944-0111FA7C837C}" destId="{05D91FEF-AE89-4941-B39B-D8756D465F20}" srcOrd="1" destOrd="0" presId="urn:microsoft.com/office/officeart/2005/8/layout/vList4#1"/>
    <dgm:cxn modelId="{0FC9D25D-F001-4C32-87C6-358ECEA4F045}" srcId="{886D81FD-FBBC-4E14-A0EC-434EE9BB1438}" destId="{FEF8A8F6-9525-4BCA-8505-3B60EBB9B66A}" srcOrd="0" destOrd="0" parTransId="{489D5129-D414-4001-B611-CD16A8EA7CD2}" sibTransId="{AA039BC0-7F4D-41D3-AB68-78A5CB0FC0A4}"/>
    <dgm:cxn modelId="{AF31A4F3-8E27-454D-82CD-83F93917D9E0}" type="presParOf" srcId="{0BF13816-9508-40C2-BFC7-307D2AB5ED95}" destId="{A42453F9-A547-406F-A088-330280F7282F}" srcOrd="0" destOrd="0" presId="urn:microsoft.com/office/officeart/2005/8/layout/vList4#1"/>
    <dgm:cxn modelId="{9019D27E-3661-426B-A459-D19330B6BE18}" type="presParOf" srcId="{A42453F9-A547-406F-A088-330280F7282F}" destId="{1E4845C9-7ED9-4ABE-BB62-5D0FAA716810}" srcOrd="0" destOrd="0" presId="urn:microsoft.com/office/officeart/2005/8/layout/vList4#1"/>
    <dgm:cxn modelId="{5A00BBE5-07B2-49B2-9DE4-38485E1E3114}" type="presParOf" srcId="{A42453F9-A547-406F-A088-330280F7282F}" destId="{17EC298A-2CE8-4D64-843B-2E79181B18B6}" srcOrd="1" destOrd="0" presId="urn:microsoft.com/office/officeart/2005/8/layout/vList4#1"/>
    <dgm:cxn modelId="{3E3BD5C8-3784-441D-A182-C40335A59B68}" type="presParOf" srcId="{A42453F9-A547-406F-A088-330280F7282F}" destId="{85B091A0-5E7F-48BD-86AC-5996F9878BF3}" srcOrd="2" destOrd="0" presId="urn:microsoft.com/office/officeart/2005/8/layout/vList4#1"/>
    <dgm:cxn modelId="{236F1FBA-9061-4BD4-BB85-ADDA40D19F91}" type="presParOf" srcId="{0BF13816-9508-40C2-BFC7-307D2AB5ED95}" destId="{6FC1BFDA-4AFE-4863-9067-E25E75B5415E}" srcOrd="1" destOrd="0" presId="urn:microsoft.com/office/officeart/2005/8/layout/vList4#1"/>
    <dgm:cxn modelId="{9E4A2687-8080-4871-B543-9FF9EC0D0471}" type="presParOf" srcId="{0BF13816-9508-40C2-BFC7-307D2AB5ED95}" destId="{E5EC0480-0D9E-4FC8-AF42-60B984EF7052}" srcOrd="2" destOrd="0" presId="urn:microsoft.com/office/officeart/2005/8/layout/vList4#1"/>
    <dgm:cxn modelId="{0DBBB5BE-3DC7-4487-AC41-0AD321BCCE53}" type="presParOf" srcId="{E5EC0480-0D9E-4FC8-AF42-60B984EF7052}" destId="{058C7FC6-4462-47BC-9275-A7F797DD0E5E}" srcOrd="0" destOrd="0" presId="urn:microsoft.com/office/officeart/2005/8/layout/vList4#1"/>
    <dgm:cxn modelId="{469A0079-AD96-4828-9BFC-EEB707BDD094}" type="presParOf" srcId="{E5EC0480-0D9E-4FC8-AF42-60B984EF7052}" destId="{7244A13C-0DAE-4F61-9510-244B8B25894A}" srcOrd="1" destOrd="0" presId="urn:microsoft.com/office/officeart/2005/8/layout/vList4#1"/>
    <dgm:cxn modelId="{FD4D783C-CF77-4542-B995-45071DB86343}" type="presParOf" srcId="{E5EC0480-0D9E-4FC8-AF42-60B984EF7052}" destId="{05D91FEF-AE89-4941-B39B-D8756D465F20}" srcOrd="2" destOrd="0" presId="urn:microsoft.com/office/officeart/2005/8/layout/vList4#1"/>
    <dgm:cxn modelId="{85A0DD00-CCCF-47D3-8162-485A36DD3575}" type="presParOf" srcId="{0BF13816-9508-40C2-BFC7-307D2AB5ED95}" destId="{FCDDEA5F-06CA-48C3-89BA-5C3749E76ED6}" srcOrd="3" destOrd="0" presId="urn:microsoft.com/office/officeart/2005/8/layout/vList4#1"/>
    <dgm:cxn modelId="{9623785D-E5B6-435E-B19A-6BE912AECAB5}" type="presParOf" srcId="{0BF13816-9508-40C2-BFC7-307D2AB5ED95}" destId="{F6C4C72B-9DFF-488E-8F04-B91D714FCAB4}" srcOrd="4" destOrd="0" presId="urn:microsoft.com/office/officeart/2005/8/layout/vList4#1"/>
    <dgm:cxn modelId="{503E6AD9-27C0-4784-8A7D-68EA086A2636}" type="presParOf" srcId="{F6C4C72B-9DFF-488E-8F04-B91D714FCAB4}" destId="{C4C195B2-E984-4E69-B9A3-F7BF6DEB4EDA}" srcOrd="0" destOrd="0" presId="urn:microsoft.com/office/officeart/2005/8/layout/vList4#1"/>
    <dgm:cxn modelId="{264D74A9-D8DD-45F9-B5BE-55851D94857A}" type="presParOf" srcId="{F6C4C72B-9DFF-488E-8F04-B91D714FCAB4}" destId="{E509AA25-4C58-42DB-ABAA-11B48B926261}" srcOrd="1" destOrd="0" presId="urn:microsoft.com/office/officeart/2005/8/layout/vList4#1"/>
    <dgm:cxn modelId="{C382E5A1-4E8B-4617-A0CA-7DDC8F0B4631}" type="presParOf" srcId="{F6C4C72B-9DFF-488E-8F04-B91D714FCAB4}" destId="{BE76B853-591E-49BA-8BD2-CC65081D35DE}" srcOrd="2" destOrd="0" presId="urn:microsoft.com/office/officeart/2005/8/layout/vList4#1"/>
    <dgm:cxn modelId="{C91BE8F0-1E96-4E47-BE1D-AEBEE62926AA}" type="presParOf" srcId="{0BF13816-9508-40C2-BFC7-307D2AB5ED95}" destId="{4227D7C0-F053-44FF-A0FE-2091B0F49293}" srcOrd="5" destOrd="0" presId="urn:microsoft.com/office/officeart/2005/8/layout/vList4#1"/>
    <dgm:cxn modelId="{4FD538B3-7A55-41AE-A2C7-CDC199071B8D}" type="presParOf" srcId="{0BF13816-9508-40C2-BFC7-307D2AB5ED95}" destId="{0DE2014A-A944-45A3-80A5-AC0FDDD84BA8}" srcOrd="6" destOrd="0" presId="urn:microsoft.com/office/officeart/2005/8/layout/vList4#1"/>
    <dgm:cxn modelId="{4B1D7354-1D7C-4C02-9E26-3D15D9E1E9FD}" type="presParOf" srcId="{0DE2014A-A944-45A3-80A5-AC0FDDD84BA8}" destId="{385F1107-8215-4BC6-8026-F1E0198ED1BA}" srcOrd="0" destOrd="0" presId="urn:microsoft.com/office/officeart/2005/8/layout/vList4#1"/>
    <dgm:cxn modelId="{250840F5-F821-4921-994D-678913D0D636}" type="presParOf" srcId="{0DE2014A-A944-45A3-80A5-AC0FDDD84BA8}" destId="{776CE6F1-46DA-4D53-8666-3BDCDE7F8B27}" srcOrd="1" destOrd="0" presId="urn:microsoft.com/office/officeart/2005/8/layout/vList4#1"/>
    <dgm:cxn modelId="{C2D178D3-DD51-470E-A69C-07A1C6A29457}" type="presParOf" srcId="{0DE2014A-A944-45A3-80A5-AC0FDDD84BA8}" destId="{9B3530B0-BFC1-446B-80AA-2EEABB92E682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86D81FD-FBBC-4E14-A0EC-434EE9BB1438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D507E5E0-AF92-4803-94EA-14D1AE4CF9C7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l"/>
          <a:r>
            <a:rPr lang="es-ES" sz="1800" b="1" dirty="0" smtClean="0">
              <a:solidFill>
                <a:schemeClr val="tx1"/>
              </a:solidFill>
            </a:rPr>
            <a:t>Pasajeros:</a:t>
          </a:r>
        </a:p>
        <a:p>
          <a:pPr algn="just"/>
          <a:r>
            <a:rPr lang="es-EC" sz="1800" b="0" dirty="0" smtClean="0">
              <a:solidFill>
                <a:schemeClr val="tx1"/>
              </a:solidFill>
            </a:rPr>
            <a:t>Personas o individuos que se encuentran viajando de un punto o ubicación hacia otra.</a:t>
          </a:r>
          <a:endParaRPr lang="es-ES" sz="1400" b="0" dirty="0">
            <a:solidFill>
              <a:schemeClr val="tx1"/>
            </a:solidFill>
          </a:endParaRPr>
        </a:p>
      </dgm:t>
    </dgm:pt>
    <dgm:pt modelId="{21181843-8927-4304-8B75-D8B3756CA018}" type="sibTrans" cxnId="{57C07138-9205-48AB-9C6E-76D20F7D280B}">
      <dgm:prSet/>
      <dgm:spPr/>
      <dgm:t>
        <a:bodyPr/>
        <a:lstStyle/>
        <a:p>
          <a:endParaRPr lang="es-ES"/>
        </a:p>
      </dgm:t>
    </dgm:pt>
    <dgm:pt modelId="{9B8275BC-39CB-457B-9CC5-70D748611855}" type="parTrans" cxnId="{57C07138-9205-48AB-9C6E-76D20F7D280B}">
      <dgm:prSet/>
      <dgm:spPr/>
      <dgm:t>
        <a:bodyPr/>
        <a:lstStyle/>
        <a:p>
          <a:endParaRPr lang="es-ES"/>
        </a:p>
      </dgm:t>
    </dgm:pt>
    <dgm:pt modelId="{846C37C7-8980-4A99-89A1-A4E42B716074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C" sz="1800" b="1" dirty="0" smtClean="0">
              <a:solidFill>
                <a:schemeClr val="tx1"/>
              </a:solidFill>
            </a:rPr>
            <a:t>Tonelaje: </a:t>
          </a:r>
        </a:p>
        <a:p>
          <a:r>
            <a:rPr lang="es-EC" sz="1800" b="0" dirty="0" smtClean="0">
              <a:solidFill>
                <a:schemeClr val="tx1"/>
              </a:solidFill>
            </a:rPr>
            <a:t>Capacidad de carga que tiene una embarcación u otro vehículo de transporte, medida en toneladas.</a:t>
          </a:r>
          <a:endParaRPr lang="es-EC" sz="1800" b="0" dirty="0">
            <a:solidFill>
              <a:schemeClr val="tx1"/>
            </a:solidFill>
          </a:endParaRPr>
        </a:p>
      </dgm:t>
    </dgm:pt>
    <dgm:pt modelId="{A342A28E-A2CD-429A-B768-9B011BBBC70E}" type="parTrans" cxnId="{6BBACA52-A9A3-47BE-84D9-8E75CEE04782}">
      <dgm:prSet/>
      <dgm:spPr/>
      <dgm:t>
        <a:bodyPr/>
        <a:lstStyle/>
        <a:p>
          <a:endParaRPr lang="es-EC"/>
        </a:p>
      </dgm:t>
    </dgm:pt>
    <dgm:pt modelId="{FA52C730-5B00-4AE6-B41A-FA3330F8E057}" type="sibTrans" cxnId="{6BBACA52-A9A3-47BE-84D9-8E75CEE04782}">
      <dgm:prSet/>
      <dgm:spPr/>
      <dgm:t>
        <a:bodyPr/>
        <a:lstStyle/>
        <a:p>
          <a:endParaRPr lang="es-EC"/>
        </a:p>
      </dgm:t>
    </dgm:pt>
    <dgm:pt modelId="{9E3C33BA-96F4-45C3-97CF-B7ECBA153271}">
      <dgm:prSet phldrT="[Tex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Marca: </a:t>
          </a:r>
        </a:p>
        <a:p>
          <a:pPr algn="just"/>
          <a:r>
            <a:rPr lang="es-EC" sz="1800" dirty="0" smtClean="0">
              <a:solidFill>
                <a:schemeClr val="tx1"/>
              </a:solidFill>
            </a:rPr>
            <a:t>Señal que permite identificar o distinguir algo o para dar alguna información sobre ello.</a:t>
          </a:r>
          <a:endParaRPr lang="es-ES" sz="1800" b="1" dirty="0">
            <a:solidFill>
              <a:schemeClr val="tx1"/>
            </a:solidFill>
          </a:endParaRPr>
        </a:p>
      </dgm:t>
    </dgm:pt>
    <dgm:pt modelId="{03D0741C-21E6-4415-8377-0AF246207359}" type="parTrans" cxnId="{90C3CAB5-A10A-4A01-88B9-2A8AD45A662A}">
      <dgm:prSet/>
      <dgm:spPr/>
      <dgm:t>
        <a:bodyPr/>
        <a:lstStyle/>
        <a:p>
          <a:endParaRPr lang="es-EC"/>
        </a:p>
      </dgm:t>
    </dgm:pt>
    <dgm:pt modelId="{DAABB05A-2CF9-4C4A-92B1-C92F280AF048}" type="sibTrans" cxnId="{90C3CAB5-A10A-4A01-88B9-2A8AD45A662A}">
      <dgm:prSet/>
      <dgm:spPr/>
      <dgm:t>
        <a:bodyPr/>
        <a:lstStyle/>
        <a:p>
          <a:endParaRPr lang="es-EC"/>
        </a:p>
      </dgm:t>
    </dgm:pt>
    <dgm:pt modelId="{0BF13816-9508-40C2-BFC7-307D2AB5ED95}" type="pres">
      <dgm:prSet presAssocID="{886D81FD-FBBC-4E14-A0EC-434EE9BB143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D7AB17A9-42E8-40E0-A363-52F4CAE85477}" type="pres">
      <dgm:prSet presAssocID="{9E3C33BA-96F4-45C3-97CF-B7ECBA153271}" presName="comp" presStyleCnt="0"/>
      <dgm:spPr/>
    </dgm:pt>
    <dgm:pt modelId="{CF0DBFDB-DDE8-489D-AD51-1B85A655532E}" type="pres">
      <dgm:prSet presAssocID="{9E3C33BA-96F4-45C3-97CF-B7ECBA153271}" presName="box" presStyleLbl="node1" presStyleIdx="0" presStyleCnt="3"/>
      <dgm:spPr/>
      <dgm:t>
        <a:bodyPr/>
        <a:lstStyle/>
        <a:p>
          <a:endParaRPr lang="es-EC"/>
        </a:p>
      </dgm:t>
    </dgm:pt>
    <dgm:pt modelId="{3D84E68C-544A-48FC-A945-B1802DC95662}" type="pres">
      <dgm:prSet presAssocID="{9E3C33BA-96F4-45C3-97CF-B7ECBA153271}" presName="img" presStyleLbl="fgImgPlace1" presStyleIdx="0" presStyleCnt="3" custScaleX="110395" custScaleY="116133" custLinFactNeighborX="-3401" custLinFactNeighborY="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C8FB09BE-EF73-4E2F-B654-A6E8D8E9D127}" type="pres">
      <dgm:prSet presAssocID="{9E3C33BA-96F4-45C3-97CF-B7ECBA153271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40327082-6087-4C23-BDB9-7EDBF189188B}" type="pres">
      <dgm:prSet presAssocID="{DAABB05A-2CF9-4C4A-92B1-C92F280AF048}" presName="spacer" presStyleCnt="0"/>
      <dgm:spPr/>
    </dgm:pt>
    <dgm:pt modelId="{159E9E9E-FCBA-4E43-93D4-2F15C2BA4A50}" type="pres">
      <dgm:prSet presAssocID="{D507E5E0-AF92-4803-94EA-14D1AE4CF9C7}" presName="comp" presStyleCnt="0"/>
      <dgm:spPr/>
    </dgm:pt>
    <dgm:pt modelId="{6951927F-8B9B-4BE4-8689-CC7C4C0BD931}" type="pres">
      <dgm:prSet presAssocID="{D507E5E0-AF92-4803-94EA-14D1AE4CF9C7}" presName="box" presStyleLbl="node1" presStyleIdx="1" presStyleCnt="3"/>
      <dgm:spPr/>
      <dgm:t>
        <a:bodyPr/>
        <a:lstStyle/>
        <a:p>
          <a:endParaRPr lang="es-ES"/>
        </a:p>
      </dgm:t>
    </dgm:pt>
    <dgm:pt modelId="{9FCDE006-6CC8-451E-AF21-ECFFF4CB6E5B}" type="pres">
      <dgm:prSet presAssocID="{D507E5E0-AF92-4803-94EA-14D1AE4CF9C7}" presName="img" presStyleLbl="fgImgPlace1" presStyleIdx="1" presStyleCnt="3" custScaleX="110395" custScaleY="113214" custLinFactNeighborX="-3401" custLinFactNeighborY="-51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65E1772E-B07F-4D0C-A02D-73252889384F}" type="pres">
      <dgm:prSet presAssocID="{D507E5E0-AF92-4803-94EA-14D1AE4CF9C7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CD1160D-22B5-4B65-85FB-A6ECC323C3FA}" type="pres">
      <dgm:prSet presAssocID="{21181843-8927-4304-8B75-D8B3756CA018}" presName="spacer" presStyleCnt="0"/>
      <dgm:spPr/>
    </dgm:pt>
    <dgm:pt modelId="{DB71F74F-0B01-4A91-AF87-00EAA51FDE61}" type="pres">
      <dgm:prSet presAssocID="{846C37C7-8980-4A99-89A1-A4E42B716074}" presName="comp" presStyleCnt="0"/>
      <dgm:spPr/>
    </dgm:pt>
    <dgm:pt modelId="{533EA1C7-4D40-4027-AFBA-2752E5E0D58A}" type="pres">
      <dgm:prSet presAssocID="{846C37C7-8980-4A99-89A1-A4E42B716074}" presName="box" presStyleLbl="node1" presStyleIdx="2" presStyleCnt="3"/>
      <dgm:spPr/>
      <dgm:t>
        <a:bodyPr/>
        <a:lstStyle/>
        <a:p>
          <a:endParaRPr lang="es-EC"/>
        </a:p>
      </dgm:t>
    </dgm:pt>
    <dgm:pt modelId="{64EF989B-8C53-4F1B-B910-873A5A9E631A}" type="pres">
      <dgm:prSet presAssocID="{846C37C7-8980-4A99-89A1-A4E42B716074}" presName="img" presStyleLbl="fgImgPlace1" presStyleIdx="2" presStyleCnt="3" custScaleX="103593" custScaleY="122229" custLinFactNeighborX="-3401" custLinFactNeighborY="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4F02A447-A623-4BBD-A569-BA6E9746A93B}" type="pres">
      <dgm:prSet presAssocID="{846C37C7-8980-4A99-89A1-A4E42B716074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4A6506FA-5947-4CE1-AA5B-0C1A7DE90D3E}" type="presOf" srcId="{846C37C7-8980-4A99-89A1-A4E42B716074}" destId="{4F02A447-A623-4BBD-A569-BA6E9746A93B}" srcOrd="1" destOrd="0" presId="urn:microsoft.com/office/officeart/2005/8/layout/vList4#1"/>
    <dgm:cxn modelId="{90C3CAB5-A10A-4A01-88B9-2A8AD45A662A}" srcId="{886D81FD-FBBC-4E14-A0EC-434EE9BB1438}" destId="{9E3C33BA-96F4-45C3-97CF-B7ECBA153271}" srcOrd="0" destOrd="0" parTransId="{03D0741C-21E6-4415-8377-0AF246207359}" sibTransId="{DAABB05A-2CF9-4C4A-92B1-C92F280AF048}"/>
    <dgm:cxn modelId="{92538F6C-9ACE-4B5A-BB9F-7BB8EB0BB586}" type="presOf" srcId="{9E3C33BA-96F4-45C3-97CF-B7ECBA153271}" destId="{C8FB09BE-EF73-4E2F-B654-A6E8D8E9D127}" srcOrd="1" destOrd="0" presId="urn:microsoft.com/office/officeart/2005/8/layout/vList4#1"/>
    <dgm:cxn modelId="{67BEE090-820C-418C-B98E-AC61421F3145}" type="presOf" srcId="{D507E5E0-AF92-4803-94EA-14D1AE4CF9C7}" destId="{6951927F-8B9B-4BE4-8689-CC7C4C0BD931}" srcOrd="0" destOrd="0" presId="urn:microsoft.com/office/officeart/2005/8/layout/vList4#1"/>
    <dgm:cxn modelId="{72BE6EB4-76E2-4305-8B00-CCA76298ACFB}" type="presOf" srcId="{886D81FD-FBBC-4E14-A0EC-434EE9BB1438}" destId="{0BF13816-9508-40C2-BFC7-307D2AB5ED95}" srcOrd="0" destOrd="0" presId="urn:microsoft.com/office/officeart/2005/8/layout/vList4#1"/>
    <dgm:cxn modelId="{57C07138-9205-48AB-9C6E-76D20F7D280B}" srcId="{886D81FD-FBBC-4E14-A0EC-434EE9BB1438}" destId="{D507E5E0-AF92-4803-94EA-14D1AE4CF9C7}" srcOrd="1" destOrd="0" parTransId="{9B8275BC-39CB-457B-9CC5-70D748611855}" sibTransId="{21181843-8927-4304-8B75-D8B3756CA018}"/>
    <dgm:cxn modelId="{6823A03C-E1A9-4960-B839-D9DF1DA5BA4D}" type="presOf" srcId="{846C37C7-8980-4A99-89A1-A4E42B716074}" destId="{533EA1C7-4D40-4027-AFBA-2752E5E0D58A}" srcOrd="0" destOrd="0" presId="urn:microsoft.com/office/officeart/2005/8/layout/vList4#1"/>
    <dgm:cxn modelId="{852660C4-1263-4C77-81CC-65C615AE341F}" type="presOf" srcId="{9E3C33BA-96F4-45C3-97CF-B7ECBA153271}" destId="{CF0DBFDB-DDE8-489D-AD51-1B85A655532E}" srcOrd="0" destOrd="0" presId="urn:microsoft.com/office/officeart/2005/8/layout/vList4#1"/>
    <dgm:cxn modelId="{6BBACA52-A9A3-47BE-84D9-8E75CEE04782}" srcId="{886D81FD-FBBC-4E14-A0EC-434EE9BB1438}" destId="{846C37C7-8980-4A99-89A1-A4E42B716074}" srcOrd="2" destOrd="0" parTransId="{A342A28E-A2CD-429A-B768-9B011BBBC70E}" sibTransId="{FA52C730-5B00-4AE6-B41A-FA3330F8E057}"/>
    <dgm:cxn modelId="{F5E45C99-E8E5-4511-8822-9236943F0477}" type="presOf" srcId="{D507E5E0-AF92-4803-94EA-14D1AE4CF9C7}" destId="{65E1772E-B07F-4D0C-A02D-73252889384F}" srcOrd="1" destOrd="0" presId="urn:microsoft.com/office/officeart/2005/8/layout/vList4#1"/>
    <dgm:cxn modelId="{8A3918EE-9D4C-4A15-9E1E-81C3E90B3F7C}" type="presParOf" srcId="{0BF13816-9508-40C2-BFC7-307D2AB5ED95}" destId="{D7AB17A9-42E8-40E0-A363-52F4CAE85477}" srcOrd="0" destOrd="0" presId="urn:microsoft.com/office/officeart/2005/8/layout/vList4#1"/>
    <dgm:cxn modelId="{38EC96CD-C3B7-448D-9819-9DB552AB82E5}" type="presParOf" srcId="{D7AB17A9-42E8-40E0-A363-52F4CAE85477}" destId="{CF0DBFDB-DDE8-489D-AD51-1B85A655532E}" srcOrd="0" destOrd="0" presId="urn:microsoft.com/office/officeart/2005/8/layout/vList4#1"/>
    <dgm:cxn modelId="{3B9171C1-C880-415A-95A1-84BA1AADC651}" type="presParOf" srcId="{D7AB17A9-42E8-40E0-A363-52F4CAE85477}" destId="{3D84E68C-544A-48FC-A945-B1802DC95662}" srcOrd="1" destOrd="0" presId="urn:microsoft.com/office/officeart/2005/8/layout/vList4#1"/>
    <dgm:cxn modelId="{67A34AA5-8CC7-4E00-A0F5-D5052AE6934C}" type="presParOf" srcId="{D7AB17A9-42E8-40E0-A363-52F4CAE85477}" destId="{C8FB09BE-EF73-4E2F-B654-A6E8D8E9D127}" srcOrd="2" destOrd="0" presId="urn:microsoft.com/office/officeart/2005/8/layout/vList4#1"/>
    <dgm:cxn modelId="{28C3D3F4-240C-46AC-8BC3-49DCB055C4F5}" type="presParOf" srcId="{0BF13816-9508-40C2-BFC7-307D2AB5ED95}" destId="{40327082-6087-4C23-BDB9-7EDBF189188B}" srcOrd="1" destOrd="0" presId="urn:microsoft.com/office/officeart/2005/8/layout/vList4#1"/>
    <dgm:cxn modelId="{51C7BB27-8F14-4368-8628-C470B5E83B00}" type="presParOf" srcId="{0BF13816-9508-40C2-BFC7-307D2AB5ED95}" destId="{159E9E9E-FCBA-4E43-93D4-2F15C2BA4A50}" srcOrd="2" destOrd="0" presId="urn:microsoft.com/office/officeart/2005/8/layout/vList4#1"/>
    <dgm:cxn modelId="{2A82BB35-814D-4A9C-BD75-89A9D9B02B16}" type="presParOf" srcId="{159E9E9E-FCBA-4E43-93D4-2F15C2BA4A50}" destId="{6951927F-8B9B-4BE4-8689-CC7C4C0BD931}" srcOrd="0" destOrd="0" presId="urn:microsoft.com/office/officeart/2005/8/layout/vList4#1"/>
    <dgm:cxn modelId="{22C3659F-6DC9-4E1A-A7A4-4D2155E98922}" type="presParOf" srcId="{159E9E9E-FCBA-4E43-93D4-2F15C2BA4A50}" destId="{9FCDE006-6CC8-451E-AF21-ECFFF4CB6E5B}" srcOrd="1" destOrd="0" presId="urn:microsoft.com/office/officeart/2005/8/layout/vList4#1"/>
    <dgm:cxn modelId="{0FD729DA-03CD-4939-B3DC-2CF094D44F0A}" type="presParOf" srcId="{159E9E9E-FCBA-4E43-93D4-2F15C2BA4A50}" destId="{65E1772E-B07F-4D0C-A02D-73252889384F}" srcOrd="2" destOrd="0" presId="urn:microsoft.com/office/officeart/2005/8/layout/vList4#1"/>
    <dgm:cxn modelId="{90AE85F9-31DB-4509-ADD5-478804285FB5}" type="presParOf" srcId="{0BF13816-9508-40C2-BFC7-307D2AB5ED95}" destId="{3CD1160D-22B5-4B65-85FB-A6ECC323C3FA}" srcOrd="3" destOrd="0" presId="urn:microsoft.com/office/officeart/2005/8/layout/vList4#1"/>
    <dgm:cxn modelId="{D3C513B0-5F10-472F-A70F-3C7660168F91}" type="presParOf" srcId="{0BF13816-9508-40C2-BFC7-307D2AB5ED95}" destId="{DB71F74F-0B01-4A91-AF87-00EAA51FDE61}" srcOrd="4" destOrd="0" presId="urn:microsoft.com/office/officeart/2005/8/layout/vList4#1"/>
    <dgm:cxn modelId="{787729BF-2B59-41ED-A235-91979FEFB904}" type="presParOf" srcId="{DB71F74F-0B01-4A91-AF87-00EAA51FDE61}" destId="{533EA1C7-4D40-4027-AFBA-2752E5E0D58A}" srcOrd="0" destOrd="0" presId="urn:microsoft.com/office/officeart/2005/8/layout/vList4#1"/>
    <dgm:cxn modelId="{4C757CCA-932C-44B9-B69D-4B4ABF3B48D5}" type="presParOf" srcId="{DB71F74F-0B01-4A91-AF87-00EAA51FDE61}" destId="{64EF989B-8C53-4F1B-B910-873A5A9E631A}" srcOrd="1" destOrd="0" presId="urn:microsoft.com/office/officeart/2005/8/layout/vList4#1"/>
    <dgm:cxn modelId="{2B1EA673-37E7-4828-BD77-A6E4229D924E}" type="presParOf" srcId="{DB71F74F-0B01-4A91-AF87-00EAA51FDE61}" destId="{4F02A447-A623-4BBD-A569-BA6E9746A93B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86D81FD-FBBC-4E14-A0EC-434EE9BB1438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F8A8F6-9525-4BCA-8505-3B60EBB9B66A}">
      <dgm:prSet phldrT="[Tex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Transporte Ferroviario: </a:t>
          </a:r>
        </a:p>
        <a:p>
          <a:pPr algn="just"/>
          <a:r>
            <a:rPr lang="es-EC" sz="1800" b="0" dirty="0" smtClean="0">
              <a:solidFill>
                <a:schemeClr val="tx1"/>
              </a:solidFill>
            </a:rPr>
            <a:t>Es un sistema de transporte terrestre de personas y mercancías guiado sobre carriles.</a:t>
          </a:r>
          <a:endParaRPr lang="es-ES" sz="1400" b="0" dirty="0">
            <a:solidFill>
              <a:schemeClr val="tx1"/>
            </a:solidFill>
          </a:endParaRPr>
        </a:p>
      </dgm:t>
    </dgm:pt>
    <dgm:pt modelId="{489D5129-D414-4001-B611-CD16A8EA7CD2}" type="parTrans" cxnId="{0FC9D25D-F001-4C32-87C6-358ECEA4F045}">
      <dgm:prSet/>
      <dgm:spPr/>
      <dgm:t>
        <a:bodyPr/>
        <a:lstStyle/>
        <a:p>
          <a:endParaRPr lang="es-ES"/>
        </a:p>
      </dgm:t>
    </dgm:pt>
    <dgm:pt modelId="{AA039BC0-7F4D-41D3-AB68-78A5CB0FC0A4}" type="sibTrans" cxnId="{0FC9D25D-F001-4C32-87C6-358ECEA4F045}">
      <dgm:prSet/>
      <dgm:spPr/>
      <dgm:t>
        <a:bodyPr/>
        <a:lstStyle/>
        <a:p>
          <a:endParaRPr lang="es-ES"/>
        </a:p>
      </dgm:t>
    </dgm:pt>
    <dgm:pt modelId="{2736045E-F73E-405C-A944-0111FA7C837C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Ruta:</a:t>
          </a:r>
          <a:r>
            <a:rPr lang="es-EC" sz="1800" dirty="0" smtClean="0">
              <a:solidFill>
                <a:schemeClr val="tx1"/>
              </a:solidFill>
            </a:rPr>
            <a:t> </a:t>
          </a:r>
        </a:p>
        <a:p>
          <a:pPr algn="just"/>
          <a:r>
            <a:rPr lang="es-EC" sz="1800" dirty="0" smtClean="0">
              <a:solidFill>
                <a:schemeClr val="tx1"/>
              </a:solidFill>
            </a:rPr>
            <a:t>Camino, vía o carretera que une diferentes lugares geográficos y que le permite a la personas desplazarse de un lugar a otro.</a:t>
          </a:r>
        </a:p>
        <a:p>
          <a:pPr algn="just"/>
          <a:r>
            <a:rPr lang="es-EC" sz="1800" dirty="0" smtClean="0">
              <a:solidFill>
                <a:schemeClr val="tx1"/>
              </a:solidFill>
            </a:rPr>
            <a:t>Las rutas de ferrocarriles en el Ecuador son:</a:t>
          </a:r>
        </a:p>
        <a:p>
          <a:pPr algn="just"/>
          <a:r>
            <a:rPr lang="es-EC" sz="1800" b="1" dirty="0" smtClean="0">
              <a:solidFill>
                <a:schemeClr val="tx1"/>
              </a:solidFill>
            </a:rPr>
            <a:t>RUTAS CENTRO</a:t>
          </a:r>
          <a:r>
            <a:rPr lang="es-EC" sz="1800" dirty="0" smtClean="0">
              <a:solidFill>
                <a:schemeClr val="tx1"/>
              </a:solidFill>
            </a:rPr>
            <a:t>: MACHACHI-BOLICHE, QUITO-BOLICHE, QUITO-LATACUNGA, QUITO-MACHACHI</a:t>
          </a:r>
        </a:p>
        <a:p>
          <a:pPr algn="just"/>
          <a:r>
            <a:rPr lang="es-EC" sz="1800" b="1" dirty="0" smtClean="0">
              <a:solidFill>
                <a:schemeClr val="tx1"/>
              </a:solidFill>
            </a:rPr>
            <a:t>RUTAS LITORAL</a:t>
          </a:r>
          <a:r>
            <a:rPr lang="es-EC" sz="1800" dirty="0" smtClean="0">
              <a:solidFill>
                <a:schemeClr val="tx1"/>
              </a:solidFill>
            </a:rPr>
            <a:t>: DURÁN-YAGUACHI</a:t>
          </a:r>
        </a:p>
        <a:p>
          <a:pPr algn="just"/>
          <a:r>
            <a:rPr lang="es-EC" sz="1800" b="1" dirty="0" smtClean="0">
              <a:solidFill>
                <a:schemeClr val="tx1"/>
              </a:solidFill>
            </a:rPr>
            <a:t>RUTAS NORTE</a:t>
          </a:r>
          <a:r>
            <a:rPr lang="es-EC" sz="1800" dirty="0" smtClean="0">
              <a:solidFill>
                <a:schemeClr val="tx1"/>
              </a:solidFill>
            </a:rPr>
            <a:t>: IBARRA-SALINAS</a:t>
          </a:r>
        </a:p>
        <a:p>
          <a:pPr algn="just"/>
          <a:r>
            <a:rPr lang="es-EC" sz="1800" b="1" dirty="0" smtClean="0">
              <a:solidFill>
                <a:schemeClr val="tx1"/>
              </a:solidFill>
            </a:rPr>
            <a:t>RUTAS SUR: </a:t>
          </a:r>
          <a:r>
            <a:rPr lang="es-EC" sz="1800" dirty="0" smtClean="0">
              <a:solidFill>
                <a:schemeClr val="tx1"/>
              </a:solidFill>
            </a:rPr>
            <a:t>ALAUSÍ-SIBAMBE, RIOBAMBA COLTA, RIOBAMBA URBINA, TAMBO-COYOCTOR</a:t>
          </a:r>
        </a:p>
      </dgm:t>
    </dgm:pt>
    <dgm:pt modelId="{39AEB057-4913-46D6-9C87-B00C4A2C5F59}" type="parTrans" cxnId="{90B96D94-BBBA-404A-92EC-24D72FFC2666}">
      <dgm:prSet/>
      <dgm:spPr/>
      <dgm:t>
        <a:bodyPr/>
        <a:lstStyle/>
        <a:p>
          <a:endParaRPr lang="es-EC"/>
        </a:p>
      </dgm:t>
    </dgm:pt>
    <dgm:pt modelId="{C2897984-CCB0-4CB9-A704-0D9FBEBDEBC9}" type="sibTrans" cxnId="{90B96D94-BBBA-404A-92EC-24D72FFC2666}">
      <dgm:prSet/>
      <dgm:spPr/>
      <dgm:t>
        <a:bodyPr/>
        <a:lstStyle/>
        <a:p>
          <a:endParaRPr lang="es-EC"/>
        </a:p>
      </dgm:t>
    </dgm:pt>
    <dgm:pt modelId="{0BF13816-9508-40C2-BFC7-307D2AB5ED95}" type="pres">
      <dgm:prSet presAssocID="{886D81FD-FBBC-4E14-A0EC-434EE9BB143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42453F9-A547-406F-A088-330280F7282F}" type="pres">
      <dgm:prSet presAssocID="{FEF8A8F6-9525-4BCA-8505-3B60EBB9B66A}" presName="comp" presStyleCnt="0"/>
      <dgm:spPr/>
    </dgm:pt>
    <dgm:pt modelId="{1E4845C9-7ED9-4ABE-BB62-5D0FAA716810}" type="pres">
      <dgm:prSet presAssocID="{FEF8A8F6-9525-4BCA-8505-3B60EBB9B66A}" presName="box" presStyleLbl="node1" presStyleIdx="0" presStyleCnt="2" custLinFactNeighborX="636" custLinFactNeighborY="-492"/>
      <dgm:spPr/>
      <dgm:t>
        <a:bodyPr/>
        <a:lstStyle/>
        <a:p>
          <a:endParaRPr lang="es-ES"/>
        </a:p>
      </dgm:t>
    </dgm:pt>
    <dgm:pt modelId="{17EC298A-2CE8-4D64-843B-2E79181B18B6}" type="pres">
      <dgm:prSet presAssocID="{FEF8A8F6-9525-4BCA-8505-3B60EBB9B66A}" presName="img" presStyleLbl="fgImgPlace1" presStyleIdx="0" presStyleCnt="2" custScaleX="113328" custScaleY="103647" custLinFactNeighborX="-6837" custLinFactNeighborY="-251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85B091A0-5E7F-48BD-86AC-5996F9878BF3}" type="pres">
      <dgm:prSet presAssocID="{FEF8A8F6-9525-4BCA-8505-3B60EBB9B66A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C1BFDA-4AFE-4863-9067-E25E75B5415E}" type="pres">
      <dgm:prSet presAssocID="{AA039BC0-7F4D-41D3-AB68-78A5CB0FC0A4}" presName="spacer" presStyleCnt="0"/>
      <dgm:spPr/>
    </dgm:pt>
    <dgm:pt modelId="{E5EC0480-0D9E-4FC8-AF42-60B984EF7052}" type="pres">
      <dgm:prSet presAssocID="{2736045E-F73E-405C-A944-0111FA7C837C}" presName="comp" presStyleCnt="0"/>
      <dgm:spPr/>
    </dgm:pt>
    <dgm:pt modelId="{058C7FC6-4462-47BC-9275-A7F797DD0E5E}" type="pres">
      <dgm:prSet presAssocID="{2736045E-F73E-405C-A944-0111FA7C837C}" presName="box" presStyleLbl="node1" presStyleIdx="1" presStyleCnt="2" custScaleX="99917" custScaleY="155077"/>
      <dgm:spPr/>
      <dgm:t>
        <a:bodyPr/>
        <a:lstStyle/>
        <a:p>
          <a:endParaRPr lang="es-EC"/>
        </a:p>
      </dgm:t>
    </dgm:pt>
    <dgm:pt modelId="{7244A13C-0DAE-4F61-9510-244B8B25894A}" type="pres">
      <dgm:prSet presAssocID="{2736045E-F73E-405C-A944-0111FA7C837C}" presName="img" presStyleLbl="fgImgPlace1" presStyleIdx="1" presStyleCnt="2" custScaleX="105316" custScaleY="133072" custLinFactNeighborX="-10079" custLinFactNeighborY="3598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05D91FEF-AE89-4941-B39B-D8756D465F20}" type="pres">
      <dgm:prSet presAssocID="{2736045E-F73E-405C-A944-0111FA7C837C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90B96D94-BBBA-404A-92EC-24D72FFC2666}" srcId="{886D81FD-FBBC-4E14-A0EC-434EE9BB1438}" destId="{2736045E-F73E-405C-A944-0111FA7C837C}" srcOrd="1" destOrd="0" parTransId="{39AEB057-4913-46D6-9C87-B00C4A2C5F59}" sibTransId="{C2897984-CCB0-4CB9-A704-0D9FBEBDEBC9}"/>
    <dgm:cxn modelId="{6ECD74DE-1871-4005-9EA0-940073CC0D14}" type="presOf" srcId="{FEF8A8F6-9525-4BCA-8505-3B60EBB9B66A}" destId="{1E4845C9-7ED9-4ABE-BB62-5D0FAA716810}" srcOrd="0" destOrd="0" presId="urn:microsoft.com/office/officeart/2005/8/layout/vList4#1"/>
    <dgm:cxn modelId="{7A377D24-5B80-4DC8-A162-238028F40D66}" type="presOf" srcId="{886D81FD-FBBC-4E14-A0EC-434EE9BB1438}" destId="{0BF13816-9508-40C2-BFC7-307D2AB5ED95}" srcOrd="0" destOrd="0" presId="urn:microsoft.com/office/officeart/2005/8/layout/vList4#1"/>
    <dgm:cxn modelId="{4009DAE9-BB41-421E-A5AA-A4808A6C31CE}" type="presOf" srcId="{2736045E-F73E-405C-A944-0111FA7C837C}" destId="{058C7FC6-4462-47BC-9275-A7F797DD0E5E}" srcOrd="0" destOrd="0" presId="urn:microsoft.com/office/officeart/2005/8/layout/vList4#1"/>
    <dgm:cxn modelId="{FB8774B1-EE0E-4D8D-A193-23BA1BE49F12}" type="presOf" srcId="{FEF8A8F6-9525-4BCA-8505-3B60EBB9B66A}" destId="{85B091A0-5E7F-48BD-86AC-5996F9878BF3}" srcOrd="1" destOrd="0" presId="urn:microsoft.com/office/officeart/2005/8/layout/vList4#1"/>
    <dgm:cxn modelId="{0FC9D25D-F001-4C32-87C6-358ECEA4F045}" srcId="{886D81FD-FBBC-4E14-A0EC-434EE9BB1438}" destId="{FEF8A8F6-9525-4BCA-8505-3B60EBB9B66A}" srcOrd="0" destOrd="0" parTransId="{489D5129-D414-4001-B611-CD16A8EA7CD2}" sibTransId="{AA039BC0-7F4D-41D3-AB68-78A5CB0FC0A4}"/>
    <dgm:cxn modelId="{4D3034B2-3710-4753-B22F-70DFACDCB071}" type="presOf" srcId="{2736045E-F73E-405C-A944-0111FA7C837C}" destId="{05D91FEF-AE89-4941-B39B-D8756D465F20}" srcOrd="1" destOrd="0" presId="urn:microsoft.com/office/officeart/2005/8/layout/vList4#1"/>
    <dgm:cxn modelId="{2ACF6737-A00E-46F3-9902-E28A034D1114}" type="presParOf" srcId="{0BF13816-9508-40C2-BFC7-307D2AB5ED95}" destId="{A42453F9-A547-406F-A088-330280F7282F}" srcOrd="0" destOrd="0" presId="urn:microsoft.com/office/officeart/2005/8/layout/vList4#1"/>
    <dgm:cxn modelId="{656C7611-885E-4A9B-A361-F15963F6374A}" type="presParOf" srcId="{A42453F9-A547-406F-A088-330280F7282F}" destId="{1E4845C9-7ED9-4ABE-BB62-5D0FAA716810}" srcOrd="0" destOrd="0" presId="urn:microsoft.com/office/officeart/2005/8/layout/vList4#1"/>
    <dgm:cxn modelId="{EF940C58-45D0-4C4D-B8C9-0D2B1C05161B}" type="presParOf" srcId="{A42453F9-A547-406F-A088-330280F7282F}" destId="{17EC298A-2CE8-4D64-843B-2E79181B18B6}" srcOrd="1" destOrd="0" presId="urn:microsoft.com/office/officeart/2005/8/layout/vList4#1"/>
    <dgm:cxn modelId="{B4EBD7FE-8E94-47E4-A5D4-A2658D251477}" type="presParOf" srcId="{A42453F9-A547-406F-A088-330280F7282F}" destId="{85B091A0-5E7F-48BD-86AC-5996F9878BF3}" srcOrd="2" destOrd="0" presId="urn:microsoft.com/office/officeart/2005/8/layout/vList4#1"/>
    <dgm:cxn modelId="{5B6BD93F-C24B-419F-8AD4-01E43EBC4D27}" type="presParOf" srcId="{0BF13816-9508-40C2-BFC7-307D2AB5ED95}" destId="{6FC1BFDA-4AFE-4863-9067-E25E75B5415E}" srcOrd="1" destOrd="0" presId="urn:microsoft.com/office/officeart/2005/8/layout/vList4#1"/>
    <dgm:cxn modelId="{921F5468-2D5C-491D-AAFE-B1F22DA4F78B}" type="presParOf" srcId="{0BF13816-9508-40C2-BFC7-307D2AB5ED95}" destId="{E5EC0480-0D9E-4FC8-AF42-60B984EF7052}" srcOrd="2" destOrd="0" presId="urn:microsoft.com/office/officeart/2005/8/layout/vList4#1"/>
    <dgm:cxn modelId="{2DE14447-94B5-47A8-B3DB-CBD168BB99EC}" type="presParOf" srcId="{E5EC0480-0D9E-4FC8-AF42-60B984EF7052}" destId="{058C7FC6-4462-47BC-9275-A7F797DD0E5E}" srcOrd="0" destOrd="0" presId="urn:microsoft.com/office/officeart/2005/8/layout/vList4#1"/>
    <dgm:cxn modelId="{E3037395-AE04-47A0-962C-7D72CEBFD788}" type="presParOf" srcId="{E5EC0480-0D9E-4FC8-AF42-60B984EF7052}" destId="{7244A13C-0DAE-4F61-9510-244B8B25894A}" srcOrd="1" destOrd="0" presId="urn:microsoft.com/office/officeart/2005/8/layout/vList4#1"/>
    <dgm:cxn modelId="{C29D5436-95CE-4AFB-A379-E6A883FCA517}" type="presParOf" srcId="{E5EC0480-0D9E-4FC8-AF42-60B984EF7052}" destId="{05D91FEF-AE89-4941-B39B-D8756D465F20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86D81FD-FBBC-4E14-A0EC-434EE9BB1438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EF8A8F6-9525-4BCA-8505-3B60EBB9B66A}">
      <dgm:prSet phldrT="[Texto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Transporte Aéreo: </a:t>
          </a:r>
        </a:p>
        <a:p>
          <a:pPr algn="just"/>
          <a:r>
            <a:rPr lang="es-EC" sz="1800" b="0" dirty="0" smtClean="0">
              <a:solidFill>
                <a:schemeClr val="tx1"/>
              </a:solidFill>
            </a:rPr>
            <a:t>Es el servicio de trasladar de un lugar a otro pasajeros o cargamento, mediante la utilización de aeronaves.</a:t>
          </a:r>
          <a:endParaRPr lang="es-ES" sz="1400" b="0" dirty="0">
            <a:solidFill>
              <a:schemeClr val="tx1"/>
            </a:solidFill>
          </a:endParaRPr>
        </a:p>
      </dgm:t>
    </dgm:pt>
    <dgm:pt modelId="{489D5129-D414-4001-B611-CD16A8EA7CD2}" type="parTrans" cxnId="{0FC9D25D-F001-4C32-87C6-358ECEA4F045}">
      <dgm:prSet/>
      <dgm:spPr/>
      <dgm:t>
        <a:bodyPr/>
        <a:lstStyle/>
        <a:p>
          <a:endParaRPr lang="es-ES"/>
        </a:p>
      </dgm:t>
    </dgm:pt>
    <dgm:pt modelId="{AA039BC0-7F4D-41D3-AB68-78A5CB0FC0A4}" type="sibTrans" cxnId="{0FC9D25D-F001-4C32-87C6-358ECEA4F045}">
      <dgm:prSet/>
      <dgm:spPr/>
      <dgm:t>
        <a:bodyPr/>
        <a:lstStyle/>
        <a:p>
          <a:endParaRPr lang="es-ES"/>
        </a:p>
      </dgm:t>
    </dgm:pt>
    <dgm:pt modelId="{2736045E-F73E-405C-A944-0111FA7C837C}">
      <dgm:prSet phldrT="[Texto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es-EC" sz="1800" b="1" dirty="0" smtClean="0">
              <a:solidFill>
                <a:schemeClr val="tx1"/>
              </a:solidFill>
            </a:rPr>
            <a:t>Transporte Marítimo Internacional:</a:t>
          </a:r>
        </a:p>
        <a:p>
          <a:pPr algn="just"/>
          <a:r>
            <a:rPr lang="es-EC" sz="1800" dirty="0" smtClean="0">
              <a:solidFill>
                <a:schemeClr val="tx1"/>
              </a:solidFill>
            </a:rPr>
            <a:t>Comprende el flujo marítimo internacional de pasajeros, naves y carga.</a:t>
          </a:r>
        </a:p>
      </dgm:t>
    </dgm:pt>
    <dgm:pt modelId="{39AEB057-4913-46D6-9C87-B00C4A2C5F59}" type="parTrans" cxnId="{90B96D94-BBBA-404A-92EC-24D72FFC2666}">
      <dgm:prSet/>
      <dgm:spPr/>
      <dgm:t>
        <a:bodyPr/>
        <a:lstStyle/>
        <a:p>
          <a:endParaRPr lang="es-EC"/>
        </a:p>
      </dgm:t>
    </dgm:pt>
    <dgm:pt modelId="{C2897984-CCB0-4CB9-A704-0D9FBEBDEBC9}" type="sibTrans" cxnId="{90B96D94-BBBA-404A-92EC-24D72FFC2666}">
      <dgm:prSet/>
      <dgm:spPr/>
      <dgm:t>
        <a:bodyPr/>
        <a:lstStyle/>
        <a:p>
          <a:endParaRPr lang="es-EC"/>
        </a:p>
      </dgm:t>
    </dgm:pt>
    <dgm:pt modelId="{0BF13816-9508-40C2-BFC7-307D2AB5ED95}" type="pres">
      <dgm:prSet presAssocID="{886D81FD-FBBC-4E14-A0EC-434EE9BB143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SV"/>
        </a:p>
      </dgm:t>
    </dgm:pt>
    <dgm:pt modelId="{A42453F9-A547-406F-A088-330280F7282F}" type="pres">
      <dgm:prSet presAssocID="{FEF8A8F6-9525-4BCA-8505-3B60EBB9B66A}" presName="comp" presStyleCnt="0"/>
      <dgm:spPr/>
    </dgm:pt>
    <dgm:pt modelId="{1E4845C9-7ED9-4ABE-BB62-5D0FAA716810}" type="pres">
      <dgm:prSet presAssocID="{FEF8A8F6-9525-4BCA-8505-3B60EBB9B66A}" presName="box" presStyleLbl="node1" presStyleIdx="0" presStyleCnt="2" custScaleY="81097" custLinFactNeighborX="636" custLinFactNeighborY="-492"/>
      <dgm:spPr/>
      <dgm:t>
        <a:bodyPr/>
        <a:lstStyle/>
        <a:p>
          <a:endParaRPr lang="es-ES"/>
        </a:p>
      </dgm:t>
    </dgm:pt>
    <dgm:pt modelId="{17EC298A-2CE8-4D64-843B-2E79181B18B6}" type="pres">
      <dgm:prSet presAssocID="{FEF8A8F6-9525-4BCA-8505-3B60EBB9B66A}" presName="img" presStyleLbl="fgImgPlace1" presStyleIdx="0" presStyleCnt="2" custScaleX="110645" custLinFactNeighborX="-6844" custLinFactNeighborY="-68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85B091A0-5E7F-48BD-86AC-5996F9878BF3}" type="pres">
      <dgm:prSet presAssocID="{FEF8A8F6-9525-4BCA-8505-3B60EBB9B66A}" presName="text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C1BFDA-4AFE-4863-9067-E25E75B5415E}" type="pres">
      <dgm:prSet presAssocID="{AA039BC0-7F4D-41D3-AB68-78A5CB0FC0A4}" presName="spacer" presStyleCnt="0"/>
      <dgm:spPr/>
    </dgm:pt>
    <dgm:pt modelId="{E5EC0480-0D9E-4FC8-AF42-60B984EF7052}" type="pres">
      <dgm:prSet presAssocID="{2736045E-F73E-405C-A944-0111FA7C837C}" presName="comp" presStyleCnt="0"/>
      <dgm:spPr/>
    </dgm:pt>
    <dgm:pt modelId="{058C7FC6-4462-47BC-9275-A7F797DD0E5E}" type="pres">
      <dgm:prSet presAssocID="{2736045E-F73E-405C-A944-0111FA7C837C}" presName="box" presStyleLbl="node1" presStyleIdx="1" presStyleCnt="2" custScaleX="99917" custScaleY="82700" custLinFactNeighborX="38" custLinFactNeighborY="950"/>
      <dgm:spPr/>
      <dgm:t>
        <a:bodyPr/>
        <a:lstStyle/>
        <a:p>
          <a:endParaRPr lang="es-EC"/>
        </a:p>
      </dgm:t>
    </dgm:pt>
    <dgm:pt modelId="{7244A13C-0DAE-4F61-9510-244B8B25894A}" type="pres">
      <dgm:prSet presAssocID="{2736045E-F73E-405C-A944-0111FA7C837C}" presName="img" presStyleLbl="fgImgPlace1" presStyleIdx="1" presStyleCnt="2" custScaleX="115855" custLinFactNeighborX="-4239" custLinFactNeighborY="2175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C"/>
        </a:p>
      </dgm:t>
    </dgm:pt>
    <dgm:pt modelId="{05D91FEF-AE89-4941-B39B-D8756D465F20}" type="pres">
      <dgm:prSet presAssocID="{2736045E-F73E-405C-A944-0111FA7C837C}" presName="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E7BB4AB9-8FDB-40A4-BF15-902F78ED4ACC}" type="presOf" srcId="{FEF8A8F6-9525-4BCA-8505-3B60EBB9B66A}" destId="{85B091A0-5E7F-48BD-86AC-5996F9878BF3}" srcOrd="1" destOrd="0" presId="urn:microsoft.com/office/officeart/2005/8/layout/vList4#1"/>
    <dgm:cxn modelId="{0FC9D25D-F001-4C32-87C6-358ECEA4F045}" srcId="{886D81FD-FBBC-4E14-A0EC-434EE9BB1438}" destId="{FEF8A8F6-9525-4BCA-8505-3B60EBB9B66A}" srcOrd="0" destOrd="0" parTransId="{489D5129-D414-4001-B611-CD16A8EA7CD2}" sibTransId="{AA039BC0-7F4D-41D3-AB68-78A5CB0FC0A4}"/>
    <dgm:cxn modelId="{AB95C799-F6D8-4D8A-84A4-469CE1502CCA}" type="presOf" srcId="{2736045E-F73E-405C-A944-0111FA7C837C}" destId="{05D91FEF-AE89-4941-B39B-D8756D465F20}" srcOrd="1" destOrd="0" presId="urn:microsoft.com/office/officeart/2005/8/layout/vList4#1"/>
    <dgm:cxn modelId="{9491744D-D7C4-4884-BB37-94EE5C42C8C7}" type="presOf" srcId="{FEF8A8F6-9525-4BCA-8505-3B60EBB9B66A}" destId="{1E4845C9-7ED9-4ABE-BB62-5D0FAA716810}" srcOrd="0" destOrd="0" presId="urn:microsoft.com/office/officeart/2005/8/layout/vList4#1"/>
    <dgm:cxn modelId="{84C8EAE3-3722-4C9B-AF4B-4784024E6BB0}" type="presOf" srcId="{2736045E-F73E-405C-A944-0111FA7C837C}" destId="{058C7FC6-4462-47BC-9275-A7F797DD0E5E}" srcOrd="0" destOrd="0" presId="urn:microsoft.com/office/officeart/2005/8/layout/vList4#1"/>
    <dgm:cxn modelId="{9B5557C0-B93C-410C-AC80-C851772B9142}" type="presOf" srcId="{886D81FD-FBBC-4E14-A0EC-434EE9BB1438}" destId="{0BF13816-9508-40C2-BFC7-307D2AB5ED95}" srcOrd="0" destOrd="0" presId="urn:microsoft.com/office/officeart/2005/8/layout/vList4#1"/>
    <dgm:cxn modelId="{90B96D94-BBBA-404A-92EC-24D72FFC2666}" srcId="{886D81FD-FBBC-4E14-A0EC-434EE9BB1438}" destId="{2736045E-F73E-405C-A944-0111FA7C837C}" srcOrd="1" destOrd="0" parTransId="{39AEB057-4913-46D6-9C87-B00C4A2C5F59}" sibTransId="{C2897984-CCB0-4CB9-A704-0D9FBEBDEBC9}"/>
    <dgm:cxn modelId="{4776F0BC-E6CF-4C00-A1C0-9F323D4B2582}" type="presParOf" srcId="{0BF13816-9508-40C2-BFC7-307D2AB5ED95}" destId="{A42453F9-A547-406F-A088-330280F7282F}" srcOrd="0" destOrd="0" presId="urn:microsoft.com/office/officeart/2005/8/layout/vList4#1"/>
    <dgm:cxn modelId="{CC5CD7B3-879F-4F08-AD5C-14D10E6B03B4}" type="presParOf" srcId="{A42453F9-A547-406F-A088-330280F7282F}" destId="{1E4845C9-7ED9-4ABE-BB62-5D0FAA716810}" srcOrd="0" destOrd="0" presId="urn:microsoft.com/office/officeart/2005/8/layout/vList4#1"/>
    <dgm:cxn modelId="{90AAB786-5369-4F20-BA55-CD57E3A4EE55}" type="presParOf" srcId="{A42453F9-A547-406F-A088-330280F7282F}" destId="{17EC298A-2CE8-4D64-843B-2E79181B18B6}" srcOrd="1" destOrd="0" presId="urn:microsoft.com/office/officeart/2005/8/layout/vList4#1"/>
    <dgm:cxn modelId="{6D756591-F6C0-4CE9-8120-6B6B5285DCB2}" type="presParOf" srcId="{A42453F9-A547-406F-A088-330280F7282F}" destId="{85B091A0-5E7F-48BD-86AC-5996F9878BF3}" srcOrd="2" destOrd="0" presId="urn:microsoft.com/office/officeart/2005/8/layout/vList4#1"/>
    <dgm:cxn modelId="{0746C5BC-5079-4526-8F12-926F3AE584D5}" type="presParOf" srcId="{0BF13816-9508-40C2-BFC7-307D2AB5ED95}" destId="{6FC1BFDA-4AFE-4863-9067-E25E75B5415E}" srcOrd="1" destOrd="0" presId="urn:microsoft.com/office/officeart/2005/8/layout/vList4#1"/>
    <dgm:cxn modelId="{9EB75389-24BA-4CC2-98CD-64BBFE88A7EB}" type="presParOf" srcId="{0BF13816-9508-40C2-BFC7-307D2AB5ED95}" destId="{E5EC0480-0D9E-4FC8-AF42-60B984EF7052}" srcOrd="2" destOrd="0" presId="urn:microsoft.com/office/officeart/2005/8/layout/vList4#1"/>
    <dgm:cxn modelId="{01F90178-E68A-4340-921C-0EF8D376F7EC}" type="presParOf" srcId="{E5EC0480-0D9E-4FC8-AF42-60B984EF7052}" destId="{058C7FC6-4462-47BC-9275-A7F797DD0E5E}" srcOrd="0" destOrd="0" presId="urn:microsoft.com/office/officeart/2005/8/layout/vList4#1"/>
    <dgm:cxn modelId="{739B0C37-6898-4E5C-A74F-76E6C52B7FCE}" type="presParOf" srcId="{E5EC0480-0D9E-4FC8-AF42-60B984EF7052}" destId="{7244A13C-0DAE-4F61-9510-244B8B25894A}" srcOrd="1" destOrd="0" presId="urn:microsoft.com/office/officeart/2005/8/layout/vList4#1"/>
    <dgm:cxn modelId="{F1C89825-C610-4462-9A17-C9BA2F25F230}" type="presParOf" srcId="{E5EC0480-0D9E-4FC8-AF42-60B984EF7052}" destId="{05D91FEF-AE89-4941-B39B-D8756D465F20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193EB21-442F-4079-8E42-11B563F278CB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C"/>
        </a:p>
      </dgm:t>
    </dgm:pt>
    <dgm:pt modelId="{62EBEE7A-FB62-4E89-BD73-2879B8AA960A}">
      <dgm:prSet custT="1"/>
      <dgm:spPr/>
      <dgm:t>
        <a:bodyPr/>
        <a:lstStyle/>
        <a:p>
          <a:pPr rtl="0"/>
          <a:r>
            <a:rPr lang="es-EC" sz="1700" b="1" dirty="0" smtClean="0">
              <a:latin typeface="+mn-lt"/>
            </a:rPr>
            <a:t>DISEÑO Y CONSTRUCCIÓN</a:t>
          </a:r>
          <a:endParaRPr lang="es-EC" sz="1700" b="1" dirty="0">
            <a:latin typeface="+mn-lt"/>
          </a:endParaRPr>
        </a:p>
      </dgm:t>
    </dgm:pt>
    <dgm:pt modelId="{D99CA16E-C822-4AE8-81FE-FE9AEE236556}" type="parTrans" cxnId="{B196B152-8EC2-4AB7-AFD0-52E5617E13D3}">
      <dgm:prSet/>
      <dgm:spPr/>
      <dgm:t>
        <a:bodyPr/>
        <a:lstStyle/>
        <a:p>
          <a:endParaRPr lang="es-EC"/>
        </a:p>
      </dgm:t>
    </dgm:pt>
    <dgm:pt modelId="{30343406-C6D8-43CE-BFCE-A30F55C05A84}" type="sibTrans" cxnId="{B196B152-8EC2-4AB7-AFD0-52E5617E13D3}">
      <dgm:prSet/>
      <dgm:spPr/>
      <dgm:t>
        <a:bodyPr/>
        <a:lstStyle/>
        <a:p>
          <a:endParaRPr lang="es-EC"/>
        </a:p>
      </dgm:t>
    </dgm:pt>
    <dgm:pt modelId="{363A86C4-4806-4F7A-971B-4359A4CC9620}">
      <dgm:prSet custT="1"/>
      <dgm:spPr/>
      <dgm:t>
        <a:bodyPr/>
        <a:lstStyle/>
        <a:p>
          <a:pPr rtl="0"/>
          <a:r>
            <a:rPr lang="es-EC" sz="1700" b="1" dirty="0" smtClean="0">
              <a:latin typeface="+mn-lt"/>
            </a:rPr>
            <a:t>RECOLECCIÓN</a:t>
          </a:r>
          <a:endParaRPr lang="es-EC" sz="1700" b="1" dirty="0">
            <a:latin typeface="+mn-lt"/>
          </a:endParaRPr>
        </a:p>
      </dgm:t>
    </dgm:pt>
    <dgm:pt modelId="{24E93E66-93D9-4216-829E-3292987BE243}" type="parTrans" cxnId="{102838B0-CDE2-46D1-9097-C1E22941AD6C}">
      <dgm:prSet/>
      <dgm:spPr/>
      <dgm:t>
        <a:bodyPr/>
        <a:lstStyle/>
        <a:p>
          <a:endParaRPr lang="es-EC"/>
        </a:p>
      </dgm:t>
    </dgm:pt>
    <dgm:pt modelId="{BB7864AA-A566-444F-BCA1-D6E59E5C65C4}" type="sibTrans" cxnId="{102838B0-CDE2-46D1-9097-C1E22941AD6C}">
      <dgm:prSet/>
      <dgm:spPr/>
      <dgm:t>
        <a:bodyPr/>
        <a:lstStyle/>
        <a:p>
          <a:endParaRPr lang="es-EC"/>
        </a:p>
      </dgm:t>
    </dgm:pt>
    <dgm:pt modelId="{08AA84DD-EC08-4866-92FE-256EF36E4779}">
      <dgm:prSet custT="1"/>
      <dgm:spPr/>
      <dgm:t>
        <a:bodyPr/>
        <a:lstStyle/>
        <a:p>
          <a:pPr rtl="0"/>
          <a:r>
            <a:rPr lang="es-EC" sz="1700" b="1" dirty="0" smtClean="0">
              <a:latin typeface="+mn-lt"/>
            </a:rPr>
            <a:t>ANÁLISIS DE RESULTADOS</a:t>
          </a:r>
          <a:endParaRPr lang="es-EC" sz="1700" b="1" dirty="0">
            <a:latin typeface="+mn-lt"/>
          </a:endParaRPr>
        </a:p>
      </dgm:t>
    </dgm:pt>
    <dgm:pt modelId="{625EB11A-5F21-4BBB-A4DB-4A87629DBD17}" type="parTrans" cxnId="{B13C4FE9-505D-47F0-BED5-17B0F7354141}">
      <dgm:prSet/>
      <dgm:spPr/>
      <dgm:t>
        <a:bodyPr/>
        <a:lstStyle/>
        <a:p>
          <a:endParaRPr lang="es-EC"/>
        </a:p>
      </dgm:t>
    </dgm:pt>
    <dgm:pt modelId="{901BAECC-2DA4-4032-B8CE-4A981FF1FFF0}" type="sibTrans" cxnId="{B13C4FE9-505D-47F0-BED5-17B0F7354141}">
      <dgm:prSet/>
      <dgm:spPr/>
      <dgm:t>
        <a:bodyPr/>
        <a:lstStyle/>
        <a:p>
          <a:endParaRPr lang="es-EC"/>
        </a:p>
      </dgm:t>
    </dgm:pt>
    <dgm:pt modelId="{0B318D5C-B9A6-4EE2-952B-A9E94A46B481}">
      <dgm:prSet custT="1"/>
      <dgm:spPr/>
      <dgm:t>
        <a:bodyPr/>
        <a:lstStyle/>
        <a:p>
          <a:pPr rtl="0"/>
          <a:r>
            <a:rPr lang="es-EC" sz="1700" b="1" dirty="0" smtClean="0">
              <a:latin typeface="+mn-lt"/>
            </a:rPr>
            <a:t>DIFUSIÓN</a:t>
          </a:r>
          <a:endParaRPr lang="es-EC" sz="1700" b="1" dirty="0">
            <a:latin typeface="+mn-lt"/>
          </a:endParaRPr>
        </a:p>
      </dgm:t>
    </dgm:pt>
    <dgm:pt modelId="{78A4DDCB-5FD9-4CDA-BF26-DC079F3115FB}" type="parTrans" cxnId="{4FC15427-256F-4C9E-8CF4-F0B88DCB1E08}">
      <dgm:prSet/>
      <dgm:spPr/>
      <dgm:t>
        <a:bodyPr/>
        <a:lstStyle/>
        <a:p>
          <a:endParaRPr lang="es-EC"/>
        </a:p>
      </dgm:t>
    </dgm:pt>
    <dgm:pt modelId="{3FBDAE24-9A5D-4722-863D-1D359B86BC19}" type="sibTrans" cxnId="{4FC15427-256F-4C9E-8CF4-F0B88DCB1E08}">
      <dgm:prSet/>
      <dgm:spPr/>
      <dgm:t>
        <a:bodyPr/>
        <a:lstStyle/>
        <a:p>
          <a:endParaRPr lang="es-EC"/>
        </a:p>
      </dgm:t>
    </dgm:pt>
    <dgm:pt modelId="{06A3CC89-AEDA-4563-878D-8353E38D9592}" type="pres">
      <dgm:prSet presAssocID="{0193EB21-442F-4079-8E42-11B563F278CB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7C2712B7-A9D0-40A9-A9CB-A7DD00BC4F30}" type="pres">
      <dgm:prSet presAssocID="{62EBEE7A-FB62-4E89-BD73-2879B8AA960A}" presName="compNode" presStyleCnt="0"/>
      <dgm:spPr/>
    </dgm:pt>
    <dgm:pt modelId="{9CAEB69D-6DCA-4EC9-A8AC-C5C1493F20C3}" type="pres">
      <dgm:prSet presAssocID="{62EBEE7A-FB62-4E89-BD73-2879B8AA960A}" presName="noGeometry" presStyleCnt="0"/>
      <dgm:spPr/>
    </dgm:pt>
    <dgm:pt modelId="{826AF447-8500-4A65-B0C5-BA557B4140D1}" type="pres">
      <dgm:prSet presAssocID="{62EBEE7A-FB62-4E89-BD73-2879B8AA960A}" presName="childTextVisible" presStyleLbl="bgAccFollowNode1" presStyleIdx="0" presStyleCnt="4" custScaleX="133888" custScaleY="70676" custLinFactX="100000" custLinFactNeighborX="193970" custLinFactNeighborY="-90040">
        <dgm:presLayoutVars>
          <dgm:bulletEnabled val="1"/>
        </dgm:presLayoutVars>
      </dgm:prSet>
      <dgm:spPr/>
    </dgm:pt>
    <dgm:pt modelId="{2B00B4E8-DF88-44D2-A715-1AF665D4636C}" type="pres">
      <dgm:prSet presAssocID="{62EBEE7A-FB62-4E89-BD73-2879B8AA960A}" presName="childTextHidden" presStyleLbl="bgAccFollowNode1" presStyleIdx="0" presStyleCnt="4"/>
      <dgm:spPr/>
    </dgm:pt>
    <dgm:pt modelId="{56991DB4-9EA2-46D6-85DA-6B9E59EC9FAD}" type="pres">
      <dgm:prSet presAssocID="{62EBEE7A-FB62-4E89-BD73-2879B8AA960A}" presName="parentText" presStyleLbl="node1" presStyleIdx="0" presStyleCnt="4" custScaleX="393468" custScaleY="239666" custLinFactX="123361" custLinFactY="-52425" custLinFactNeighborX="2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F7C44495-535C-43DE-A6F2-AD73FEDDD3F7}" type="pres">
      <dgm:prSet presAssocID="{62EBEE7A-FB62-4E89-BD73-2879B8AA960A}" presName="aSpace" presStyleCnt="0"/>
      <dgm:spPr/>
    </dgm:pt>
    <dgm:pt modelId="{4BCDE9B5-B99E-44AC-8F74-D940955945D4}" type="pres">
      <dgm:prSet presAssocID="{363A86C4-4806-4F7A-971B-4359A4CC9620}" presName="compNode" presStyleCnt="0"/>
      <dgm:spPr/>
    </dgm:pt>
    <dgm:pt modelId="{834307D0-1CD1-4E88-8A09-F460AFCCEB4F}" type="pres">
      <dgm:prSet presAssocID="{363A86C4-4806-4F7A-971B-4359A4CC9620}" presName="noGeometry" presStyleCnt="0"/>
      <dgm:spPr/>
    </dgm:pt>
    <dgm:pt modelId="{40D731FA-9C8B-45AE-BADE-71D0DB3F61BF}" type="pres">
      <dgm:prSet presAssocID="{363A86C4-4806-4F7A-971B-4359A4CC9620}" presName="childTextVisible" presStyleLbl="bgAccFollowNode1" presStyleIdx="1" presStyleCnt="4" custAng="5400000" custScaleX="99449" custScaleY="63097" custLinFactX="100000" custLinFactNeighborX="163195" custLinFactNeighborY="7020">
        <dgm:presLayoutVars>
          <dgm:bulletEnabled val="1"/>
        </dgm:presLayoutVars>
      </dgm:prSet>
      <dgm:spPr/>
    </dgm:pt>
    <dgm:pt modelId="{78936A63-5879-4D10-9E9B-29EFE8505044}" type="pres">
      <dgm:prSet presAssocID="{363A86C4-4806-4F7A-971B-4359A4CC9620}" presName="childTextHidden" presStyleLbl="bgAccFollowNode1" presStyleIdx="1" presStyleCnt="4"/>
      <dgm:spPr/>
    </dgm:pt>
    <dgm:pt modelId="{8B2D34FB-D445-4E6D-AD41-72FBAE84A61B}" type="pres">
      <dgm:prSet presAssocID="{363A86C4-4806-4F7A-971B-4359A4CC9620}" presName="parentText" presStyleLbl="node1" presStyleIdx="1" presStyleCnt="4" custScaleX="393468" custScaleY="210254" custLinFactX="292616" custLinFactY="-90783" custLinFactNeighborX="300000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ECFDE96-F908-4E9E-A88A-84FE733FA7BD}" type="pres">
      <dgm:prSet presAssocID="{363A86C4-4806-4F7A-971B-4359A4CC9620}" presName="aSpace" presStyleCnt="0"/>
      <dgm:spPr/>
    </dgm:pt>
    <dgm:pt modelId="{64224C2F-D76A-4EF4-9A22-C80941D04713}" type="pres">
      <dgm:prSet presAssocID="{08AA84DD-EC08-4866-92FE-256EF36E4779}" presName="compNode" presStyleCnt="0"/>
      <dgm:spPr/>
    </dgm:pt>
    <dgm:pt modelId="{E53F7BE8-7134-43B4-9C09-6E51710F4C5F}" type="pres">
      <dgm:prSet presAssocID="{08AA84DD-EC08-4866-92FE-256EF36E4779}" presName="noGeometry" presStyleCnt="0"/>
      <dgm:spPr/>
    </dgm:pt>
    <dgm:pt modelId="{245D191B-330B-4EBE-9E5F-3829F0A07B7A}" type="pres">
      <dgm:prSet presAssocID="{08AA84DD-EC08-4866-92FE-256EF36E4779}" presName="childTextVisible" presStyleLbl="bgAccFollowNode1" presStyleIdx="2" presStyleCnt="4" custAng="10800000" custScaleX="148621" custScaleY="78255" custLinFactX="-35776" custLinFactY="14355" custLinFactNeighborX="-100000" custLinFactNeighborY="100000">
        <dgm:presLayoutVars>
          <dgm:bulletEnabled val="1"/>
        </dgm:presLayoutVars>
      </dgm:prSet>
      <dgm:spPr/>
    </dgm:pt>
    <dgm:pt modelId="{33CE0B4B-D483-44D8-B9B0-2F774133A22B}" type="pres">
      <dgm:prSet presAssocID="{08AA84DD-EC08-4866-92FE-256EF36E4779}" presName="childTextHidden" presStyleLbl="bgAccFollowNode1" presStyleIdx="2" presStyleCnt="4"/>
      <dgm:spPr/>
    </dgm:pt>
    <dgm:pt modelId="{65932E21-0855-4EA7-B488-428E2F0663BF}" type="pres">
      <dgm:prSet presAssocID="{08AA84DD-EC08-4866-92FE-256EF36E4779}" presName="parentText" presStyleLbl="node1" presStyleIdx="2" presStyleCnt="4" custScaleX="393468" custScaleY="211739" custLinFactX="96834" custLinFactY="100000" custLinFactNeighborX="100000" custLinFactNeighborY="115466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00E426C-7740-4296-A766-E4D20FD08509}" type="pres">
      <dgm:prSet presAssocID="{08AA84DD-EC08-4866-92FE-256EF36E4779}" presName="aSpace" presStyleCnt="0"/>
      <dgm:spPr/>
    </dgm:pt>
    <dgm:pt modelId="{801FF97E-2251-4C9E-9A19-75F0F7894A18}" type="pres">
      <dgm:prSet presAssocID="{0B318D5C-B9A6-4EE2-952B-A9E94A46B481}" presName="compNode" presStyleCnt="0"/>
      <dgm:spPr/>
    </dgm:pt>
    <dgm:pt modelId="{954A1E35-56BD-45C7-92E1-771DF5B50A38}" type="pres">
      <dgm:prSet presAssocID="{0B318D5C-B9A6-4EE2-952B-A9E94A46B481}" presName="noGeometry" presStyleCnt="0"/>
      <dgm:spPr/>
    </dgm:pt>
    <dgm:pt modelId="{C1E84E5C-C037-4045-AC7F-AFD84358407D}" type="pres">
      <dgm:prSet presAssocID="{0B318D5C-B9A6-4EE2-952B-A9E94A46B481}" presName="childTextVisible" presStyleLbl="bgAccFollowNode1" presStyleIdx="3" presStyleCnt="4" custFlipHor="1" custScaleX="2573" custScaleY="16150" custLinFactX="-178947" custLinFactY="30918" custLinFactNeighborX="-200000" custLinFactNeighborY="100000">
        <dgm:presLayoutVars>
          <dgm:bulletEnabled val="1"/>
        </dgm:presLayoutVars>
      </dgm:prSet>
      <dgm:spPr/>
    </dgm:pt>
    <dgm:pt modelId="{76AFB1FE-0282-4C73-A671-AF94674FFCC4}" type="pres">
      <dgm:prSet presAssocID="{0B318D5C-B9A6-4EE2-952B-A9E94A46B481}" presName="childTextHidden" presStyleLbl="bgAccFollowNode1" presStyleIdx="3" presStyleCnt="4"/>
      <dgm:spPr/>
    </dgm:pt>
    <dgm:pt modelId="{078769B1-E0BD-4224-9E40-FC0AF2B53242}" type="pres">
      <dgm:prSet presAssocID="{0B318D5C-B9A6-4EE2-952B-A9E94A46B481}" presName="parentText" presStyleLbl="node1" presStyleIdx="3" presStyleCnt="4" custScaleX="393468" custScaleY="243133" custLinFactX="-486801" custLinFactY="98284" custLinFactNeighborX="-500000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3BC0E8D3-04BE-44BD-939C-B0E503E00A10}" type="presOf" srcId="{08AA84DD-EC08-4866-92FE-256EF36E4779}" destId="{65932E21-0855-4EA7-B488-428E2F0663BF}" srcOrd="0" destOrd="0" presId="urn:microsoft.com/office/officeart/2005/8/layout/hProcess6"/>
    <dgm:cxn modelId="{102838B0-CDE2-46D1-9097-C1E22941AD6C}" srcId="{0193EB21-442F-4079-8E42-11B563F278CB}" destId="{363A86C4-4806-4F7A-971B-4359A4CC9620}" srcOrd="1" destOrd="0" parTransId="{24E93E66-93D9-4216-829E-3292987BE243}" sibTransId="{BB7864AA-A566-444F-BCA1-D6E59E5C65C4}"/>
    <dgm:cxn modelId="{4FC15427-256F-4C9E-8CF4-F0B88DCB1E08}" srcId="{0193EB21-442F-4079-8E42-11B563F278CB}" destId="{0B318D5C-B9A6-4EE2-952B-A9E94A46B481}" srcOrd="3" destOrd="0" parTransId="{78A4DDCB-5FD9-4CDA-BF26-DC079F3115FB}" sibTransId="{3FBDAE24-9A5D-4722-863D-1D359B86BC19}"/>
    <dgm:cxn modelId="{04760C1B-B77F-4322-96A3-3E1BA81B8E2F}" type="presOf" srcId="{363A86C4-4806-4F7A-971B-4359A4CC9620}" destId="{8B2D34FB-D445-4E6D-AD41-72FBAE84A61B}" srcOrd="0" destOrd="0" presId="urn:microsoft.com/office/officeart/2005/8/layout/hProcess6"/>
    <dgm:cxn modelId="{B13C4FE9-505D-47F0-BED5-17B0F7354141}" srcId="{0193EB21-442F-4079-8E42-11B563F278CB}" destId="{08AA84DD-EC08-4866-92FE-256EF36E4779}" srcOrd="2" destOrd="0" parTransId="{625EB11A-5F21-4BBB-A4DB-4A87629DBD17}" sibTransId="{901BAECC-2DA4-4032-B8CE-4A981FF1FFF0}"/>
    <dgm:cxn modelId="{066E0E57-46F5-425A-B0AC-9B8A1B933CBA}" type="presOf" srcId="{62EBEE7A-FB62-4E89-BD73-2879B8AA960A}" destId="{56991DB4-9EA2-46D6-85DA-6B9E59EC9FAD}" srcOrd="0" destOrd="0" presId="urn:microsoft.com/office/officeart/2005/8/layout/hProcess6"/>
    <dgm:cxn modelId="{3C7B7A29-5027-46A8-B515-E2EBCA6FB59E}" type="presOf" srcId="{0B318D5C-B9A6-4EE2-952B-A9E94A46B481}" destId="{078769B1-E0BD-4224-9E40-FC0AF2B53242}" srcOrd="0" destOrd="0" presId="urn:microsoft.com/office/officeart/2005/8/layout/hProcess6"/>
    <dgm:cxn modelId="{B196B152-8EC2-4AB7-AFD0-52E5617E13D3}" srcId="{0193EB21-442F-4079-8E42-11B563F278CB}" destId="{62EBEE7A-FB62-4E89-BD73-2879B8AA960A}" srcOrd="0" destOrd="0" parTransId="{D99CA16E-C822-4AE8-81FE-FE9AEE236556}" sibTransId="{30343406-C6D8-43CE-BFCE-A30F55C05A84}"/>
    <dgm:cxn modelId="{53380284-9E33-4EF4-A2B1-04CA781E014D}" type="presOf" srcId="{0193EB21-442F-4079-8E42-11B563F278CB}" destId="{06A3CC89-AEDA-4563-878D-8353E38D9592}" srcOrd="0" destOrd="0" presId="urn:microsoft.com/office/officeart/2005/8/layout/hProcess6"/>
    <dgm:cxn modelId="{6A5E5BF1-4D8B-49A8-97E2-C1C2547AAF4C}" type="presParOf" srcId="{06A3CC89-AEDA-4563-878D-8353E38D9592}" destId="{7C2712B7-A9D0-40A9-A9CB-A7DD00BC4F30}" srcOrd="0" destOrd="0" presId="urn:microsoft.com/office/officeart/2005/8/layout/hProcess6"/>
    <dgm:cxn modelId="{93B1AC8A-4FFE-4562-A5B1-38CB5960DB67}" type="presParOf" srcId="{7C2712B7-A9D0-40A9-A9CB-A7DD00BC4F30}" destId="{9CAEB69D-6DCA-4EC9-A8AC-C5C1493F20C3}" srcOrd="0" destOrd="0" presId="urn:microsoft.com/office/officeart/2005/8/layout/hProcess6"/>
    <dgm:cxn modelId="{64FA6C45-E1A6-4D1B-A1C9-5143860C868E}" type="presParOf" srcId="{7C2712B7-A9D0-40A9-A9CB-A7DD00BC4F30}" destId="{826AF447-8500-4A65-B0C5-BA557B4140D1}" srcOrd="1" destOrd="0" presId="urn:microsoft.com/office/officeart/2005/8/layout/hProcess6"/>
    <dgm:cxn modelId="{891C4EC8-74E8-48E3-8361-45CDA6436D4B}" type="presParOf" srcId="{7C2712B7-A9D0-40A9-A9CB-A7DD00BC4F30}" destId="{2B00B4E8-DF88-44D2-A715-1AF665D4636C}" srcOrd="2" destOrd="0" presId="urn:microsoft.com/office/officeart/2005/8/layout/hProcess6"/>
    <dgm:cxn modelId="{2FA88BE6-261B-4DF5-B6B9-8D70DAB3B738}" type="presParOf" srcId="{7C2712B7-A9D0-40A9-A9CB-A7DD00BC4F30}" destId="{56991DB4-9EA2-46D6-85DA-6B9E59EC9FAD}" srcOrd="3" destOrd="0" presId="urn:microsoft.com/office/officeart/2005/8/layout/hProcess6"/>
    <dgm:cxn modelId="{63A80B70-1451-45C8-BDC9-1C020C9E30A0}" type="presParOf" srcId="{06A3CC89-AEDA-4563-878D-8353E38D9592}" destId="{F7C44495-535C-43DE-A6F2-AD73FEDDD3F7}" srcOrd="1" destOrd="0" presId="urn:microsoft.com/office/officeart/2005/8/layout/hProcess6"/>
    <dgm:cxn modelId="{31F4118C-DCED-4F5E-80D2-5D54BE46A401}" type="presParOf" srcId="{06A3CC89-AEDA-4563-878D-8353E38D9592}" destId="{4BCDE9B5-B99E-44AC-8F74-D940955945D4}" srcOrd="2" destOrd="0" presId="urn:microsoft.com/office/officeart/2005/8/layout/hProcess6"/>
    <dgm:cxn modelId="{B49D717D-DBFD-432C-997F-F9350221C38A}" type="presParOf" srcId="{4BCDE9B5-B99E-44AC-8F74-D940955945D4}" destId="{834307D0-1CD1-4E88-8A09-F460AFCCEB4F}" srcOrd="0" destOrd="0" presId="urn:microsoft.com/office/officeart/2005/8/layout/hProcess6"/>
    <dgm:cxn modelId="{3E92CB56-1975-4A96-B1D0-F9F36E2B7029}" type="presParOf" srcId="{4BCDE9B5-B99E-44AC-8F74-D940955945D4}" destId="{40D731FA-9C8B-45AE-BADE-71D0DB3F61BF}" srcOrd="1" destOrd="0" presId="urn:microsoft.com/office/officeart/2005/8/layout/hProcess6"/>
    <dgm:cxn modelId="{0F47099B-2EE9-4A5E-8581-18918E343EF4}" type="presParOf" srcId="{4BCDE9B5-B99E-44AC-8F74-D940955945D4}" destId="{78936A63-5879-4D10-9E9B-29EFE8505044}" srcOrd="2" destOrd="0" presId="urn:microsoft.com/office/officeart/2005/8/layout/hProcess6"/>
    <dgm:cxn modelId="{6108ED9C-66F1-4133-8D46-B1A7CED078E8}" type="presParOf" srcId="{4BCDE9B5-B99E-44AC-8F74-D940955945D4}" destId="{8B2D34FB-D445-4E6D-AD41-72FBAE84A61B}" srcOrd="3" destOrd="0" presId="urn:microsoft.com/office/officeart/2005/8/layout/hProcess6"/>
    <dgm:cxn modelId="{A6B6F920-B87F-4EEE-AE9A-1EC9E420985C}" type="presParOf" srcId="{06A3CC89-AEDA-4563-878D-8353E38D9592}" destId="{8ECFDE96-F908-4E9E-A88A-84FE733FA7BD}" srcOrd="3" destOrd="0" presId="urn:microsoft.com/office/officeart/2005/8/layout/hProcess6"/>
    <dgm:cxn modelId="{0DAA6D35-C5DB-4F28-AA0C-138C53CDF39D}" type="presParOf" srcId="{06A3CC89-AEDA-4563-878D-8353E38D9592}" destId="{64224C2F-D76A-4EF4-9A22-C80941D04713}" srcOrd="4" destOrd="0" presId="urn:microsoft.com/office/officeart/2005/8/layout/hProcess6"/>
    <dgm:cxn modelId="{24CAF617-6931-49FB-9E4E-85A248E16D89}" type="presParOf" srcId="{64224C2F-D76A-4EF4-9A22-C80941D04713}" destId="{E53F7BE8-7134-43B4-9C09-6E51710F4C5F}" srcOrd="0" destOrd="0" presId="urn:microsoft.com/office/officeart/2005/8/layout/hProcess6"/>
    <dgm:cxn modelId="{E79044F3-FDA0-497A-924B-7DA662DF455D}" type="presParOf" srcId="{64224C2F-D76A-4EF4-9A22-C80941D04713}" destId="{245D191B-330B-4EBE-9E5F-3829F0A07B7A}" srcOrd="1" destOrd="0" presId="urn:microsoft.com/office/officeart/2005/8/layout/hProcess6"/>
    <dgm:cxn modelId="{FAAAEEDD-FFB1-4F50-A153-2A7739BCC9E5}" type="presParOf" srcId="{64224C2F-D76A-4EF4-9A22-C80941D04713}" destId="{33CE0B4B-D483-44D8-B9B0-2F774133A22B}" srcOrd="2" destOrd="0" presId="urn:microsoft.com/office/officeart/2005/8/layout/hProcess6"/>
    <dgm:cxn modelId="{B5D829DE-9C32-4A83-BFBA-6DC0AD6945B4}" type="presParOf" srcId="{64224C2F-D76A-4EF4-9A22-C80941D04713}" destId="{65932E21-0855-4EA7-B488-428E2F0663BF}" srcOrd="3" destOrd="0" presId="urn:microsoft.com/office/officeart/2005/8/layout/hProcess6"/>
    <dgm:cxn modelId="{1E6F4046-E906-4D52-BD21-065BB73CFFAC}" type="presParOf" srcId="{06A3CC89-AEDA-4563-878D-8353E38D9592}" destId="{700E426C-7740-4296-A766-E4D20FD08509}" srcOrd="5" destOrd="0" presId="urn:microsoft.com/office/officeart/2005/8/layout/hProcess6"/>
    <dgm:cxn modelId="{F1B49D52-A026-48C5-8942-31774D6E3502}" type="presParOf" srcId="{06A3CC89-AEDA-4563-878D-8353E38D9592}" destId="{801FF97E-2251-4C9E-9A19-75F0F7894A18}" srcOrd="6" destOrd="0" presId="urn:microsoft.com/office/officeart/2005/8/layout/hProcess6"/>
    <dgm:cxn modelId="{DCF00E5F-72E2-4089-BFF2-E6C68E1E08C4}" type="presParOf" srcId="{801FF97E-2251-4C9E-9A19-75F0F7894A18}" destId="{954A1E35-56BD-45C7-92E1-771DF5B50A38}" srcOrd="0" destOrd="0" presId="urn:microsoft.com/office/officeart/2005/8/layout/hProcess6"/>
    <dgm:cxn modelId="{1927F83E-BFE6-4546-A43F-961DE6ECECDE}" type="presParOf" srcId="{801FF97E-2251-4C9E-9A19-75F0F7894A18}" destId="{C1E84E5C-C037-4045-AC7F-AFD84358407D}" srcOrd="1" destOrd="0" presId="urn:microsoft.com/office/officeart/2005/8/layout/hProcess6"/>
    <dgm:cxn modelId="{16AC233C-D338-4755-879E-3A284FFA7E4D}" type="presParOf" srcId="{801FF97E-2251-4C9E-9A19-75F0F7894A18}" destId="{76AFB1FE-0282-4C73-A671-AF94674FFCC4}" srcOrd="2" destOrd="0" presId="urn:microsoft.com/office/officeart/2005/8/layout/hProcess6"/>
    <dgm:cxn modelId="{C2E06EAD-7FE8-4378-848B-DB7185A15E4A}" type="presParOf" srcId="{801FF97E-2251-4C9E-9A19-75F0F7894A18}" destId="{078769B1-E0BD-4224-9E40-FC0AF2B53242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C7FD8E-A761-469D-B6D7-B7CED73C3D1A}">
      <dsp:nvSpPr>
        <dsp:cNvPr id="0" name=""/>
        <dsp:cNvSpPr/>
      </dsp:nvSpPr>
      <dsp:spPr>
        <a:xfrm>
          <a:off x="0" y="-13305"/>
          <a:ext cx="9065711" cy="1867823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>
              <a:solidFill>
                <a:schemeClr val="tx1"/>
              </a:solidFill>
            </a:rPr>
            <a:t>El primer Anuario de Transportes data del año 1966, bajo el nombre Estadísticas de Transporte 1965 - 1966. </a:t>
          </a:r>
          <a:endParaRPr lang="es-EC" sz="2600" kern="1200" dirty="0">
            <a:solidFill>
              <a:schemeClr val="tx1"/>
            </a:solidFill>
          </a:endParaRPr>
        </a:p>
      </dsp:txBody>
      <dsp:txXfrm>
        <a:off x="54707" y="41402"/>
        <a:ext cx="7104496" cy="1758409"/>
      </dsp:txXfrm>
    </dsp:sp>
    <dsp:sp modelId="{87AC5C70-DD45-4804-8CF2-92BADD64E0CE}">
      <dsp:nvSpPr>
        <dsp:cNvPr id="0" name=""/>
        <dsp:cNvSpPr/>
      </dsp:nvSpPr>
      <dsp:spPr>
        <a:xfrm>
          <a:off x="799915" y="2130340"/>
          <a:ext cx="9065711" cy="181460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>
              <a:solidFill>
                <a:schemeClr val="tx1"/>
              </a:solidFill>
            </a:rPr>
            <a:t>Los datos de esta publicación contenían:</a:t>
          </a:r>
          <a:endParaRPr lang="es-EC" sz="2600" kern="1200" dirty="0">
            <a:solidFill>
              <a:schemeClr val="tx1"/>
            </a:solidFill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>
              <a:solidFill>
                <a:schemeClr val="tx1"/>
              </a:solidFill>
            </a:rPr>
            <a:t>Estadísticas de vehículos matriculados en el año 1965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>
              <a:solidFill>
                <a:schemeClr val="tx1"/>
              </a:solidFill>
            </a:rPr>
            <a:t>Estadísticas de tráfico ferroviario en el año 1966</a:t>
          </a: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000" kern="1200" dirty="0" smtClean="0">
              <a:solidFill>
                <a:schemeClr val="tx1"/>
              </a:solidFill>
            </a:rPr>
            <a:t>Estadísticas de tráfico marítimo en el año 1966</a:t>
          </a:r>
        </a:p>
      </dsp:txBody>
      <dsp:txXfrm>
        <a:off x="853063" y="2183488"/>
        <a:ext cx="6980008" cy="1708305"/>
      </dsp:txXfrm>
    </dsp:sp>
    <dsp:sp modelId="{1F0DFBEC-A66F-496B-B344-9E0FF8DB7D57}">
      <dsp:nvSpPr>
        <dsp:cNvPr id="0" name=""/>
        <dsp:cNvSpPr/>
      </dsp:nvSpPr>
      <dsp:spPr>
        <a:xfrm>
          <a:off x="1599831" y="4247375"/>
          <a:ext cx="9065711" cy="181460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>
              <a:solidFill>
                <a:schemeClr val="tx1"/>
              </a:solidFill>
            </a:rPr>
            <a:t>En 1992 con el mejoramiento tecnológico, se empieza a incluir gráficos en los anuarios, volviéndolos más didáctico al usuario.</a:t>
          </a:r>
          <a:br>
            <a:rPr lang="es-EC" sz="2600" kern="1200" dirty="0" smtClean="0">
              <a:solidFill>
                <a:schemeClr val="tx1"/>
              </a:solidFill>
            </a:rPr>
          </a:br>
          <a:endParaRPr lang="es-EC" sz="2600" kern="1200" dirty="0">
            <a:solidFill>
              <a:schemeClr val="tx1"/>
            </a:solidFill>
          </a:endParaRPr>
        </a:p>
      </dsp:txBody>
      <dsp:txXfrm>
        <a:off x="1652979" y="4300523"/>
        <a:ext cx="6980008" cy="1708305"/>
      </dsp:txXfrm>
    </dsp:sp>
    <dsp:sp modelId="{45400BDF-6AC8-40FC-9DF8-46F96A942576}">
      <dsp:nvSpPr>
        <dsp:cNvPr id="0" name=""/>
        <dsp:cNvSpPr/>
      </dsp:nvSpPr>
      <dsp:spPr>
        <a:xfrm>
          <a:off x="7886220" y="1389378"/>
          <a:ext cx="1179491" cy="117949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600" kern="1200"/>
        </a:p>
      </dsp:txBody>
      <dsp:txXfrm>
        <a:off x="8151605" y="1389378"/>
        <a:ext cx="648721" cy="887567"/>
      </dsp:txXfrm>
    </dsp:sp>
    <dsp:sp modelId="{170E2BD0-4D40-4DD7-B467-DFF288857A4C}">
      <dsp:nvSpPr>
        <dsp:cNvPr id="0" name=""/>
        <dsp:cNvSpPr/>
      </dsp:nvSpPr>
      <dsp:spPr>
        <a:xfrm>
          <a:off x="8686136" y="3494316"/>
          <a:ext cx="1179491" cy="117949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600" kern="1200"/>
        </a:p>
      </dsp:txBody>
      <dsp:txXfrm>
        <a:off x="8951521" y="3494316"/>
        <a:ext cx="648721" cy="88756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347CCE-6ECA-4370-A6D0-C37C0541305D}">
      <dsp:nvSpPr>
        <dsp:cNvPr id="0" name=""/>
        <dsp:cNvSpPr/>
      </dsp:nvSpPr>
      <dsp:spPr>
        <a:xfrm rot="5400000">
          <a:off x="6094168" y="-2036804"/>
          <a:ext cx="2132308" cy="673912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>
              <a:latin typeface="+mn-lt"/>
            </a:rPr>
            <a:t>Proporcionados por las instituciones oferentes, registros, folletos, boletines, anuarios, etc.</a:t>
          </a:r>
          <a:endParaRPr lang="es-EC" sz="2400" kern="1200" dirty="0">
            <a:latin typeface="+mn-lt"/>
          </a:endParaRPr>
        </a:p>
      </dsp:txBody>
      <dsp:txXfrm rot="-5400000">
        <a:off x="3790759" y="370696"/>
        <a:ext cx="6635036" cy="1924126"/>
      </dsp:txXfrm>
    </dsp:sp>
    <dsp:sp modelId="{E6F0FFEE-3C95-4690-8B59-E241AEAC9499}">
      <dsp:nvSpPr>
        <dsp:cNvPr id="0" name=""/>
        <dsp:cNvSpPr/>
      </dsp:nvSpPr>
      <dsp:spPr>
        <a:xfrm>
          <a:off x="0" y="66"/>
          <a:ext cx="3790759" cy="26653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latin typeface="+mn-lt"/>
            </a:rPr>
            <a:t>Base de datos </a:t>
          </a:r>
          <a:endParaRPr lang="es-EC" sz="2800" b="1" kern="1200" dirty="0">
            <a:latin typeface="+mn-lt"/>
          </a:endParaRPr>
        </a:p>
      </dsp:txBody>
      <dsp:txXfrm>
        <a:off x="130113" y="130179"/>
        <a:ext cx="3530533" cy="2405160"/>
      </dsp:txXfrm>
    </dsp:sp>
    <dsp:sp modelId="{C6D77BED-88B9-45A6-8131-42CCD5F15165}">
      <dsp:nvSpPr>
        <dsp:cNvPr id="0" name=""/>
        <dsp:cNvSpPr/>
      </dsp:nvSpPr>
      <dsp:spPr>
        <a:xfrm rot="5400000">
          <a:off x="5885191" y="761851"/>
          <a:ext cx="2550262" cy="673912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b="0" kern="1200" dirty="0" smtClean="0">
              <a:latin typeface="+mn-lt"/>
            </a:rPr>
            <a:t>Vehículos Matriculados</a:t>
          </a:r>
          <a:endParaRPr lang="es-EC" sz="2400" b="0" kern="1200" dirty="0">
            <a:latin typeface="+mn-lt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b="0" kern="1200" dirty="0" smtClean="0">
              <a:latin typeface="+mn-lt"/>
            </a:rPr>
            <a:t>Accidentes de Tránsito</a:t>
          </a:r>
          <a:endParaRPr lang="es-EC" sz="2400" b="0" kern="1200" dirty="0">
            <a:latin typeface="+mn-lt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b="0" kern="1200" dirty="0" smtClean="0">
              <a:latin typeface="+mn-lt"/>
            </a:rPr>
            <a:t>Transporte Aéreo</a:t>
          </a:r>
          <a:endParaRPr lang="es-EC" sz="2400" b="0" kern="1200" dirty="0">
            <a:latin typeface="+mn-lt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>
              <a:latin typeface="+mn-lt"/>
            </a:rPr>
            <a:t>Trasporte Ferroviario</a:t>
          </a:r>
          <a:endParaRPr lang="es-EC" sz="2400" kern="1200" dirty="0">
            <a:latin typeface="+mn-lt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>
              <a:latin typeface="+mn-lt"/>
            </a:rPr>
            <a:t>Transporte Marítimo</a:t>
          </a:r>
          <a:endParaRPr lang="es-EC" sz="2400" kern="1200" dirty="0">
            <a:latin typeface="+mn-lt"/>
          </a:endParaRPr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C" sz="2400" kern="1200" dirty="0">
            <a:latin typeface="+mn-lt"/>
          </a:endParaRPr>
        </a:p>
      </dsp:txBody>
      <dsp:txXfrm rot="-5400000">
        <a:off x="3790759" y="2980777"/>
        <a:ext cx="6614633" cy="2301274"/>
      </dsp:txXfrm>
    </dsp:sp>
    <dsp:sp modelId="{71E126E2-B72E-4EEC-AA1A-00AB44791AE5}">
      <dsp:nvSpPr>
        <dsp:cNvPr id="0" name=""/>
        <dsp:cNvSpPr/>
      </dsp:nvSpPr>
      <dsp:spPr>
        <a:xfrm>
          <a:off x="0" y="2798722"/>
          <a:ext cx="3790759" cy="26653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latin typeface="+mn-lt"/>
            </a:rPr>
            <a:t>Variables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800" b="1" kern="1200" dirty="0" smtClean="0">
              <a:latin typeface="+mn-lt"/>
            </a:rPr>
            <a:t> Utilizadas</a:t>
          </a:r>
          <a:endParaRPr lang="es-EC" sz="2800" b="1" kern="1200" dirty="0">
            <a:latin typeface="+mn-lt"/>
          </a:endParaRPr>
        </a:p>
      </dsp:txBody>
      <dsp:txXfrm>
        <a:off x="130113" y="2928835"/>
        <a:ext cx="3530533" cy="240516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21BB29-6F6F-4395-B27D-5EDA18901A16}">
      <dsp:nvSpPr>
        <dsp:cNvPr id="0" name=""/>
        <dsp:cNvSpPr/>
      </dsp:nvSpPr>
      <dsp:spPr>
        <a:xfrm>
          <a:off x="3958" y="892389"/>
          <a:ext cx="2380535" cy="911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Vehículos Matriculados y Accidentes de Tránsito</a:t>
          </a:r>
          <a:endParaRPr lang="es-EC" sz="1800" kern="1200" dirty="0"/>
        </a:p>
      </dsp:txBody>
      <dsp:txXfrm>
        <a:off x="3958" y="892389"/>
        <a:ext cx="2380535" cy="911544"/>
      </dsp:txXfrm>
    </dsp:sp>
    <dsp:sp modelId="{EC1ECD90-8A33-4982-AB6A-E32FCBFDCC6D}">
      <dsp:nvSpPr>
        <dsp:cNvPr id="0" name=""/>
        <dsp:cNvSpPr/>
      </dsp:nvSpPr>
      <dsp:spPr>
        <a:xfrm>
          <a:off x="41595" y="1820465"/>
          <a:ext cx="2380535" cy="30627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Agencia Nacional de Tránsito</a:t>
          </a:r>
          <a:endParaRPr lang="es-EC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Dirección Nacional de Control de Tránsito y Seguridad Vial</a:t>
          </a:r>
          <a:endParaRPr lang="es-EC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Comisión de Tránsito del Ecuador.</a:t>
          </a:r>
          <a:endParaRPr lang="es-EC" sz="1800" kern="1200" dirty="0"/>
        </a:p>
      </dsp:txBody>
      <dsp:txXfrm>
        <a:off x="41595" y="1820465"/>
        <a:ext cx="2380535" cy="3062717"/>
      </dsp:txXfrm>
    </dsp:sp>
    <dsp:sp modelId="{F648B62C-9AFD-49ED-8E76-7942FFAB2EE7}">
      <dsp:nvSpPr>
        <dsp:cNvPr id="0" name=""/>
        <dsp:cNvSpPr/>
      </dsp:nvSpPr>
      <dsp:spPr>
        <a:xfrm>
          <a:off x="2717770" y="892389"/>
          <a:ext cx="2380535" cy="911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Transporte Ferroviario </a:t>
          </a:r>
          <a:endParaRPr lang="es-EC" sz="1800" kern="1200" dirty="0"/>
        </a:p>
      </dsp:txBody>
      <dsp:txXfrm>
        <a:off x="2717770" y="892389"/>
        <a:ext cx="2380535" cy="911544"/>
      </dsp:txXfrm>
    </dsp:sp>
    <dsp:sp modelId="{87797ADB-98E3-4D00-ADB4-92EAF4887FC5}">
      <dsp:nvSpPr>
        <dsp:cNvPr id="0" name=""/>
        <dsp:cNvSpPr/>
      </dsp:nvSpPr>
      <dsp:spPr>
        <a:xfrm>
          <a:off x="2691750" y="1820465"/>
          <a:ext cx="2380535" cy="30627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Empresa de Ferrocarriles del Estado </a:t>
          </a:r>
          <a:endParaRPr lang="es-EC" sz="1800" kern="1200" dirty="0"/>
        </a:p>
      </dsp:txBody>
      <dsp:txXfrm>
        <a:off x="2691750" y="1820465"/>
        <a:ext cx="2380535" cy="3062717"/>
      </dsp:txXfrm>
    </dsp:sp>
    <dsp:sp modelId="{AC80BAA7-E0C0-494E-BF91-6336D490C081}">
      <dsp:nvSpPr>
        <dsp:cNvPr id="0" name=""/>
        <dsp:cNvSpPr/>
      </dsp:nvSpPr>
      <dsp:spPr>
        <a:xfrm>
          <a:off x="5431581" y="892389"/>
          <a:ext cx="2380535" cy="911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Transporte Aéreo </a:t>
          </a:r>
          <a:endParaRPr lang="es-EC" sz="1800" kern="1200" dirty="0"/>
        </a:p>
      </dsp:txBody>
      <dsp:txXfrm>
        <a:off x="5431581" y="892389"/>
        <a:ext cx="2380535" cy="911544"/>
      </dsp:txXfrm>
    </dsp:sp>
    <dsp:sp modelId="{290828D1-A0D2-4F4F-80C0-648D2762C0A9}">
      <dsp:nvSpPr>
        <dsp:cNvPr id="0" name=""/>
        <dsp:cNvSpPr/>
      </dsp:nvSpPr>
      <dsp:spPr>
        <a:xfrm>
          <a:off x="5405561" y="1820465"/>
          <a:ext cx="2380535" cy="30627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Dirección de Aviación Civil</a:t>
          </a:r>
          <a:endParaRPr lang="es-EC" sz="1800" kern="1200" dirty="0"/>
        </a:p>
      </dsp:txBody>
      <dsp:txXfrm>
        <a:off x="5405561" y="1820465"/>
        <a:ext cx="2380535" cy="3062717"/>
      </dsp:txXfrm>
    </dsp:sp>
    <dsp:sp modelId="{1DB67323-7A68-46C6-AF16-15FD4F03CA97}">
      <dsp:nvSpPr>
        <dsp:cNvPr id="0" name=""/>
        <dsp:cNvSpPr/>
      </dsp:nvSpPr>
      <dsp:spPr>
        <a:xfrm>
          <a:off x="8145392" y="892389"/>
          <a:ext cx="2380535" cy="91154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kern="1200" dirty="0" smtClean="0"/>
            <a:t>Transporte Marítimo</a:t>
          </a:r>
          <a:endParaRPr lang="es-EC" sz="1800" kern="1200" dirty="0"/>
        </a:p>
      </dsp:txBody>
      <dsp:txXfrm>
        <a:off x="8145392" y="892389"/>
        <a:ext cx="2380535" cy="911544"/>
      </dsp:txXfrm>
    </dsp:sp>
    <dsp:sp modelId="{EDC5A877-4F70-4DD4-8F62-C827ECE046D8}">
      <dsp:nvSpPr>
        <dsp:cNvPr id="0" name=""/>
        <dsp:cNvSpPr/>
      </dsp:nvSpPr>
      <dsp:spPr>
        <a:xfrm>
          <a:off x="8119372" y="1820465"/>
          <a:ext cx="2380535" cy="30627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Puerto de Esmeraldas</a:t>
          </a:r>
          <a:endParaRPr lang="es-EC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Puerto de Balao</a:t>
          </a:r>
          <a:endParaRPr lang="es-EC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dirty="0" smtClean="0"/>
            <a:t>Puerto Bolívar</a:t>
          </a:r>
          <a:endParaRPr lang="es-EC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smtClean="0"/>
            <a:t>Puerto de Manta</a:t>
          </a:r>
          <a:endParaRPr lang="es-EC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smtClean="0"/>
            <a:t>Puerto La Libertad</a:t>
          </a:r>
          <a:endParaRPr lang="es-EC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800" kern="1200" smtClean="0"/>
            <a:t>Puerto </a:t>
          </a:r>
          <a:r>
            <a:rPr lang="es-EC" sz="1800" kern="1200" dirty="0" smtClean="0"/>
            <a:t>El Salitral.</a:t>
          </a:r>
          <a:endParaRPr lang="es-EC" sz="1800" kern="1200" dirty="0"/>
        </a:p>
      </dsp:txBody>
      <dsp:txXfrm>
        <a:off x="8119372" y="1820465"/>
        <a:ext cx="2380535" cy="306271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E2729-EB0F-49EE-A918-53994623A715}">
      <dsp:nvSpPr>
        <dsp:cNvPr id="0" name=""/>
        <dsp:cNvSpPr/>
      </dsp:nvSpPr>
      <dsp:spPr>
        <a:xfrm rot="5400000">
          <a:off x="5211395" y="-1090492"/>
          <a:ext cx="3494761" cy="654943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600" kern="1200" dirty="0" smtClean="0"/>
            <a:t>Se evidencia en la presentación de los tabulados descriptivos agregados referentes a las variables objeto de investigación.</a:t>
          </a:r>
          <a:endParaRPr lang="es-EC" sz="2600" kern="1200" dirty="0"/>
        </a:p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600" kern="1200" dirty="0" smtClean="0"/>
            <a:t>Actividad que se efectúa en los meses de septiembre y octubre de cada año.</a:t>
          </a:r>
          <a:endParaRPr lang="es-EC" sz="2600" kern="1200" dirty="0"/>
        </a:p>
      </dsp:txBody>
      <dsp:txXfrm rot="-5400000">
        <a:off x="3684058" y="607445"/>
        <a:ext cx="6378836" cy="3153561"/>
      </dsp:txXfrm>
    </dsp:sp>
    <dsp:sp modelId="{2D8E2EF0-698F-42AC-A688-09E2566EEE8B}">
      <dsp:nvSpPr>
        <dsp:cNvPr id="0" name=""/>
        <dsp:cNvSpPr/>
      </dsp:nvSpPr>
      <dsp:spPr>
        <a:xfrm>
          <a:off x="0" y="0"/>
          <a:ext cx="3684057" cy="436845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b="1" kern="1200" dirty="0" smtClean="0"/>
            <a:t>ANÁLISIS DE RESULTADOS</a:t>
          </a:r>
          <a:endParaRPr lang="es-EC" sz="3000" kern="1200" dirty="0"/>
        </a:p>
      </dsp:txBody>
      <dsp:txXfrm>
        <a:off x="179841" y="179841"/>
        <a:ext cx="3324375" cy="4008770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EE2729-EB0F-49EE-A918-53994623A715}">
      <dsp:nvSpPr>
        <dsp:cNvPr id="0" name=""/>
        <dsp:cNvSpPr/>
      </dsp:nvSpPr>
      <dsp:spPr>
        <a:xfrm rot="5400000">
          <a:off x="4419367" y="-783461"/>
          <a:ext cx="4789132" cy="755919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El INEC cumple la función de divulgación de los resultados de la Investigación a través  del sitio WEB del Instituto Nacional de Estadística y Censos (INEC). </a:t>
          </a:r>
          <a:endParaRPr lang="es-EC" sz="240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Se incluyen las bases en formato SPSS con la respectiva sintaxis para el procesamiento únicamente de Vehículos Matriculados.  </a:t>
          </a:r>
          <a:endParaRPr lang="es-EC" sz="240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El resto de información es un recopilado de registros administrativos.</a:t>
          </a:r>
          <a:endParaRPr lang="es-EC" sz="2400" kern="1200" dirty="0"/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2400" kern="1200" dirty="0" smtClean="0"/>
            <a:t>Se desarrolla una presentación en formato </a:t>
          </a:r>
          <a:r>
            <a:rPr lang="es-EC" sz="2400" kern="1200" dirty="0" err="1" smtClean="0"/>
            <a:t>Power</a:t>
          </a:r>
          <a:r>
            <a:rPr lang="es-EC" sz="2400" kern="1200" dirty="0" smtClean="0"/>
            <a:t> Point para el lanzamiento de la Publicación.  Los tabulados  se trabajan en formato Excel y  finalmente la publicación consolidada en formato PDF. </a:t>
          </a:r>
          <a:endParaRPr lang="es-EC" sz="2400" kern="1200" dirty="0"/>
        </a:p>
      </dsp:txBody>
      <dsp:txXfrm rot="-5400000">
        <a:off x="3034338" y="835354"/>
        <a:ext cx="7325404" cy="4321560"/>
      </dsp:txXfrm>
    </dsp:sp>
    <dsp:sp modelId="{2D8E2EF0-698F-42AC-A688-09E2566EEE8B}">
      <dsp:nvSpPr>
        <dsp:cNvPr id="0" name=""/>
        <dsp:cNvSpPr/>
      </dsp:nvSpPr>
      <dsp:spPr>
        <a:xfrm>
          <a:off x="0" y="576065"/>
          <a:ext cx="2962324" cy="47874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3000" b="1" kern="1200" dirty="0" smtClean="0"/>
            <a:t>DIFUSIÓN</a:t>
          </a:r>
          <a:endParaRPr lang="es-EC" sz="3000" kern="1200" dirty="0"/>
        </a:p>
      </dsp:txBody>
      <dsp:txXfrm>
        <a:off x="144609" y="720674"/>
        <a:ext cx="2673106" cy="44982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ED601-866B-4799-9DB1-6D2D65D5AFCD}">
      <dsp:nvSpPr>
        <dsp:cNvPr id="0" name=""/>
        <dsp:cNvSpPr/>
      </dsp:nvSpPr>
      <dsp:spPr>
        <a:xfrm>
          <a:off x="0" y="0"/>
          <a:ext cx="8950403" cy="245887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600" kern="1200" dirty="0" smtClean="0">
              <a:solidFill>
                <a:schemeClr val="tx1"/>
              </a:solidFill>
            </a:rPr>
            <a:t>En el año 2006, se produce el último ajuste al Anuario: la desagregación de entradas y salidas de pasajeros del país con transporte aéreo dentro de la Comunidad Andina (CAN).</a:t>
          </a:r>
          <a:r>
            <a:rPr lang="es-EC" sz="2600" kern="1200" dirty="0" smtClean="0"/>
            <a:t/>
          </a:r>
          <a:br>
            <a:rPr lang="es-EC" sz="2600" kern="1200" dirty="0" smtClean="0"/>
          </a:br>
          <a:endParaRPr lang="es-EC" sz="2600" kern="1200" dirty="0"/>
        </a:p>
      </dsp:txBody>
      <dsp:txXfrm>
        <a:off x="72018" y="72018"/>
        <a:ext cx="6408961" cy="2314842"/>
      </dsp:txXfrm>
    </dsp:sp>
    <dsp:sp modelId="{12B6B3F3-9A59-4E89-BD65-999815714B09}">
      <dsp:nvSpPr>
        <dsp:cNvPr id="0" name=""/>
        <dsp:cNvSpPr/>
      </dsp:nvSpPr>
      <dsp:spPr>
        <a:xfrm>
          <a:off x="1579483" y="3005296"/>
          <a:ext cx="8950403" cy="2458878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2500" kern="1200" dirty="0" smtClean="0">
              <a:solidFill>
                <a:schemeClr val="tx1"/>
              </a:solidFill>
            </a:rPr>
            <a:t>En el 2013 se desarrolló varias reuniones con las diferentes  autoridades responsables de entregar los archivos administrativos a nuestra Institución con la finalidad de mejorar el Anuario de Transportes.</a:t>
          </a:r>
          <a:endParaRPr lang="es-EC" sz="2500" kern="1200" dirty="0"/>
        </a:p>
      </dsp:txBody>
      <dsp:txXfrm>
        <a:off x="1651501" y="3077314"/>
        <a:ext cx="5628613" cy="2314842"/>
      </dsp:txXfrm>
    </dsp:sp>
    <dsp:sp modelId="{1F1573D4-D65D-4F42-8858-2E6E4BB05734}">
      <dsp:nvSpPr>
        <dsp:cNvPr id="0" name=""/>
        <dsp:cNvSpPr/>
      </dsp:nvSpPr>
      <dsp:spPr>
        <a:xfrm>
          <a:off x="7352132" y="1932951"/>
          <a:ext cx="1598271" cy="1598271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C" sz="3600" kern="1200"/>
        </a:p>
      </dsp:txBody>
      <dsp:txXfrm>
        <a:off x="7711743" y="1932951"/>
        <a:ext cx="879049" cy="12026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C23CBF-0D08-43C9-AEF4-2022C73B2B24}">
      <dsp:nvSpPr>
        <dsp:cNvPr id="0" name=""/>
        <dsp:cNvSpPr/>
      </dsp:nvSpPr>
      <dsp:spPr>
        <a:xfrm rot="5400000">
          <a:off x="6819160" y="-2778802"/>
          <a:ext cx="1623977" cy="718225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Constituido por vehículos matriculados y accidentes de tránsito registrados por las Jefaturas Provinciales de Tránsito y por la Comisión de Tránsito del Guayas; movimiento de transporte de pasajeros registrado por la Empresa de Ferrocarriles; movimiento aéreo internacional de pasajeros y carga; movimiento de naves, pasajeros y carga en tráfico marítimo internacional.</a:t>
          </a:r>
          <a:endParaRPr lang="es-EC" sz="1600" kern="1200" dirty="0">
            <a:latin typeface="+mn-lt"/>
            <a:cs typeface="Calibri" pitchFamily="34" charset="0"/>
          </a:endParaRPr>
        </a:p>
      </dsp:txBody>
      <dsp:txXfrm rot="-5400000">
        <a:off x="4040020" y="79614"/>
        <a:ext cx="7102981" cy="1465425"/>
      </dsp:txXfrm>
    </dsp:sp>
    <dsp:sp modelId="{59F446B1-82D4-4D1D-BAA3-D7AF1E6993A7}">
      <dsp:nvSpPr>
        <dsp:cNvPr id="0" name=""/>
        <dsp:cNvSpPr/>
      </dsp:nvSpPr>
      <dsp:spPr>
        <a:xfrm>
          <a:off x="0" y="194737"/>
          <a:ext cx="4040020" cy="12351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smtClean="0">
              <a:latin typeface="+mn-lt"/>
              <a:cs typeface="Calibri" pitchFamily="34" charset="0"/>
            </a:rPr>
            <a:t>Marco  Empírico </a:t>
          </a:r>
          <a:endParaRPr lang="es-EC" sz="1800" b="1" kern="1200" dirty="0">
            <a:latin typeface="+mn-lt"/>
            <a:cs typeface="Calibri" pitchFamily="34" charset="0"/>
          </a:endParaRPr>
        </a:p>
      </dsp:txBody>
      <dsp:txXfrm>
        <a:off x="60296" y="255033"/>
        <a:ext cx="3919428" cy="1114586"/>
      </dsp:txXfrm>
    </dsp:sp>
    <dsp:sp modelId="{157245C3-C75A-4562-A44A-8719CE40249F}">
      <dsp:nvSpPr>
        <dsp:cNvPr id="0" name=""/>
        <dsp:cNvSpPr/>
      </dsp:nvSpPr>
      <dsp:spPr>
        <a:xfrm rot="5400000">
          <a:off x="7059251" y="-1323744"/>
          <a:ext cx="1158714" cy="71892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just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Enfocado a medir el total de vehículos matriculados, el nivel de accidentes de tránsito, la utilización de los diferentes medios de transporte de pasajero y de carga.</a:t>
          </a:r>
          <a:endParaRPr lang="es-EC" sz="1600" kern="1200" dirty="0">
            <a:latin typeface="+mn-lt"/>
            <a:cs typeface="Calibri" pitchFamily="34" charset="0"/>
          </a:endParaRPr>
        </a:p>
      </dsp:txBody>
      <dsp:txXfrm rot="-5400000">
        <a:off x="4043969" y="1748102"/>
        <a:ext cx="7132714" cy="1045586"/>
      </dsp:txXfrm>
    </dsp:sp>
    <dsp:sp modelId="{BB2DC189-8602-4B39-9819-E1BF670FAA3C}">
      <dsp:nvSpPr>
        <dsp:cNvPr id="0" name=""/>
        <dsp:cNvSpPr/>
      </dsp:nvSpPr>
      <dsp:spPr>
        <a:xfrm>
          <a:off x="0" y="1714457"/>
          <a:ext cx="4043969" cy="1112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+mn-lt"/>
              <a:cs typeface="Calibri" pitchFamily="34" charset="0"/>
            </a:rPr>
            <a:t>Alcance de la Investigación:</a:t>
          </a:r>
          <a:endParaRPr lang="es-EC" sz="1800" b="1" kern="1200" dirty="0">
            <a:latin typeface="+mn-lt"/>
            <a:cs typeface="Calibri" pitchFamily="34" charset="0"/>
          </a:endParaRPr>
        </a:p>
      </dsp:txBody>
      <dsp:txXfrm>
        <a:off x="54326" y="1768783"/>
        <a:ext cx="3935317" cy="1004222"/>
      </dsp:txXfrm>
    </dsp:sp>
    <dsp:sp modelId="{83E341BE-D3FA-46EF-BB00-C6D411836274}">
      <dsp:nvSpPr>
        <dsp:cNvPr id="0" name=""/>
        <dsp:cNvSpPr/>
      </dsp:nvSpPr>
      <dsp:spPr>
        <a:xfrm rot="5400000">
          <a:off x="7203611" y="-236389"/>
          <a:ext cx="869993" cy="71892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>
              <a:latin typeface="+mn-lt"/>
              <a:cs typeface="Calibri" pitchFamily="34" charset="0"/>
            </a:rPr>
            <a:t>Nacional y Provincial. </a:t>
          </a:r>
          <a:endParaRPr lang="es-EC" sz="1600" kern="1200" dirty="0">
            <a:latin typeface="+mn-lt"/>
            <a:cs typeface="Calibri" pitchFamily="34" charset="0"/>
          </a:endParaRPr>
        </a:p>
      </dsp:txBody>
      <dsp:txXfrm rot="-5400000">
        <a:off x="4043969" y="2965723"/>
        <a:ext cx="7146808" cy="785053"/>
      </dsp:txXfrm>
    </dsp:sp>
    <dsp:sp modelId="{1E9A9136-F741-499D-A008-D2B4CCBBF879}">
      <dsp:nvSpPr>
        <dsp:cNvPr id="0" name=""/>
        <dsp:cNvSpPr/>
      </dsp:nvSpPr>
      <dsp:spPr>
        <a:xfrm>
          <a:off x="0" y="2917474"/>
          <a:ext cx="4043969" cy="87735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+mn-lt"/>
              <a:cs typeface="Calibri" pitchFamily="34" charset="0"/>
            </a:rPr>
            <a:t>Cobertura Geográfica</a:t>
          </a:r>
          <a:endParaRPr lang="es-EC" sz="1800" b="1" kern="1200" dirty="0">
            <a:latin typeface="+mn-lt"/>
            <a:cs typeface="Calibri" pitchFamily="34" charset="0"/>
          </a:endParaRPr>
        </a:p>
      </dsp:txBody>
      <dsp:txXfrm>
        <a:off x="42829" y="2960303"/>
        <a:ext cx="3958311" cy="791697"/>
      </dsp:txXfrm>
    </dsp:sp>
    <dsp:sp modelId="{E1A9E120-884C-4733-AC20-BE27A590C09A}">
      <dsp:nvSpPr>
        <dsp:cNvPr id="0" name=""/>
        <dsp:cNvSpPr/>
      </dsp:nvSpPr>
      <dsp:spPr>
        <a:xfrm rot="5400000">
          <a:off x="7209000" y="744528"/>
          <a:ext cx="859216" cy="71892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2012 – 2013 (Anual).</a:t>
          </a:r>
          <a:endParaRPr lang="es-EC" sz="1600" kern="1200" dirty="0"/>
        </a:p>
      </dsp:txBody>
      <dsp:txXfrm rot="-5400000">
        <a:off x="4043970" y="3951502"/>
        <a:ext cx="7147335" cy="775330"/>
      </dsp:txXfrm>
    </dsp:sp>
    <dsp:sp modelId="{9C9F4D32-DE49-4C3E-B857-8A13C747D40B}">
      <dsp:nvSpPr>
        <dsp:cNvPr id="0" name=""/>
        <dsp:cNvSpPr/>
      </dsp:nvSpPr>
      <dsp:spPr>
        <a:xfrm>
          <a:off x="0" y="3862052"/>
          <a:ext cx="4043969" cy="954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+mn-lt"/>
              <a:cs typeface="Calibri" pitchFamily="34" charset="0"/>
            </a:rPr>
            <a:t>Período de actualización	</a:t>
          </a:r>
          <a:endParaRPr lang="es-EC" sz="1800" b="1" kern="1200" dirty="0">
            <a:latin typeface="+mn-lt"/>
            <a:cs typeface="Calibri" pitchFamily="34" charset="0"/>
          </a:endParaRPr>
        </a:p>
      </dsp:txBody>
      <dsp:txXfrm>
        <a:off x="46582" y="3908634"/>
        <a:ext cx="3950805" cy="861066"/>
      </dsp:txXfrm>
    </dsp:sp>
    <dsp:sp modelId="{8FB8FE46-F50C-4B02-9886-4F43BB89E00B}">
      <dsp:nvSpPr>
        <dsp:cNvPr id="0" name=""/>
        <dsp:cNvSpPr/>
      </dsp:nvSpPr>
      <dsp:spPr>
        <a:xfrm rot="5400000">
          <a:off x="7184133" y="1788628"/>
          <a:ext cx="908950" cy="718927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C" sz="1600" kern="1200" dirty="0" smtClean="0"/>
            <a:t>Año 2013.</a:t>
          </a:r>
          <a:endParaRPr lang="es-EC" sz="1600" kern="1200" dirty="0"/>
        </a:p>
      </dsp:txBody>
      <dsp:txXfrm rot="-5400000">
        <a:off x="4043970" y="4973163"/>
        <a:ext cx="7144907" cy="820208"/>
      </dsp:txXfrm>
    </dsp:sp>
    <dsp:sp modelId="{0466B46F-3354-400C-B77A-A59984817324}">
      <dsp:nvSpPr>
        <dsp:cNvPr id="0" name=""/>
        <dsp:cNvSpPr/>
      </dsp:nvSpPr>
      <dsp:spPr>
        <a:xfrm>
          <a:off x="0" y="4883505"/>
          <a:ext cx="4043969" cy="9995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800" b="1" kern="1200" dirty="0" smtClean="0">
              <a:latin typeface="+mn-lt"/>
              <a:cs typeface="Calibri" pitchFamily="34" charset="0"/>
            </a:rPr>
            <a:t>Período referencia de la información</a:t>
          </a:r>
          <a:endParaRPr lang="es-EC" sz="1800" b="1" kern="1200" dirty="0">
            <a:latin typeface="+mn-lt"/>
            <a:cs typeface="Calibri" pitchFamily="34" charset="0"/>
          </a:endParaRPr>
        </a:p>
      </dsp:txBody>
      <dsp:txXfrm>
        <a:off x="48793" y="4932298"/>
        <a:ext cx="3946383" cy="9019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AF447-8500-4A65-B0C5-BA557B4140D1}">
      <dsp:nvSpPr>
        <dsp:cNvPr id="0" name=""/>
        <dsp:cNvSpPr/>
      </dsp:nvSpPr>
      <dsp:spPr>
        <a:xfrm>
          <a:off x="4966196" y="1360906"/>
          <a:ext cx="1768220" cy="815907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991DB4-9EA2-46D6-85DA-6B9E59EC9FAD}">
      <dsp:nvSpPr>
        <dsp:cNvPr id="0" name=""/>
        <dsp:cNvSpPr/>
      </dsp:nvSpPr>
      <dsp:spPr>
        <a:xfrm>
          <a:off x="2143756" y="1010494"/>
          <a:ext cx="2598210" cy="15826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>
              <a:latin typeface="+mn-lt"/>
            </a:rPr>
            <a:t>DISEÑO Y CONSTRUCCIÓN</a:t>
          </a:r>
          <a:endParaRPr lang="es-EC" sz="1700" b="1" kern="1200" dirty="0">
            <a:latin typeface="+mn-lt"/>
          </a:endParaRPr>
        </a:p>
      </dsp:txBody>
      <dsp:txXfrm>
        <a:off x="2524255" y="1242260"/>
        <a:ext cx="1837212" cy="1119068"/>
      </dsp:txXfrm>
    </dsp:sp>
    <dsp:sp modelId="{40D731FA-9C8B-45AE-BADE-71D0DB3F61BF}">
      <dsp:nvSpPr>
        <dsp:cNvPr id="0" name=""/>
        <dsp:cNvSpPr/>
      </dsp:nvSpPr>
      <dsp:spPr>
        <a:xfrm rot="5400000">
          <a:off x="7713266" y="2525146"/>
          <a:ext cx="1313394" cy="72841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2D34FB-D445-4E6D-AD41-72FBAE84A61B}">
      <dsp:nvSpPr>
        <dsp:cNvPr id="0" name=""/>
        <dsp:cNvSpPr/>
      </dsp:nvSpPr>
      <dsp:spPr>
        <a:xfrm>
          <a:off x="6847836" y="854312"/>
          <a:ext cx="2598210" cy="13883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>
              <a:latin typeface="+mn-lt"/>
            </a:rPr>
            <a:t>RECOLECCIÓN</a:t>
          </a:r>
          <a:endParaRPr lang="es-EC" sz="1700" b="1" kern="1200" dirty="0">
            <a:latin typeface="+mn-lt"/>
          </a:endParaRPr>
        </a:p>
      </dsp:txBody>
      <dsp:txXfrm>
        <a:off x="7228335" y="1057636"/>
        <a:ext cx="1837212" cy="981734"/>
      </dsp:txXfrm>
    </dsp:sp>
    <dsp:sp modelId="{245D191B-330B-4EBE-9E5F-3829F0A07B7A}">
      <dsp:nvSpPr>
        <dsp:cNvPr id="0" name=""/>
        <dsp:cNvSpPr/>
      </dsp:nvSpPr>
      <dsp:spPr>
        <a:xfrm rot="10800000">
          <a:off x="4821787" y="3676763"/>
          <a:ext cx="1962795" cy="903401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932E21-0855-4EA7-B488-428E2F0663BF}">
      <dsp:nvSpPr>
        <dsp:cNvPr id="0" name=""/>
        <dsp:cNvSpPr/>
      </dsp:nvSpPr>
      <dsp:spPr>
        <a:xfrm>
          <a:off x="6936665" y="3532016"/>
          <a:ext cx="2598210" cy="139818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>
              <a:latin typeface="+mn-lt"/>
            </a:rPr>
            <a:t>ANÁLISIS DE RESULTADOS</a:t>
          </a:r>
          <a:endParaRPr lang="es-EC" sz="1700" b="1" kern="1200" dirty="0">
            <a:latin typeface="+mn-lt"/>
          </a:endParaRPr>
        </a:p>
      </dsp:txBody>
      <dsp:txXfrm>
        <a:off x="7317164" y="3736776"/>
        <a:ext cx="1837212" cy="988668"/>
      </dsp:txXfrm>
    </dsp:sp>
    <dsp:sp modelId="{C1E84E5C-C037-4045-AC7F-AFD84358407D}">
      <dsp:nvSpPr>
        <dsp:cNvPr id="0" name=""/>
        <dsp:cNvSpPr/>
      </dsp:nvSpPr>
      <dsp:spPr>
        <a:xfrm flipH="1">
          <a:off x="5598085" y="4226452"/>
          <a:ext cx="33980" cy="186440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8769B1-E0BD-4224-9E40-FC0AF2B53242}">
      <dsp:nvSpPr>
        <dsp:cNvPr id="0" name=""/>
        <dsp:cNvSpPr/>
      </dsp:nvSpPr>
      <dsp:spPr>
        <a:xfrm>
          <a:off x="2144080" y="3314905"/>
          <a:ext cx="2598210" cy="16054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C" sz="1700" b="1" kern="1200" dirty="0" smtClean="0">
              <a:latin typeface="+mn-lt"/>
            </a:rPr>
            <a:t>DIFUSIÓN</a:t>
          </a:r>
          <a:endParaRPr lang="es-EC" sz="1700" b="1" kern="1200" dirty="0">
            <a:latin typeface="+mn-lt"/>
          </a:endParaRPr>
        </a:p>
      </dsp:txBody>
      <dsp:txXfrm>
        <a:off x="2524579" y="3550024"/>
        <a:ext cx="1837212" cy="11352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0.28887</cdr:x>
      <cdr:y>0.02627</cdr:y>
    </cdr:from>
    <cdr:to>
      <cdr:x>0.70325</cdr:x>
      <cdr:y>0.15927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356469" y="114371"/>
          <a:ext cx="1945856" cy="5789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s-EC" sz="1000" b="1"/>
            <a:t>ENTRADAS</a:t>
          </a:r>
        </a:p>
        <a:p xmlns:a="http://schemas.openxmlformats.org/drawingml/2006/main">
          <a:pPr algn="ctr"/>
          <a:r>
            <a:rPr lang="es-EC" sz="1000" b="1"/>
            <a:t>TOTAL NACIONAL 973.421 TM.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0.43637</cdr:x>
      <cdr:y>0.02539</cdr:y>
    </cdr:from>
    <cdr:to>
      <cdr:x>0.89539</cdr:x>
      <cdr:y>0.15807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1774810" y="98425"/>
          <a:ext cx="1866914" cy="5143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s-EC" sz="1000" b="1"/>
            <a:t>SALIDAS</a:t>
          </a:r>
        </a:p>
        <a:p xmlns:a="http://schemas.openxmlformats.org/drawingml/2006/main">
          <a:pPr algn="ctr"/>
          <a:r>
            <a:rPr lang="es-EC" sz="1000" b="1"/>
            <a:t>TOTAL NACIONAL 2.331.576 TM.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2DF204-25D8-4A75-827A-0675DA85D7B1}" type="datetimeFigureOut">
              <a:rPr lang="es-EC" smtClean="0"/>
              <a:pPr/>
              <a:t>05/11/2014</a:t>
            </a:fld>
            <a:endParaRPr lang="es-EC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006475" y="685800"/>
            <a:ext cx="48450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C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27461-A202-4CB3-BEB8-34939547E2AC}" type="slidenum">
              <a:rPr lang="es-EC" smtClean="0"/>
              <a:pPr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319878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27461-A202-4CB3-BEB8-34939547E2AC}" type="slidenum">
              <a:rPr lang="es-EC" smtClean="0"/>
              <a:pPr/>
              <a:t>4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583118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5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5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/>
              <a:pPr>
                <a:defRPr/>
              </a:pPr>
              <a:t>10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4221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/>
              <a:pPr>
                <a:defRPr/>
              </a:pPr>
              <a:t>11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4221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/>
              <a:pPr>
                <a:defRPr/>
              </a:pPr>
              <a:t>13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842211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5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5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 smtClean="0"/>
              <a:t>* Considerar que, para el total de Permisos de construcción, se debe sumar los permisos de construcción residenciales, no residenciales y mixtos</a:t>
            </a:r>
          </a:p>
          <a:p>
            <a:endParaRPr lang="es-EC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27461-A202-4CB3-BEB8-34939547E2AC}" type="slidenum">
              <a:rPr lang="es-EC" smtClean="0"/>
              <a:pPr/>
              <a:t>16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591959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>
                <a:solidFill>
                  <a:prstClr val="black"/>
                </a:solidFill>
              </a:rPr>
              <a:pPr>
                <a:defRPr/>
              </a:pPr>
              <a:t>18</a:t>
            </a:fld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5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006475" y="685800"/>
            <a:ext cx="484505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FF1BB9-0966-4BBB-B961-A6F0CA95A966}" type="slidenum">
              <a:rPr lang="es-AR" smtClean="0">
                <a:solidFill>
                  <a:prstClr val="black"/>
                </a:solidFill>
              </a:rPr>
              <a:pPr>
                <a:defRPr/>
              </a:pPr>
              <a:t>21</a:t>
            </a:fld>
            <a:endParaRPr lang="es-AR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85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77612" y="2572298"/>
            <a:ext cx="9946245" cy="17749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55224" y="4692227"/>
            <a:ext cx="8191023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26C49-F01B-8B42-854D-2CF21A5A7356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D4B56-F997-6D41-94F8-48604E23E6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93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DEAE9-4EE8-CB4C-AF36-17FD8B810139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484EC-0FDF-8847-980A-1B2B9EC7CF5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576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0021413" y="331608"/>
            <a:ext cx="3110232" cy="70651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90711" y="331608"/>
            <a:ext cx="9135674" cy="70651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56933-F3AD-AC41-965E-F2AF59816002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804E4-574E-FD4E-9EB1-822CF860588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093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77614" y="2572299"/>
            <a:ext cx="9946245" cy="17749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55226" y="4692228"/>
            <a:ext cx="8191023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78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5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35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1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930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71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50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28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C48F6-8135-41C9-9D9D-B63007F34077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737CD-27CB-4CC2-8A52-869B4A276619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247132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799A1-8D78-4F94-8B7F-A8D747D0E454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F2040-D825-4B3A-A88B-97DB7A0AF6CD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62302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4336" y="5320932"/>
            <a:ext cx="9946245" cy="1644578"/>
          </a:xfrm>
        </p:spPr>
        <p:txBody>
          <a:bodyPr anchor="t"/>
          <a:lstStyle>
            <a:lvl1pPr algn="l">
              <a:defRPr sz="3313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24336" y="3509595"/>
            <a:ext cx="9946245" cy="1811337"/>
          </a:xfrm>
        </p:spPr>
        <p:txBody>
          <a:bodyPr anchor="b"/>
          <a:lstStyle>
            <a:lvl1pPr marL="0" indent="0">
              <a:buNone/>
              <a:defRPr sz="1656">
                <a:solidFill>
                  <a:schemeClr val="tx1">
                    <a:tint val="75000"/>
                  </a:schemeClr>
                </a:solidFill>
              </a:defRPr>
            </a:lvl1pPr>
            <a:lvl2pPr marL="378604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2pPr>
            <a:lvl3pPr marL="757210" indent="0">
              <a:buNone/>
              <a:defRPr sz="1325">
                <a:solidFill>
                  <a:schemeClr val="tx1">
                    <a:tint val="75000"/>
                  </a:schemeClr>
                </a:solidFill>
              </a:defRPr>
            </a:lvl3pPr>
            <a:lvl4pPr marL="1135814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4pPr>
            <a:lvl5pPr marL="1514420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5pPr>
            <a:lvl6pPr marL="1893024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6pPr>
            <a:lvl7pPr marL="2271630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7pPr>
            <a:lvl8pPr marL="2650234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8pPr>
            <a:lvl9pPr marL="3028840" indent="0">
              <a:buNone/>
              <a:defRPr sz="107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3151E-F401-42C8-B3BB-4B5C47E7B11D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69347-5A4D-4BEC-A175-91E81686C66D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85077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90714" y="1932103"/>
            <a:ext cx="6122952" cy="5464681"/>
          </a:xfrm>
        </p:spPr>
        <p:txBody>
          <a:bodyPr/>
          <a:lstStyle>
            <a:lvl1pPr>
              <a:defRPr sz="2319"/>
            </a:lvl1pPr>
            <a:lvl2pPr>
              <a:defRPr sz="1988"/>
            </a:lvl2pPr>
            <a:lvl3pPr>
              <a:defRPr sz="1656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008692" y="1932103"/>
            <a:ext cx="6122952" cy="5464681"/>
          </a:xfrm>
        </p:spPr>
        <p:txBody>
          <a:bodyPr/>
          <a:lstStyle>
            <a:lvl1pPr>
              <a:defRPr sz="2319"/>
            </a:lvl1pPr>
            <a:lvl2pPr>
              <a:defRPr sz="1988"/>
            </a:lvl2pPr>
            <a:lvl3pPr>
              <a:defRPr sz="1656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6B0D2-79BC-4F93-BDB0-D8CE87FD6F4A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7AE10-AE82-4881-A7C9-C950CD3FF25D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862957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5" y="331604"/>
            <a:ext cx="10531318" cy="138006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85075" y="1853513"/>
            <a:ext cx="5170177" cy="772455"/>
          </a:xfrm>
        </p:spPr>
        <p:txBody>
          <a:bodyPr anchor="b"/>
          <a:lstStyle>
            <a:lvl1pPr marL="0" indent="0">
              <a:buNone/>
              <a:defRPr sz="1988" b="1"/>
            </a:lvl1pPr>
            <a:lvl2pPr marL="378604" indent="0">
              <a:buNone/>
              <a:defRPr sz="1656" b="1"/>
            </a:lvl2pPr>
            <a:lvl3pPr marL="757210" indent="0">
              <a:buNone/>
              <a:defRPr sz="1408" b="1"/>
            </a:lvl3pPr>
            <a:lvl4pPr marL="1135814" indent="0">
              <a:buNone/>
              <a:defRPr sz="1325" b="1"/>
            </a:lvl4pPr>
            <a:lvl5pPr marL="1514420" indent="0">
              <a:buNone/>
              <a:defRPr sz="1325" b="1"/>
            </a:lvl5pPr>
            <a:lvl6pPr marL="1893024" indent="0">
              <a:buNone/>
              <a:defRPr sz="1325" b="1"/>
            </a:lvl6pPr>
            <a:lvl7pPr marL="2271630" indent="0">
              <a:buNone/>
              <a:defRPr sz="1325" b="1"/>
            </a:lvl7pPr>
            <a:lvl8pPr marL="2650234" indent="0">
              <a:buNone/>
              <a:defRPr sz="1325" b="1"/>
            </a:lvl8pPr>
            <a:lvl9pPr marL="3028840" indent="0">
              <a:buNone/>
              <a:defRPr sz="1325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85075" y="2625962"/>
            <a:ext cx="5170177" cy="4770814"/>
          </a:xfrm>
        </p:spPr>
        <p:txBody>
          <a:bodyPr/>
          <a:lstStyle>
            <a:lvl1pPr>
              <a:defRPr sz="1988"/>
            </a:lvl1pPr>
            <a:lvl2pPr>
              <a:defRPr sz="1656"/>
            </a:lvl2pPr>
            <a:lvl3pPr>
              <a:defRPr sz="1408"/>
            </a:lvl3pPr>
            <a:lvl4pPr>
              <a:defRPr sz="1325"/>
            </a:lvl4pPr>
            <a:lvl5pPr>
              <a:defRPr sz="1325"/>
            </a:lvl5pPr>
            <a:lvl6pPr>
              <a:defRPr sz="1325"/>
            </a:lvl6pPr>
            <a:lvl7pPr>
              <a:defRPr sz="1325"/>
            </a:lvl7pPr>
            <a:lvl8pPr>
              <a:defRPr sz="1325"/>
            </a:lvl8pPr>
            <a:lvl9pPr>
              <a:defRPr sz="132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944188" y="1853513"/>
            <a:ext cx="5172209" cy="772455"/>
          </a:xfrm>
        </p:spPr>
        <p:txBody>
          <a:bodyPr anchor="b"/>
          <a:lstStyle>
            <a:lvl1pPr marL="0" indent="0">
              <a:buNone/>
              <a:defRPr sz="1988" b="1"/>
            </a:lvl1pPr>
            <a:lvl2pPr marL="378604" indent="0">
              <a:buNone/>
              <a:defRPr sz="1656" b="1"/>
            </a:lvl2pPr>
            <a:lvl3pPr marL="757210" indent="0">
              <a:buNone/>
              <a:defRPr sz="1408" b="1"/>
            </a:lvl3pPr>
            <a:lvl4pPr marL="1135814" indent="0">
              <a:buNone/>
              <a:defRPr sz="1325" b="1"/>
            </a:lvl4pPr>
            <a:lvl5pPr marL="1514420" indent="0">
              <a:buNone/>
              <a:defRPr sz="1325" b="1"/>
            </a:lvl5pPr>
            <a:lvl6pPr marL="1893024" indent="0">
              <a:buNone/>
              <a:defRPr sz="1325" b="1"/>
            </a:lvl6pPr>
            <a:lvl7pPr marL="2271630" indent="0">
              <a:buNone/>
              <a:defRPr sz="1325" b="1"/>
            </a:lvl7pPr>
            <a:lvl8pPr marL="2650234" indent="0">
              <a:buNone/>
              <a:defRPr sz="1325" b="1"/>
            </a:lvl8pPr>
            <a:lvl9pPr marL="3028840" indent="0">
              <a:buNone/>
              <a:defRPr sz="1325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944188" y="2625962"/>
            <a:ext cx="5172209" cy="4770814"/>
          </a:xfrm>
        </p:spPr>
        <p:txBody>
          <a:bodyPr/>
          <a:lstStyle>
            <a:lvl1pPr>
              <a:defRPr sz="1988"/>
            </a:lvl1pPr>
            <a:lvl2pPr>
              <a:defRPr sz="1656"/>
            </a:lvl2pPr>
            <a:lvl3pPr>
              <a:defRPr sz="1408"/>
            </a:lvl3pPr>
            <a:lvl4pPr>
              <a:defRPr sz="1325"/>
            </a:lvl4pPr>
            <a:lvl5pPr>
              <a:defRPr sz="1325"/>
            </a:lvl5pPr>
            <a:lvl6pPr>
              <a:defRPr sz="1325"/>
            </a:lvl6pPr>
            <a:lvl7pPr>
              <a:defRPr sz="1325"/>
            </a:lvl7pPr>
            <a:lvl8pPr>
              <a:defRPr sz="1325"/>
            </a:lvl8pPr>
            <a:lvl9pPr>
              <a:defRPr sz="132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31620-2B0F-40EA-B6B7-284F98116141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AB722-F5E4-44DB-886D-65915D00BC52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113338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27751-FEC5-42AE-86E6-D58111945AA1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6B8F1-5176-4325-A6D2-2807AAA58220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4780190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BDBAD-40AE-4E85-98FF-931009E2BC06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33FC9-27C5-4A47-84A2-AC97E07AE36F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810041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6" y="329682"/>
            <a:ext cx="3849701" cy="1403068"/>
          </a:xfrm>
        </p:spPr>
        <p:txBody>
          <a:bodyPr anchor="b"/>
          <a:lstStyle>
            <a:lvl1pPr algn="l">
              <a:defRPr sz="1656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4952" y="329684"/>
            <a:ext cx="6541443" cy="7067092"/>
          </a:xfrm>
        </p:spPr>
        <p:txBody>
          <a:bodyPr/>
          <a:lstStyle>
            <a:lvl1pPr>
              <a:defRPr sz="2650"/>
            </a:lvl1pPr>
            <a:lvl2pPr>
              <a:defRPr sz="2319"/>
            </a:lvl2pPr>
            <a:lvl3pPr>
              <a:defRPr sz="1988"/>
            </a:lvl3pPr>
            <a:lvl4pPr>
              <a:defRPr sz="1656"/>
            </a:lvl4pPr>
            <a:lvl5pPr>
              <a:defRPr sz="1656"/>
            </a:lvl5pPr>
            <a:lvl6pPr>
              <a:defRPr sz="1656"/>
            </a:lvl6pPr>
            <a:lvl7pPr>
              <a:defRPr sz="1656"/>
            </a:lvl7pPr>
            <a:lvl8pPr>
              <a:defRPr sz="1656"/>
            </a:lvl8pPr>
            <a:lvl9pPr>
              <a:defRPr sz="1656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85076" y="1732752"/>
            <a:ext cx="3849701" cy="5664024"/>
          </a:xfrm>
        </p:spPr>
        <p:txBody>
          <a:bodyPr/>
          <a:lstStyle>
            <a:lvl1pPr marL="0" indent="0">
              <a:buNone/>
              <a:defRPr sz="1077"/>
            </a:lvl1pPr>
            <a:lvl2pPr marL="378604" indent="0">
              <a:buNone/>
              <a:defRPr sz="994"/>
            </a:lvl2pPr>
            <a:lvl3pPr marL="757210" indent="0">
              <a:buNone/>
              <a:defRPr sz="745"/>
            </a:lvl3pPr>
            <a:lvl4pPr marL="1135814" indent="0">
              <a:buNone/>
              <a:defRPr sz="745"/>
            </a:lvl4pPr>
            <a:lvl5pPr marL="1514420" indent="0">
              <a:buNone/>
              <a:defRPr sz="745"/>
            </a:lvl5pPr>
            <a:lvl6pPr marL="1893024" indent="0">
              <a:buNone/>
              <a:defRPr sz="745"/>
            </a:lvl6pPr>
            <a:lvl7pPr marL="2271630" indent="0">
              <a:buNone/>
              <a:defRPr sz="745"/>
            </a:lvl7pPr>
            <a:lvl8pPr marL="2650234" indent="0">
              <a:buNone/>
              <a:defRPr sz="745"/>
            </a:lvl8pPr>
            <a:lvl9pPr marL="3028840" indent="0">
              <a:buNone/>
              <a:defRPr sz="74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2435A-F170-40DA-A06D-DD199DF68CBC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687CA-441D-4752-9E52-F8331727E6C5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294413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C6762-A12D-684D-BD79-92728D545EF2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FF9F0-D8D4-B449-85C1-B289F868A3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64578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93570" y="5796282"/>
            <a:ext cx="7020878" cy="684282"/>
          </a:xfrm>
        </p:spPr>
        <p:txBody>
          <a:bodyPr anchor="b"/>
          <a:lstStyle>
            <a:lvl1pPr algn="l">
              <a:defRPr sz="1656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93570" y="739869"/>
            <a:ext cx="7020878" cy="4968240"/>
          </a:xfrm>
        </p:spPr>
        <p:txBody>
          <a:bodyPr rtlCol="0">
            <a:normAutofit/>
          </a:bodyPr>
          <a:lstStyle>
            <a:lvl1pPr marL="0" indent="0">
              <a:buNone/>
              <a:defRPr sz="2650"/>
            </a:lvl1pPr>
            <a:lvl2pPr marL="378604" indent="0">
              <a:buNone/>
              <a:defRPr sz="2319"/>
            </a:lvl2pPr>
            <a:lvl3pPr marL="757210" indent="0">
              <a:buNone/>
              <a:defRPr sz="1988"/>
            </a:lvl3pPr>
            <a:lvl4pPr marL="1135814" indent="0">
              <a:buNone/>
              <a:defRPr sz="1656"/>
            </a:lvl4pPr>
            <a:lvl5pPr marL="1514420" indent="0">
              <a:buNone/>
              <a:defRPr sz="1656"/>
            </a:lvl5pPr>
            <a:lvl6pPr marL="1893024" indent="0">
              <a:buNone/>
              <a:defRPr sz="1656"/>
            </a:lvl6pPr>
            <a:lvl7pPr marL="2271630" indent="0">
              <a:buNone/>
              <a:defRPr sz="1656"/>
            </a:lvl7pPr>
            <a:lvl8pPr marL="2650234" indent="0">
              <a:buNone/>
              <a:defRPr sz="1656"/>
            </a:lvl8pPr>
            <a:lvl9pPr marL="3028840" indent="0">
              <a:buNone/>
              <a:defRPr sz="1656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293570" y="6480565"/>
            <a:ext cx="7020878" cy="971796"/>
          </a:xfrm>
        </p:spPr>
        <p:txBody>
          <a:bodyPr/>
          <a:lstStyle>
            <a:lvl1pPr marL="0" indent="0">
              <a:buNone/>
              <a:defRPr sz="1077"/>
            </a:lvl1pPr>
            <a:lvl2pPr marL="378604" indent="0">
              <a:buNone/>
              <a:defRPr sz="994"/>
            </a:lvl2pPr>
            <a:lvl3pPr marL="757210" indent="0">
              <a:buNone/>
              <a:defRPr sz="745"/>
            </a:lvl3pPr>
            <a:lvl4pPr marL="1135814" indent="0">
              <a:buNone/>
              <a:defRPr sz="745"/>
            </a:lvl4pPr>
            <a:lvl5pPr marL="1514420" indent="0">
              <a:buNone/>
              <a:defRPr sz="745"/>
            </a:lvl5pPr>
            <a:lvl6pPr marL="1893024" indent="0">
              <a:buNone/>
              <a:defRPr sz="745"/>
            </a:lvl6pPr>
            <a:lvl7pPr marL="2271630" indent="0">
              <a:buNone/>
              <a:defRPr sz="745"/>
            </a:lvl7pPr>
            <a:lvl8pPr marL="2650234" indent="0">
              <a:buNone/>
              <a:defRPr sz="745"/>
            </a:lvl8pPr>
            <a:lvl9pPr marL="3028840" indent="0">
              <a:buNone/>
              <a:defRPr sz="74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EFC33-38F8-48BB-B8D7-171AB97A3311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7F8-2267-47EF-A459-3A9A6226F061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011888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96722-1970-4C6B-B344-317FD8039AA8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6CA72-AE0E-4ABA-95E3-1DFF589037F2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79296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0021414" y="331609"/>
            <a:ext cx="3110232" cy="70651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90711" y="331609"/>
            <a:ext cx="9135674" cy="70651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1CE19-DB71-4007-80A3-D952A5104D16}" type="datetimeFigureOut">
              <a:rPr lang="es-AR" smtClean="0"/>
              <a:pPr>
                <a:defRPr/>
              </a:pPr>
              <a:t>05/11/2014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49D7-15F2-4808-B8D6-D4A8A3D05187}" type="slidenum">
              <a:rPr lang="es-AR" smtClean="0"/>
              <a:pPr>
                <a:defRPr/>
              </a:pPr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800839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77614" y="2572298"/>
            <a:ext cx="9946245" cy="17749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755227" y="4692228"/>
            <a:ext cx="8191023" cy="21161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57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1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7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3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78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4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04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86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C48F6-8135-41C9-9D9D-B63007F34077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737CD-27CB-4CC2-8A52-869B4A276619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209249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799A1-8D78-4F94-8B7F-A8D747D0E454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F2040-D825-4B3A-A88B-97DB7A0AF6CD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925351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4336" y="5320932"/>
            <a:ext cx="9946245" cy="1644578"/>
          </a:xfr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24336" y="3509592"/>
            <a:ext cx="9946245" cy="1811337"/>
          </a:xfrm>
        </p:spPr>
        <p:txBody>
          <a:bodyPr anchor="b"/>
          <a:lstStyle>
            <a:lvl1pPr marL="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1pPr>
            <a:lvl2pPr marL="43577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7155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732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74310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7888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61466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305043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48621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3151E-F401-42C8-B3BB-4B5C47E7B11D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69347-5A4D-4BEC-A175-91E81686C66D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489114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90713" y="1932104"/>
            <a:ext cx="6122952" cy="546468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008692" y="1932104"/>
            <a:ext cx="6122952" cy="5464681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6B0D2-79BC-4F93-BDB0-D8CE87FD6F4A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7AE10-AE82-4881-A7C9-C950CD3FF25D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4610801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5" y="331608"/>
            <a:ext cx="10531318" cy="1380068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85076" y="1853512"/>
            <a:ext cx="5170177" cy="77245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5777" indent="0">
              <a:buNone/>
              <a:defRPr sz="1900" b="1"/>
            </a:lvl2pPr>
            <a:lvl3pPr marL="871555" indent="0">
              <a:buNone/>
              <a:defRPr sz="1700" b="1"/>
            </a:lvl3pPr>
            <a:lvl4pPr marL="1307329" indent="0">
              <a:buNone/>
              <a:defRPr sz="1500" b="1"/>
            </a:lvl4pPr>
            <a:lvl5pPr marL="1743107" indent="0">
              <a:buNone/>
              <a:defRPr sz="1500" b="1"/>
            </a:lvl5pPr>
            <a:lvl6pPr marL="2178884" indent="0">
              <a:buNone/>
              <a:defRPr sz="1500" b="1"/>
            </a:lvl6pPr>
            <a:lvl7pPr marL="2614662" indent="0">
              <a:buNone/>
              <a:defRPr sz="1500" b="1"/>
            </a:lvl7pPr>
            <a:lvl8pPr marL="3050438" indent="0">
              <a:buNone/>
              <a:defRPr sz="1500" b="1"/>
            </a:lvl8pPr>
            <a:lvl9pPr marL="3486215" indent="0">
              <a:buNone/>
              <a:defRPr sz="1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85076" y="2625960"/>
            <a:ext cx="5170177" cy="477081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944189" y="1853512"/>
            <a:ext cx="5172209" cy="772453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5777" indent="0">
              <a:buNone/>
              <a:defRPr sz="1900" b="1"/>
            </a:lvl2pPr>
            <a:lvl3pPr marL="871555" indent="0">
              <a:buNone/>
              <a:defRPr sz="1700" b="1"/>
            </a:lvl3pPr>
            <a:lvl4pPr marL="1307329" indent="0">
              <a:buNone/>
              <a:defRPr sz="1500" b="1"/>
            </a:lvl4pPr>
            <a:lvl5pPr marL="1743107" indent="0">
              <a:buNone/>
              <a:defRPr sz="1500" b="1"/>
            </a:lvl5pPr>
            <a:lvl6pPr marL="2178884" indent="0">
              <a:buNone/>
              <a:defRPr sz="1500" b="1"/>
            </a:lvl6pPr>
            <a:lvl7pPr marL="2614662" indent="0">
              <a:buNone/>
              <a:defRPr sz="1500" b="1"/>
            </a:lvl7pPr>
            <a:lvl8pPr marL="3050438" indent="0">
              <a:buNone/>
              <a:defRPr sz="1500" b="1"/>
            </a:lvl8pPr>
            <a:lvl9pPr marL="3486215" indent="0">
              <a:buNone/>
              <a:defRPr sz="15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944189" y="2625960"/>
            <a:ext cx="5172209" cy="4770814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31620-2B0F-40EA-B6B7-284F98116141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AB722-F5E4-44DB-886D-65915D00BC52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71186288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27751-FEC5-42AE-86E6-D58111945AA1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6B8F1-5176-4325-A6D2-2807AAA58220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131628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BDBAD-40AE-4E85-98FF-931009E2BC06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33FC9-27C5-4A47-84A2-AC97E07AE36F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553673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4335" y="5320931"/>
            <a:ext cx="9946245" cy="164457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24335" y="3509592"/>
            <a:ext cx="9946245" cy="18113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CFB9D-92F1-0447-9E0C-73ED6A715A56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68C19-1518-C944-8BDA-4F6B76BCE4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9467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5" y="329682"/>
            <a:ext cx="3849702" cy="1403068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4950" y="329684"/>
            <a:ext cx="6541443" cy="7067092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3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85075" y="1732752"/>
            <a:ext cx="3849702" cy="5664024"/>
          </a:xfrm>
        </p:spPr>
        <p:txBody>
          <a:bodyPr/>
          <a:lstStyle>
            <a:lvl1pPr marL="0" indent="0">
              <a:buNone/>
              <a:defRPr sz="1300"/>
            </a:lvl1pPr>
            <a:lvl2pPr marL="435777" indent="0">
              <a:buNone/>
              <a:defRPr sz="1200"/>
            </a:lvl2pPr>
            <a:lvl3pPr marL="871555" indent="0">
              <a:buNone/>
              <a:defRPr sz="900"/>
            </a:lvl3pPr>
            <a:lvl4pPr marL="1307329" indent="0">
              <a:buNone/>
              <a:defRPr sz="900"/>
            </a:lvl4pPr>
            <a:lvl5pPr marL="1743107" indent="0">
              <a:buNone/>
              <a:defRPr sz="900"/>
            </a:lvl5pPr>
            <a:lvl6pPr marL="2178884" indent="0">
              <a:buNone/>
              <a:defRPr sz="900"/>
            </a:lvl6pPr>
            <a:lvl7pPr marL="2614662" indent="0">
              <a:buNone/>
              <a:defRPr sz="900"/>
            </a:lvl7pPr>
            <a:lvl8pPr marL="3050438" indent="0">
              <a:buNone/>
              <a:defRPr sz="900"/>
            </a:lvl8pPr>
            <a:lvl9pPr marL="3486215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2435A-F170-40DA-A06D-DD199DF68CBC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687CA-441D-4752-9E52-F8331727E6C5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082697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93570" y="5796280"/>
            <a:ext cx="7020878" cy="684284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93570" y="739869"/>
            <a:ext cx="7020878" cy="4968240"/>
          </a:xfrm>
        </p:spPr>
        <p:txBody>
          <a:bodyPr rtlCol="0">
            <a:normAutofit/>
          </a:bodyPr>
          <a:lstStyle>
            <a:lvl1pPr marL="0" indent="0">
              <a:buNone/>
              <a:defRPr sz="3100"/>
            </a:lvl1pPr>
            <a:lvl2pPr marL="435777" indent="0">
              <a:buNone/>
              <a:defRPr sz="2700"/>
            </a:lvl2pPr>
            <a:lvl3pPr marL="871555" indent="0">
              <a:buNone/>
              <a:defRPr sz="2300"/>
            </a:lvl3pPr>
            <a:lvl4pPr marL="1307329" indent="0">
              <a:buNone/>
              <a:defRPr sz="1900"/>
            </a:lvl4pPr>
            <a:lvl5pPr marL="1743107" indent="0">
              <a:buNone/>
              <a:defRPr sz="1900"/>
            </a:lvl5pPr>
            <a:lvl6pPr marL="2178884" indent="0">
              <a:buNone/>
              <a:defRPr sz="1900"/>
            </a:lvl6pPr>
            <a:lvl7pPr marL="2614662" indent="0">
              <a:buNone/>
              <a:defRPr sz="1900"/>
            </a:lvl7pPr>
            <a:lvl8pPr marL="3050438" indent="0">
              <a:buNone/>
              <a:defRPr sz="1900"/>
            </a:lvl8pPr>
            <a:lvl9pPr marL="3486215" indent="0">
              <a:buNone/>
              <a:defRPr sz="1900"/>
            </a:lvl9pPr>
          </a:lstStyle>
          <a:p>
            <a:pPr lvl="0"/>
            <a:r>
              <a:rPr lang="es-ES" noProof="0" dirty="0" smtClean="0"/>
              <a:t>Haga clic en el icono para agregar una imagen</a:t>
            </a:r>
            <a:endParaRPr lang="es-E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293570" y="6480569"/>
            <a:ext cx="7020878" cy="971795"/>
          </a:xfrm>
        </p:spPr>
        <p:txBody>
          <a:bodyPr/>
          <a:lstStyle>
            <a:lvl1pPr marL="0" indent="0">
              <a:buNone/>
              <a:defRPr sz="1300"/>
            </a:lvl1pPr>
            <a:lvl2pPr marL="435777" indent="0">
              <a:buNone/>
              <a:defRPr sz="1200"/>
            </a:lvl2pPr>
            <a:lvl3pPr marL="871555" indent="0">
              <a:buNone/>
              <a:defRPr sz="900"/>
            </a:lvl3pPr>
            <a:lvl4pPr marL="1307329" indent="0">
              <a:buNone/>
              <a:defRPr sz="900"/>
            </a:lvl4pPr>
            <a:lvl5pPr marL="1743107" indent="0">
              <a:buNone/>
              <a:defRPr sz="900"/>
            </a:lvl5pPr>
            <a:lvl6pPr marL="2178884" indent="0">
              <a:buNone/>
              <a:defRPr sz="900"/>
            </a:lvl6pPr>
            <a:lvl7pPr marL="2614662" indent="0">
              <a:buNone/>
              <a:defRPr sz="900"/>
            </a:lvl7pPr>
            <a:lvl8pPr marL="3050438" indent="0">
              <a:buNone/>
              <a:defRPr sz="900"/>
            </a:lvl8pPr>
            <a:lvl9pPr marL="3486215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EFC33-38F8-48BB-B8D7-171AB97A3311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587F8-2267-47EF-A459-3A9A6226F061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8353206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96722-1970-4C6B-B344-317FD8039AA8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6CA72-AE0E-4ABA-95E3-1DFF589037F2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1266235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0021413" y="331609"/>
            <a:ext cx="3110232" cy="70651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90712" y="331609"/>
            <a:ext cx="9135674" cy="70651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1CE19-DB71-4007-80A3-D952A5104D16}" type="datetimeFigureOut">
              <a:rPr lang="es-AR" smtClean="0"/>
              <a:pPr>
                <a:defRPr/>
              </a:pPr>
              <a:t>05/11/2014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349D7-15F2-4808-B8D6-D4A8A3D05187}" type="slidenum">
              <a:rPr lang="es-AR" smtClean="0"/>
              <a:pPr>
                <a:defRPr/>
              </a:pPr>
              <a:t>‹Nº›</a:t>
            </a:fld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69857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90713" y="1932100"/>
            <a:ext cx="6122952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7008691" y="1932100"/>
            <a:ext cx="6122952" cy="54646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C24E7-76E4-0F41-A49D-511C7F14A3D3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4E8C0-25D4-AF49-83E5-0B5CB47216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6777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5" y="331605"/>
            <a:ext cx="10531318" cy="138006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85075" y="1853512"/>
            <a:ext cx="5170178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85075" y="2625960"/>
            <a:ext cx="5170178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944185" y="1853512"/>
            <a:ext cx="5172209" cy="77245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944185" y="2625960"/>
            <a:ext cx="5172209" cy="47708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EDE49-F54B-6A40-B01F-BF3CAF658A8C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D5628-A5BE-184F-A8AD-F155D9E1A1E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1705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63728-14DF-CA4A-971C-9428947E66D4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913B-449D-A443-8EA1-8C02C11286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5072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72B09-DEA6-464D-9600-0FAB0172E634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3B77F-9A65-164D-81D8-5323C78F06B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87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074" y="329682"/>
            <a:ext cx="3849702" cy="14030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4950" y="329684"/>
            <a:ext cx="6541443" cy="706709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85074" y="1732752"/>
            <a:ext cx="3849702" cy="56640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39772-6611-7140-85EF-053322798295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F4651-7AC4-BA47-928D-91DF6BE24D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576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93570" y="5796280"/>
            <a:ext cx="7020878" cy="68428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93570" y="739869"/>
            <a:ext cx="7020878" cy="496824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293570" y="6480564"/>
            <a:ext cx="7020878" cy="97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C1AF3-DFC9-A24C-92DB-87B364960CA1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2CEE6-0946-744F-BD9B-0549A7A6E2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95318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585789" y="331789"/>
            <a:ext cx="10529887" cy="137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85789" y="1931988"/>
            <a:ext cx="10529887" cy="546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85789" y="7673975"/>
            <a:ext cx="2728912" cy="441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784CA-3735-4A45-A4DF-F924E51C6334}" type="datetimeFigureOut">
              <a:rPr lang="es-ES"/>
              <a:pPr>
                <a:defRPr/>
              </a:pPr>
              <a:t>05/11/2014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997326" y="7673975"/>
            <a:ext cx="3706813" cy="441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86763" y="7673975"/>
            <a:ext cx="2728912" cy="4413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A8D332D-260A-7045-971F-0D702E61E2E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585790" y="331791"/>
            <a:ext cx="10529887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85790" y="1931991"/>
            <a:ext cx="10529887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85790" y="7673975"/>
            <a:ext cx="2728912" cy="441326"/>
          </a:xfrm>
          <a:prstGeom prst="rect">
            <a:avLst/>
          </a:prstGeom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>
            <a:lvl1pPr>
              <a:defRPr sz="994">
                <a:solidFill>
                  <a:srgbClr val="898989"/>
                </a:solidFill>
              </a:defRPr>
            </a:lvl1pPr>
          </a:lstStyle>
          <a:p>
            <a:pPr defTabSz="898328">
              <a:defRPr/>
            </a:pPr>
            <a:fld id="{44989EEC-8BC0-40F8-868E-D16886B568EF}" type="datetimeFigureOut">
              <a:rPr lang="es-AR" smtClean="0">
                <a:latin typeface="Calibri"/>
                <a:cs typeface="Arial" charset="0"/>
              </a:rPr>
              <a:pPr defTabSz="898328">
                <a:defRPr/>
              </a:pPr>
              <a:t>05/11/2014</a:t>
            </a:fld>
            <a:endParaRPr lang="es-AR">
              <a:latin typeface="Calibri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997327" y="7673975"/>
            <a:ext cx="3706813" cy="441326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94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898328">
              <a:defRPr/>
            </a:pPr>
            <a:endParaRPr lang="es-EC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86764" y="7673975"/>
            <a:ext cx="2728912" cy="441326"/>
          </a:xfrm>
          <a:prstGeom prst="rect">
            <a:avLst/>
          </a:prstGeom>
        </p:spPr>
        <p:txBody>
          <a:bodyPr vert="horz" wrap="square" lIns="91428" tIns="45714" rIns="91428" bIns="45714" numCol="1" anchor="ctr" anchorCtr="0" compatLnSpc="1">
            <a:prstTxWarp prst="textNoShape">
              <a:avLst/>
            </a:prstTxWarp>
          </a:bodyPr>
          <a:lstStyle>
            <a:lvl1pPr algn="r">
              <a:defRPr sz="994">
                <a:solidFill>
                  <a:srgbClr val="898989"/>
                </a:solidFill>
              </a:defRPr>
            </a:lvl1pPr>
          </a:lstStyle>
          <a:p>
            <a:pPr defTabSz="898328">
              <a:defRPr/>
            </a:pPr>
            <a:fld id="{435E3E65-A40D-4DB6-8836-75C41398DBA2}" type="slidenum">
              <a:rPr lang="es-AR" smtClean="0">
                <a:latin typeface="Calibri"/>
                <a:cs typeface="Arial" charset="0"/>
              </a:rPr>
              <a:pPr defTabSz="898328">
                <a:defRPr/>
              </a:pPr>
              <a:t>‹Nº›</a:t>
            </a:fld>
            <a:endParaRPr lang="es-AR">
              <a:latin typeface="Calibri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06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44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378604"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757210"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135814"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514420" algn="ctr" rtl="0" eaLnBrk="1" fontAlgn="base" hangingPunct="1">
        <a:spcBef>
          <a:spcPct val="0"/>
        </a:spcBef>
        <a:spcAft>
          <a:spcPct val="0"/>
        </a:spcAft>
        <a:defRPr sz="3644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283954" indent="-28395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65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615233" indent="-236628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319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946513" indent="-18930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988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325118" indent="-18930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56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703722" indent="-18930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656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082328" indent="-189303" algn="l" defTabSz="757210" rtl="0" eaLnBrk="1" latinLnBrk="0" hangingPunct="1">
        <a:spcBef>
          <a:spcPct val="20000"/>
        </a:spcBef>
        <a:buFont typeface="Arial" pitchFamily="34" charset="0"/>
        <a:buChar char="•"/>
        <a:defRPr sz="1656" kern="1200">
          <a:solidFill>
            <a:schemeClr val="tx1"/>
          </a:solidFill>
          <a:latin typeface="+mn-lt"/>
          <a:ea typeface="+mn-ea"/>
          <a:cs typeface="+mn-cs"/>
        </a:defRPr>
      </a:lvl6pPr>
      <a:lvl7pPr marL="2460932" indent="-189303" algn="l" defTabSz="757210" rtl="0" eaLnBrk="1" latinLnBrk="0" hangingPunct="1">
        <a:spcBef>
          <a:spcPct val="20000"/>
        </a:spcBef>
        <a:buFont typeface="Arial" pitchFamily="34" charset="0"/>
        <a:buChar char="•"/>
        <a:defRPr sz="1656" kern="1200">
          <a:solidFill>
            <a:schemeClr val="tx1"/>
          </a:solidFill>
          <a:latin typeface="+mn-lt"/>
          <a:ea typeface="+mn-ea"/>
          <a:cs typeface="+mn-cs"/>
        </a:defRPr>
      </a:lvl7pPr>
      <a:lvl8pPr marL="2839538" indent="-189303" algn="l" defTabSz="757210" rtl="0" eaLnBrk="1" latinLnBrk="0" hangingPunct="1">
        <a:spcBef>
          <a:spcPct val="20000"/>
        </a:spcBef>
        <a:buFont typeface="Arial" pitchFamily="34" charset="0"/>
        <a:buChar char="•"/>
        <a:defRPr sz="1656" kern="1200">
          <a:solidFill>
            <a:schemeClr val="tx1"/>
          </a:solidFill>
          <a:latin typeface="+mn-lt"/>
          <a:ea typeface="+mn-ea"/>
          <a:cs typeface="+mn-cs"/>
        </a:defRPr>
      </a:lvl8pPr>
      <a:lvl9pPr marL="3218142" indent="-189303" algn="l" defTabSz="757210" rtl="0" eaLnBrk="1" latinLnBrk="0" hangingPunct="1">
        <a:spcBef>
          <a:spcPct val="20000"/>
        </a:spcBef>
        <a:buFont typeface="Arial" pitchFamily="34" charset="0"/>
        <a:buChar char="•"/>
        <a:defRPr sz="165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1pPr>
      <a:lvl2pPr marL="378604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2pPr>
      <a:lvl3pPr marL="757210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3pPr>
      <a:lvl4pPr marL="1135814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4pPr>
      <a:lvl5pPr marL="1514420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5pPr>
      <a:lvl6pPr marL="1893024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6pPr>
      <a:lvl7pPr marL="2271630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7pPr>
      <a:lvl8pPr marL="2650234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8pPr>
      <a:lvl9pPr marL="3028840" algn="l" defTabSz="757210" rtl="0" eaLnBrk="1" latinLnBrk="0" hangingPunct="1">
        <a:defRPr sz="14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585790" y="331792"/>
            <a:ext cx="10529888" cy="137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54" tIns="43578" rIns="87154" bIns="4357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585790" y="1931990"/>
            <a:ext cx="10529888" cy="546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54" tIns="43578" rIns="87154" bIns="435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585788" y="7673975"/>
            <a:ext cx="2728911" cy="441326"/>
          </a:xfrm>
          <a:prstGeom prst="rect">
            <a:avLst/>
          </a:prstGeom>
        </p:spPr>
        <p:txBody>
          <a:bodyPr vert="horz" wrap="square" lIns="87154" tIns="43578" rIns="87154" bIns="43578" numCol="1" anchor="ctr" anchorCtr="0" compatLnSpc="1">
            <a:prstTxWarp prst="textNoShape">
              <a:avLst/>
            </a:prstTxWarp>
          </a:bodyPr>
          <a:lstStyle>
            <a:lvl1pPr defTabSz="1033983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4989EEC-8BC0-40F8-868E-D16886B568EF}" type="datetimeFigureOut">
              <a:rPr lang="es-AR" smtClean="0">
                <a:latin typeface="Calibri"/>
                <a:ea typeface="+mn-ea"/>
                <a:cs typeface="Arial" charset="0"/>
              </a:rPr>
              <a:pPr>
                <a:defRPr/>
              </a:pPr>
              <a:t>05/11/2014</a:t>
            </a:fld>
            <a:endParaRPr lang="es-AR" dirty="0">
              <a:latin typeface="Calibri"/>
              <a:ea typeface="+mn-ea"/>
              <a:cs typeface="Arial" charset="0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997327" y="7673975"/>
            <a:ext cx="3706814" cy="441326"/>
          </a:xfrm>
          <a:prstGeom prst="rect">
            <a:avLst/>
          </a:prstGeom>
        </p:spPr>
        <p:txBody>
          <a:bodyPr vert="horz" lIns="87154" tIns="43578" rIns="87154" bIns="43578" rtlCol="0" anchor="ctr"/>
          <a:lstStyle>
            <a:lvl1pPr algn="ctr" defTabSz="1033983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s-EC" dirty="0">
              <a:solidFill>
                <a:prstClr val="black">
                  <a:tint val="75000"/>
                </a:prstClr>
              </a:solidFill>
              <a:cs typeface="Arial" charset="0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86766" y="7673975"/>
            <a:ext cx="2728911" cy="441326"/>
          </a:xfrm>
          <a:prstGeom prst="rect">
            <a:avLst/>
          </a:prstGeom>
        </p:spPr>
        <p:txBody>
          <a:bodyPr vert="horz" wrap="square" lIns="87154" tIns="43578" rIns="87154" bIns="43578" numCol="1" anchor="ctr" anchorCtr="0" compatLnSpc="1">
            <a:prstTxWarp prst="textNoShape">
              <a:avLst/>
            </a:prstTxWarp>
          </a:bodyPr>
          <a:lstStyle>
            <a:lvl1pPr algn="r" defTabSz="1033983" fontAlgn="base">
              <a:spcBef>
                <a:spcPct val="0"/>
              </a:spcBef>
              <a:spcAft>
                <a:spcPct val="0"/>
              </a:spcAft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35E3E65-A40D-4DB6-8836-75C41398DBA2}" type="slidenum">
              <a:rPr lang="es-AR" smtClean="0">
                <a:latin typeface="Calibri"/>
                <a:ea typeface="+mn-ea"/>
                <a:cs typeface="Arial" charset="0"/>
              </a:rPr>
              <a:pPr>
                <a:defRPr/>
              </a:pPr>
              <a:t>‹Nº›</a:t>
            </a:fld>
            <a:endParaRPr lang="es-AR" dirty="0">
              <a:latin typeface="Calibri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22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35777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871555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07329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743107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26833" indent="-326833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08137" indent="-27236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089442" indent="-21788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525220" indent="-21788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1960997" indent="-217887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396774" indent="-217887" algn="l" defTabSz="87155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2549" indent="-217887" algn="l" defTabSz="87155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68326" indent="-217887" algn="l" defTabSz="87155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04103" indent="-217887" algn="l" defTabSz="871555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5777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71555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7329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3107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8884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14662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50438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86215" algn="l" defTabSz="87155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hyperlink" Target="Metodologia.pdf" TargetMode="Externa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hyperlink" Target="Metodologia.pdf" TargetMode="Externa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hyperlink" Target="Metodologia.pdf" TargetMode="Externa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7" Type="http://schemas.openxmlformats.org/officeDocument/2006/relationships/hyperlink" Target="Metodologia.pdf" TargetMode="Externa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6 CuadroTexto"/>
          <p:cNvSpPr txBox="1">
            <a:spLocks noChangeArrowheads="1"/>
          </p:cNvSpPr>
          <p:nvPr/>
        </p:nvSpPr>
        <p:spPr bwMode="auto">
          <a:xfrm>
            <a:off x="1818283" y="5898612"/>
            <a:ext cx="97218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/>
            <a:r>
              <a:rPr lang="es-ES" sz="2600" b="1" dirty="0" smtClean="0">
                <a:latin typeface="Arial" pitchFamily="34" charset="0"/>
                <a:cs typeface="Arial" pitchFamily="34" charset="0"/>
              </a:rPr>
              <a:t>ENCUESTA DE TRANSPORTES 2013 </a:t>
            </a:r>
            <a:endParaRPr lang="es-ES" sz="2600" b="1" dirty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es-ES" sz="2600" dirty="0" smtClean="0">
                <a:latin typeface="Arial" pitchFamily="34" charset="0"/>
                <a:cs typeface="Arial" pitchFamily="34" charset="0"/>
              </a:rPr>
              <a:t>DIRECCIÓN </a:t>
            </a:r>
            <a:r>
              <a:rPr lang="es-ES" sz="2600" dirty="0">
                <a:latin typeface="Arial" pitchFamily="34" charset="0"/>
                <a:cs typeface="Arial" pitchFamily="34" charset="0"/>
              </a:rPr>
              <a:t>ESTADÍSTICAS ECONÓMICAS</a:t>
            </a:r>
          </a:p>
          <a:p>
            <a:pPr algn="r"/>
            <a:r>
              <a:rPr lang="es-ES" sz="2600" dirty="0">
                <a:latin typeface="Arial" pitchFamily="34" charset="0"/>
                <a:cs typeface="Arial" pitchFamily="34" charset="0"/>
              </a:rPr>
              <a:t>UNIDAD ESTADÍSTICAS ECONÓMICAS ESTRUCTURALES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2139" y="971849"/>
            <a:ext cx="10529887" cy="599264"/>
          </a:xfrm>
        </p:spPr>
        <p:txBody>
          <a:bodyPr/>
          <a:lstStyle/>
          <a:p>
            <a:r>
              <a:rPr lang="es-EC" sz="2700" b="1" dirty="0"/>
              <a:t>Principales definiciones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3176532215"/>
              </p:ext>
            </p:extLst>
          </p:nvPr>
        </p:nvGraphicFramePr>
        <p:xfrm>
          <a:off x="882180" y="1699369"/>
          <a:ext cx="10585175" cy="5825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5155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2139" y="971849"/>
            <a:ext cx="10529887" cy="599264"/>
          </a:xfrm>
        </p:spPr>
        <p:txBody>
          <a:bodyPr/>
          <a:lstStyle/>
          <a:p>
            <a:r>
              <a:rPr lang="es-EC" sz="2700" b="1" dirty="0"/>
              <a:t>Principales definiciones</a:t>
            </a:r>
          </a:p>
        </p:txBody>
      </p:sp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1971475492"/>
              </p:ext>
            </p:extLst>
          </p:nvPr>
        </p:nvGraphicFramePr>
        <p:xfrm>
          <a:off x="882180" y="1699369"/>
          <a:ext cx="10585175" cy="5825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464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5789" y="755825"/>
            <a:ext cx="10529887" cy="955501"/>
          </a:xfrm>
        </p:spPr>
        <p:txBody>
          <a:bodyPr/>
          <a:lstStyle/>
          <a:p>
            <a:r>
              <a:rPr lang="es-EC" sz="2700" b="1" dirty="0"/>
              <a:t>Principales definiciones</a:t>
            </a:r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7348178"/>
              </p:ext>
            </p:extLst>
          </p:nvPr>
        </p:nvGraphicFramePr>
        <p:xfrm>
          <a:off x="585788" y="1547914"/>
          <a:ext cx="10521527" cy="584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25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94148" y="971849"/>
            <a:ext cx="10529887" cy="599264"/>
          </a:xfrm>
        </p:spPr>
        <p:txBody>
          <a:bodyPr/>
          <a:lstStyle/>
          <a:p>
            <a:r>
              <a:rPr lang="es-EC" sz="2700" b="1" dirty="0"/>
              <a:t>Principales definiciones</a:t>
            </a:r>
          </a:p>
        </p:txBody>
      </p:sp>
      <p:graphicFrame>
        <p:nvGraphicFramePr>
          <p:cNvPr id="4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2640764"/>
              </p:ext>
            </p:extLst>
          </p:nvPr>
        </p:nvGraphicFramePr>
        <p:xfrm>
          <a:off x="585788" y="1547914"/>
          <a:ext cx="10521527" cy="584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6738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852059" y="6616358"/>
            <a:ext cx="6849405" cy="549666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7149" tIns="43575" rIns="87149" bIns="43575" rtlCol="0">
            <a:spAutoFit/>
          </a:bodyPr>
          <a:lstStyle/>
          <a:p>
            <a:pPr indent="-1380086" defTabSz="1033918">
              <a:defRPr/>
            </a:pPr>
            <a:r>
              <a:rPr lang="es-EC" sz="3000" b="1" dirty="0" smtClean="0">
                <a:solidFill>
                  <a:prstClr val="black"/>
                </a:solidFill>
                <a:cs typeface="Arial" pitchFamily="34" charset="0"/>
              </a:rPr>
              <a:t>RESULTADOS DE LA 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32872958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1530251" y="6948512"/>
            <a:ext cx="9801733" cy="780498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7149" tIns="43575" rIns="87149" bIns="43575" rtlCol="0">
            <a:spAutoFit/>
          </a:bodyPr>
          <a:lstStyle/>
          <a:p>
            <a:pPr lvl="1" algn="r">
              <a:lnSpc>
                <a:spcPct val="150000"/>
              </a:lnSpc>
            </a:pPr>
            <a:r>
              <a:rPr lang="es-EC" sz="3000" b="1" dirty="0" smtClean="0"/>
              <a:t>VEHÍCULOS MATRICULADOS Y ACCIDENTES DE TRÁNSITO</a:t>
            </a:r>
            <a:endParaRPr lang="es-EC" sz="3000" dirty="0" smtClean="0"/>
          </a:p>
        </p:txBody>
      </p:sp>
    </p:spTree>
    <p:extLst>
      <p:ext uri="{BB962C8B-B14F-4D97-AF65-F5344CB8AC3E}">
        <p14:creationId xmlns:p14="http://schemas.microsoft.com/office/powerpoint/2010/main" val="209304997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522139" y="823152"/>
            <a:ext cx="10873208" cy="697005"/>
          </a:xfrm>
          <a:prstGeom prst="rect">
            <a:avLst/>
          </a:prstGeom>
          <a:noFill/>
        </p:spPr>
        <p:txBody>
          <a:bodyPr wrap="square" lIns="95905" tIns="47952" rIns="95905" bIns="47952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s-EC" sz="2600" b="1" dirty="0"/>
              <a:t>Vehículos </a:t>
            </a:r>
            <a:r>
              <a:rPr lang="es-EC" sz="2600" b="1" dirty="0" smtClean="0"/>
              <a:t>Matriculados, </a:t>
            </a:r>
            <a:r>
              <a:rPr lang="es-EC" sz="2600" b="1" dirty="0"/>
              <a:t>s</a:t>
            </a:r>
            <a:r>
              <a:rPr lang="es-EC" sz="2600" b="1" dirty="0" smtClean="0"/>
              <a:t>egún </a:t>
            </a:r>
            <a:r>
              <a:rPr lang="es-EC" sz="2600" b="1" dirty="0"/>
              <a:t>Provincias </a:t>
            </a:r>
            <a:r>
              <a:rPr lang="es-EC" sz="2600" b="1" dirty="0" smtClean="0"/>
              <a:t>año </a:t>
            </a:r>
            <a:r>
              <a:rPr lang="es-EC" sz="2600" b="1" dirty="0"/>
              <a:t>2013 </a:t>
            </a:r>
            <a:r>
              <a:rPr lang="es-EC" sz="2600" b="1" dirty="0" smtClean="0"/>
              <a:t>   Total </a:t>
            </a:r>
            <a:r>
              <a:rPr lang="es-EC" sz="2600" b="1" dirty="0"/>
              <a:t>Nacional</a:t>
            </a:r>
            <a:endParaRPr lang="en-US" sz="2600" b="1" dirty="0"/>
          </a:p>
        </p:txBody>
      </p:sp>
      <p:graphicFrame>
        <p:nvGraphicFramePr>
          <p:cNvPr id="5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3168044"/>
              </p:ext>
            </p:extLst>
          </p:nvPr>
        </p:nvGraphicFramePr>
        <p:xfrm>
          <a:off x="1098203" y="1520157"/>
          <a:ext cx="10297143" cy="64364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0871574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4148" y="1043856"/>
            <a:ext cx="10529887" cy="720080"/>
          </a:xfrm>
        </p:spPr>
        <p:txBody>
          <a:bodyPr/>
          <a:lstStyle/>
          <a:p>
            <a:pPr lvl="1"/>
            <a:r>
              <a:rPr lang="es-EC" sz="2600" b="1" dirty="0"/>
              <a:t>Accidentes de </a:t>
            </a:r>
            <a:r>
              <a:rPr lang="es-EC" sz="2600" b="1" dirty="0" smtClean="0"/>
              <a:t>Tránsito</a:t>
            </a:r>
            <a:r>
              <a:rPr lang="es-EC" sz="2600" b="1" dirty="0"/>
              <a:t>, </a:t>
            </a:r>
            <a:r>
              <a:rPr lang="es-EC" sz="2600" b="1" dirty="0" smtClean="0"/>
              <a:t>según meses año </a:t>
            </a:r>
            <a:r>
              <a:rPr lang="es-EC" sz="2600" b="1" dirty="0"/>
              <a:t>2013   Total Nacional</a:t>
            </a:r>
            <a:endParaRPr lang="es-EC" sz="2600" dirty="0"/>
          </a:p>
        </p:txBody>
      </p:sp>
      <p:graphicFrame>
        <p:nvGraphicFramePr>
          <p:cNvPr id="5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509057"/>
              </p:ext>
            </p:extLst>
          </p:nvPr>
        </p:nvGraphicFramePr>
        <p:xfrm>
          <a:off x="522139" y="1979961"/>
          <a:ext cx="10657184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9277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410571" y="6444456"/>
            <a:ext cx="6849405" cy="75036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7149" tIns="43575" rIns="87149" bIns="43575" rtlCol="0">
            <a:spAutoFit/>
          </a:bodyPr>
          <a:lstStyle/>
          <a:p>
            <a:pPr lvl="1" algn="r">
              <a:lnSpc>
                <a:spcPct val="150000"/>
              </a:lnSpc>
            </a:pPr>
            <a:r>
              <a:rPr lang="es-EC" sz="3200" b="1" dirty="0" smtClean="0"/>
              <a:t>TRANSPORTE FERROVIARIO</a:t>
            </a:r>
            <a:endParaRPr lang="es-EC" sz="3200" dirty="0" smtClean="0"/>
          </a:p>
        </p:txBody>
      </p:sp>
    </p:spTree>
    <p:extLst>
      <p:ext uri="{BB962C8B-B14F-4D97-AF65-F5344CB8AC3E}">
        <p14:creationId xmlns:p14="http://schemas.microsoft.com/office/powerpoint/2010/main" val="54265159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4148" y="1043856"/>
            <a:ext cx="10529887" cy="1080120"/>
          </a:xfrm>
        </p:spPr>
        <p:txBody>
          <a:bodyPr/>
          <a:lstStyle/>
          <a:p>
            <a:pPr lvl="1"/>
            <a:r>
              <a:rPr lang="en-US" sz="2600" b="1" dirty="0" smtClean="0"/>
              <a:t>Ferrocarriles del Estado </a:t>
            </a:r>
            <a:br>
              <a:rPr lang="en-US" sz="2600" b="1" dirty="0" smtClean="0"/>
            </a:br>
            <a:r>
              <a:rPr lang="es-EC" sz="2600" b="1" dirty="0" smtClean="0"/>
              <a:t>Número de Pasajeros Transportados, por </a:t>
            </a:r>
            <a:r>
              <a:rPr lang="es-EC" sz="2600" b="1" dirty="0"/>
              <a:t>r</a:t>
            </a:r>
            <a:r>
              <a:rPr lang="es-EC" sz="2600" b="1" dirty="0" smtClean="0"/>
              <a:t>utas (Nacional y Extranjeros)</a:t>
            </a:r>
            <a:endParaRPr lang="es-EC" sz="2600" dirty="0"/>
          </a:p>
        </p:txBody>
      </p:sp>
      <p:graphicFrame>
        <p:nvGraphicFramePr>
          <p:cNvPr id="5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259259"/>
              </p:ext>
            </p:extLst>
          </p:nvPr>
        </p:nvGraphicFramePr>
        <p:xfrm>
          <a:off x="666155" y="2123976"/>
          <a:ext cx="10387235" cy="5714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7981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/>
          <p:cNvSpPr txBox="1"/>
          <p:nvPr/>
        </p:nvSpPr>
        <p:spPr>
          <a:xfrm>
            <a:off x="967746" y="2556024"/>
            <a:ext cx="8555391" cy="4621156"/>
          </a:xfrm>
          <a:prstGeom prst="rect">
            <a:avLst/>
          </a:prstGeom>
          <a:noFill/>
        </p:spPr>
        <p:txBody>
          <a:bodyPr wrap="square" lIns="95905" tIns="47952" rIns="95905" bIns="47952" rtlCol="0">
            <a:spAutoFit/>
          </a:bodyPr>
          <a:lstStyle/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800" dirty="0"/>
              <a:t>Antecedentes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800" dirty="0" smtClean="0"/>
              <a:t>Objetivo General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800" dirty="0" smtClean="0"/>
              <a:t>Ficha Metodológica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800" dirty="0" smtClean="0"/>
              <a:t>Método de Recolección y Unidad de </a:t>
            </a:r>
            <a:r>
              <a:rPr lang="es-EC" sz="2800" dirty="0" smtClean="0"/>
              <a:t>Investigación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800" dirty="0" smtClean="0"/>
              <a:t>Principales </a:t>
            </a:r>
            <a:r>
              <a:rPr lang="es-EC" sz="2800" dirty="0"/>
              <a:t>d</a:t>
            </a:r>
            <a:r>
              <a:rPr lang="es-EC" sz="2800" dirty="0" smtClean="0"/>
              <a:t>efiniciones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800" dirty="0" smtClean="0"/>
              <a:t>Resultados</a:t>
            </a:r>
            <a:r>
              <a:rPr lang="en-US" sz="2800" dirty="0" smtClean="0"/>
              <a:t> de la </a:t>
            </a:r>
            <a:r>
              <a:rPr lang="es-EC" sz="2800" dirty="0" smtClean="0"/>
              <a:t>investigación</a:t>
            </a:r>
            <a:r>
              <a:rPr lang="en-US" sz="2800" dirty="0" smtClean="0"/>
              <a:t> 2013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s-EC" sz="2800" dirty="0" smtClean="0"/>
              <a:t>Metodología de entrega de resultados</a:t>
            </a:r>
            <a:endParaRPr lang="es-EC" sz="2800" dirty="0"/>
          </a:p>
        </p:txBody>
      </p:sp>
      <p:sp>
        <p:nvSpPr>
          <p:cNvPr id="4" name="3 Rectángulo"/>
          <p:cNvSpPr/>
          <p:nvPr/>
        </p:nvSpPr>
        <p:spPr>
          <a:xfrm>
            <a:off x="1395543" y="1512849"/>
            <a:ext cx="2009307" cy="616630"/>
          </a:xfrm>
          <a:prstGeom prst="rect">
            <a:avLst/>
          </a:prstGeom>
        </p:spPr>
        <p:txBody>
          <a:bodyPr wrap="none" lIns="122987" tIns="61493" rIns="122987" bIns="61493">
            <a:spAutoFit/>
          </a:bodyPr>
          <a:lstStyle/>
          <a:p>
            <a:pPr algn="ctr"/>
            <a:r>
              <a:rPr lang="es-EC" sz="3200" b="1" dirty="0"/>
              <a:t>Contenido</a:t>
            </a:r>
          </a:p>
        </p:txBody>
      </p:sp>
    </p:spTree>
    <p:extLst>
      <p:ext uri="{BB962C8B-B14F-4D97-AF65-F5344CB8AC3E}">
        <p14:creationId xmlns:p14="http://schemas.microsoft.com/office/powerpoint/2010/main" val="4575270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4148" y="899841"/>
            <a:ext cx="10529887" cy="1379537"/>
          </a:xfrm>
        </p:spPr>
        <p:txBody>
          <a:bodyPr/>
          <a:lstStyle/>
          <a:p>
            <a:r>
              <a:rPr lang="en-US" sz="2600" b="1" dirty="0"/>
              <a:t>Ferrocarriles </a:t>
            </a:r>
            <a:r>
              <a:rPr lang="en-US" sz="2600" b="1" dirty="0" smtClean="0"/>
              <a:t>del </a:t>
            </a:r>
            <a:r>
              <a:rPr lang="en-US" sz="2600" b="1" dirty="0"/>
              <a:t>Estado </a:t>
            </a:r>
            <a:br>
              <a:rPr lang="en-US" sz="2600" b="1" dirty="0"/>
            </a:br>
            <a:r>
              <a:rPr lang="es-EC" sz="2600" b="1" dirty="0"/>
              <a:t>Número </a:t>
            </a:r>
            <a:r>
              <a:rPr lang="es-EC" sz="2600" b="1" dirty="0" smtClean="0"/>
              <a:t>de </a:t>
            </a:r>
            <a:r>
              <a:rPr lang="es-EC" sz="2600" b="1" dirty="0"/>
              <a:t>Pasajeros </a:t>
            </a:r>
            <a:r>
              <a:rPr lang="es-EC" sz="2600" b="1" dirty="0" smtClean="0"/>
              <a:t>Transportados, por rutas </a:t>
            </a:r>
            <a:r>
              <a:rPr lang="es-EC" sz="2600" b="1" dirty="0"/>
              <a:t>(Nacional y Extranjeros</a:t>
            </a:r>
            <a:r>
              <a:rPr lang="es-EC" sz="2600" b="1" dirty="0" smtClean="0"/>
              <a:t>), Porcentaje</a:t>
            </a:r>
            <a:endParaRPr lang="es-EC" sz="2600" dirty="0"/>
          </a:p>
        </p:txBody>
      </p:sp>
      <p:graphicFrame>
        <p:nvGraphicFramePr>
          <p:cNvPr id="6" name="5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723380"/>
              </p:ext>
            </p:extLst>
          </p:nvPr>
        </p:nvGraphicFramePr>
        <p:xfrm>
          <a:off x="234107" y="2267992"/>
          <a:ext cx="11233247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59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338563" y="6444456"/>
            <a:ext cx="6849405" cy="75036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7149" tIns="43575" rIns="87149" bIns="43575" rtlCol="0">
            <a:spAutoFit/>
          </a:bodyPr>
          <a:lstStyle/>
          <a:p>
            <a:pPr lvl="1" algn="r">
              <a:lnSpc>
                <a:spcPct val="150000"/>
              </a:lnSpc>
            </a:pPr>
            <a:r>
              <a:rPr lang="es-EC" sz="3200" b="1" dirty="0" smtClean="0"/>
              <a:t>TRANSPORTE AÉREO</a:t>
            </a:r>
            <a:endParaRPr lang="es-EC" sz="3200" dirty="0" smtClean="0"/>
          </a:p>
        </p:txBody>
      </p:sp>
    </p:spTree>
    <p:extLst>
      <p:ext uri="{BB962C8B-B14F-4D97-AF65-F5344CB8AC3E}">
        <p14:creationId xmlns:p14="http://schemas.microsoft.com/office/powerpoint/2010/main" val="386205568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4148" y="899840"/>
            <a:ext cx="10529887" cy="720080"/>
          </a:xfrm>
        </p:spPr>
        <p:txBody>
          <a:bodyPr/>
          <a:lstStyle/>
          <a:p>
            <a:pPr lvl="1"/>
            <a:r>
              <a:rPr lang="es-EC" sz="2600" b="1" dirty="0"/>
              <a:t>Entrada y </a:t>
            </a:r>
            <a:r>
              <a:rPr lang="es-EC" sz="2600" b="1" dirty="0" smtClean="0"/>
              <a:t>Salida </a:t>
            </a:r>
            <a:r>
              <a:rPr lang="es-EC" sz="2600" b="1" dirty="0"/>
              <a:t>Internacional de </a:t>
            </a:r>
            <a:r>
              <a:rPr lang="es-EC" sz="2600" b="1" dirty="0" smtClean="0"/>
              <a:t>Pasajeros año </a:t>
            </a:r>
            <a:r>
              <a:rPr lang="es-EC" sz="2600" b="1" dirty="0"/>
              <a:t>2013</a:t>
            </a:r>
            <a:endParaRPr lang="es-EC" sz="2600" dirty="0"/>
          </a:p>
        </p:txBody>
      </p:sp>
      <p:graphicFrame>
        <p:nvGraphicFramePr>
          <p:cNvPr id="5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1243383"/>
              </p:ext>
            </p:extLst>
          </p:nvPr>
        </p:nvGraphicFramePr>
        <p:xfrm>
          <a:off x="162099" y="1547912"/>
          <a:ext cx="11305256" cy="6552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37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410571" y="6372448"/>
            <a:ext cx="6849405" cy="750362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7149" tIns="43575" rIns="87149" bIns="43575" rtlCol="0">
            <a:spAutoFit/>
          </a:bodyPr>
          <a:lstStyle/>
          <a:p>
            <a:pPr lvl="1" algn="r">
              <a:lnSpc>
                <a:spcPct val="150000"/>
              </a:lnSpc>
            </a:pPr>
            <a:r>
              <a:rPr lang="es-EC" sz="3200" b="1" dirty="0" smtClean="0"/>
              <a:t>TRANSPORTE MARÍTIMO</a:t>
            </a:r>
            <a:endParaRPr lang="es-EC" sz="3200" dirty="0"/>
          </a:p>
        </p:txBody>
      </p:sp>
    </p:spTree>
    <p:extLst>
      <p:ext uri="{BB962C8B-B14F-4D97-AF65-F5344CB8AC3E}">
        <p14:creationId xmlns:p14="http://schemas.microsoft.com/office/powerpoint/2010/main" val="262944715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4148" y="1043856"/>
            <a:ext cx="10529887" cy="720080"/>
          </a:xfrm>
        </p:spPr>
        <p:txBody>
          <a:bodyPr/>
          <a:lstStyle/>
          <a:p>
            <a:pPr lvl="1"/>
            <a:r>
              <a:rPr lang="es-EC" sz="2600" b="1" dirty="0" smtClean="0"/>
              <a:t>Carga, Entrada y Salida (En Tonelada), Por Puertos año 2013</a:t>
            </a:r>
            <a:endParaRPr lang="es-EC" sz="2600" dirty="0"/>
          </a:p>
        </p:txBody>
      </p:sp>
      <p:graphicFrame>
        <p:nvGraphicFramePr>
          <p:cNvPr id="5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598907"/>
              </p:ext>
            </p:extLst>
          </p:nvPr>
        </p:nvGraphicFramePr>
        <p:xfrm>
          <a:off x="306115" y="1763935"/>
          <a:ext cx="5616624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3773223"/>
              </p:ext>
            </p:extLst>
          </p:nvPr>
        </p:nvGraphicFramePr>
        <p:xfrm>
          <a:off x="5850732" y="1763937"/>
          <a:ext cx="5688632" cy="5904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3522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uadroTexto"/>
          <p:cNvSpPr txBox="1"/>
          <p:nvPr/>
        </p:nvSpPr>
        <p:spPr>
          <a:xfrm>
            <a:off x="4338563" y="5796384"/>
            <a:ext cx="6849405" cy="156532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00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87149" tIns="43575" rIns="87149" bIns="43575" rtlCol="0">
            <a:spAutoFit/>
          </a:bodyPr>
          <a:lstStyle/>
          <a:p>
            <a:pPr lvl="1" algn="r">
              <a:lnSpc>
                <a:spcPct val="150000"/>
              </a:lnSpc>
            </a:pPr>
            <a:r>
              <a:rPr lang="es-EC" sz="3200" b="1" dirty="0" smtClean="0"/>
              <a:t>METODOLOGÍA DE ENTREGA DE RESULTADOS</a:t>
            </a:r>
            <a:endParaRPr lang="es-EC" sz="3200" b="1" dirty="0"/>
          </a:p>
        </p:txBody>
      </p:sp>
    </p:spTree>
    <p:extLst>
      <p:ext uri="{BB962C8B-B14F-4D97-AF65-F5344CB8AC3E}">
        <p14:creationId xmlns:p14="http://schemas.microsoft.com/office/powerpoint/2010/main" val="1061198687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>
            <p:extLst>
              <p:ext uri="{D42A27DB-BD31-4B8C-83A1-F6EECF244321}">
                <p14:modId xmlns:p14="http://schemas.microsoft.com/office/powerpoint/2010/main" val="2779038214"/>
              </p:ext>
            </p:extLst>
          </p:nvPr>
        </p:nvGraphicFramePr>
        <p:xfrm>
          <a:off x="412918" y="2340000"/>
          <a:ext cx="11288545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 bwMode="auto">
          <a:xfrm>
            <a:off x="522139" y="1187872"/>
            <a:ext cx="10729192" cy="1739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s-EC" sz="2800" b="1" dirty="0" smtClean="0"/>
              <a:t>Desarrollo de la Metodología</a:t>
            </a:r>
          </a:p>
          <a:p>
            <a:pPr algn="just"/>
            <a:r>
              <a:rPr lang="es-EC" sz="2300" dirty="0" smtClean="0">
                <a:latin typeface="+mn-lt"/>
              </a:rPr>
              <a:t>Existen </a:t>
            </a:r>
            <a:r>
              <a:rPr lang="es-EC" sz="2300" dirty="0">
                <a:latin typeface="+mn-lt"/>
              </a:rPr>
              <a:t>varios procesos en la operación estadística y estos conllevan a varias actividades a desarrollar para la transformación de resultados</a:t>
            </a:r>
            <a:r>
              <a:rPr lang="es-EC" sz="2300" dirty="0" smtClean="0">
                <a:latin typeface="+mn-lt"/>
              </a:rPr>
              <a:t>:</a:t>
            </a:r>
            <a:endParaRPr lang="es-EC" sz="2300" b="1" dirty="0">
              <a:latin typeface="+mn-lt"/>
            </a:endParaRPr>
          </a:p>
          <a:p>
            <a:pPr algn="l"/>
            <a:endParaRPr lang="es-EC" sz="2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7076562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2099" y="1043857"/>
            <a:ext cx="10529887" cy="792087"/>
          </a:xfrm>
        </p:spPr>
        <p:txBody>
          <a:bodyPr/>
          <a:lstStyle/>
          <a:p>
            <a:pPr algn="l"/>
            <a:r>
              <a:rPr lang="es-EC" sz="2800" b="1" dirty="0" smtClean="0"/>
              <a:t>1.- DISEÑO Y CONSTRUCCIÓN</a:t>
            </a:r>
            <a:endParaRPr lang="es-EC" sz="2800" b="1" dirty="0"/>
          </a:p>
        </p:txBody>
      </p:sp>
      <p:graphicFrame>
        <p:nvGraphicFramePr>
          <p:cNvPr id="8" name="7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1503029"/>
              </p:ext>
            </p:extLst>
          </p:nvPr>
        </p:nvGraphicFramePr>
        <p:xfrm>
          <a:off x="450130" y="1763936"/>
          <a:ext cx="10529887" cy="5464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 bwMode="auto">
          <a:xfrm>
            <a:off x="954187" y="7308552"/>
            <a:ext cx="10529887" cy="7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s-EC" sz="2800" b="1" dirty="0" smtClean="0">
                <a:hlinkClick r:id="rId7" action="ppaction://hlinkfile"/>
              </a:rPr>
              <a:t>VER DISEÑO Y CONSTRUCCIÓN</a:t>
            </a:r>
            <a:endParaRPr lang="es-EC" sz="2800" b="1" dirty="0"/>
          </a:p>
        </p:txBody>
      </p:sp>
    </p:spTree>
    <p:extLst>
      <p:ext uri="{BB962C8B-B14F-4D97-AF65-F5344CB8AC3E}">
        <p14:creationId xmlns:p14="http://schemas.microsoft.com/office/powerpoint/2010/main" val="298513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4068" y="611808"/>
            <a:ext cx="10529887" cy="1379537"/>
          </a:xfrm>
        </p:spPr>
        <p:txBody>
          <a:bodyPr/>
          <a:lstStyle/>
          <a:p>
            <a:pPr algn="l"/>
            <a:r>
              <a:rPr lang="es-EC" sz="2800" b="1" dirty="0"/>
              <a:t>2.- RECOLECCIÓN (CAPTACIÓN</a:t>
            </a:r>
            <a:r>
              <a:rPr lang="es-EC" sz="2800" b="1" dirty="0" smtClean="0"/>
              <a:t>)</a:t>
            </a:r>
            <a:endParaRPr lang="es-EC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844121"/>
              </p:ext>
            </p:extLst>
          </p:nvPr>
        </p:nvGraphicFramePr>
        <p:xfrm>
          <a:off x="410159" y="1331888"/>
          <a:ext cx="10529887" cy="5464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 bwMode="auto">
          <a:xfrm>
            <a:off x="954187" y="7092528"/>
            <a:ext cx="10529887" cy="7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s-EC" sz="2800" b="1" dirty="0" smtClean="0">
                <a:hlinkClick r:id="rId7" action="ppaction://hlinkfile"/>
              </a:rPr>
              <a:t>VER RECOLECCIÓN</a:t>
            </a:r>
            <a:endParaRPr lang="es-EC" sz="2800" b="1" dirty="0"/>
          </a:p>
        </p:txBody>
      </p:sp>
    </p:spTree>
    <p:extLst>
      <p:ext uri="{BB962C8B-B14F-4D97-AF65-F5344CB8AC3E}">
        <p14:creationId xmlns:p14="http://schemas.microsoft.com/office/powerpoint/2010/main" val="566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2139" y="755824"/>
            <a:ext cx="10529887" cy="1379537"/>
          </a:xfrm>
        </p:spPr>
        <p:txBody>
          <a:bodyPr/>
          <a:lstStyle/>
          <a:p>
            <a:pPr algn="l"/>
            <a:r>
              <a:rPr lang="es-EC" sz="2800" b="1" dirty="0"/>
              <a:t>3.- ANÁLISIS DE </a:t>
            </a:r>
            <a:r>
              <a:rPr lang="es-EC" sz="2800" b="1" dirty="0" smtClean="0"/>
              <a:t>RESULTADOS</a:t>
            </a:r>
            <a:endParaRPr lang="es-EC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8218142"/>
              </p:ext>
            </p:extLst>
          </p:nvPr>
        </p:nvGraphicFramePr>
        <p:xfrm>
          <a:off x="594147" y="2195984"/>
          <a:ext cx="10233494" cy="43684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 bwMode="auto">
          <a:xfrm>
            <a:off x="954187" y="7092528"/>
            <a:ext cx="10529887" cy="7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s-EC" sz="2800" b="1" dirty="0" smtClean="0">
                <a:hlinkClick r:id="rId7" action="ppaction://hlinkfile"/>
              </a:rPr>
              <a:t>VER </a:t>
            </a:r>
            <a:r>
              <a:rPr lang="es-EC" sz="2800" b="1" dirty="0">
                <a:hlinkClick r:id="rId7" action="ppaction://hlinkfile"/>
              </a:rPr>
              <a:t>ANÁLISIS DE RESULTADOS</a:t>
            </a:r>
            <a:endParaRPr lang="es-EC" sz="2800" b="1" dirty="0"/>
          </a:p>
        </p:txBody>
      </p:sp>
    </p:spTree>
    <p:extLst>
      <p:ext uri="{BB962C8B-B14F-4D97-AF65-F5344CB8AC3E}">
        <p14:creationId xmlns:p14="http://schemas.microsoft.com/office/powerpoint/2010/main" val="140997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2139" y="755824"/>
            <a:ext cx="10529887" cy="1152128"/>
          </a:xfrm>
        </p:spPr>
        <p:txBody>
          <a:bodyPr/>
          <a:lstStyle/>
          <a:p>
            <a:pPr algn="l"/>
            <a:r>
              <a:rPr lang="es-EC" sz="4000" b="1" dirty="0"/>
              <a:t>ANTECEDENTES</a:t>
            </a:r>
            <a:endParaRPr lang="es-EC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4597625"/>
              </p:ext>
            </p:extLst>
          </p:nvPr>
        </p:nvGraphicFramePr>
        <p:xfrm>
          <a:off x="585788" y="1763936"/>
          <a:ext cx="10665543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3748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2139" y="611808"/>
            <a:ext cx="10529887" cy="1379537"/>
          </a:xfrm>
        </p:spPr>
        <p:txBody>
          <a:bodyPr/>
          <a:lstStyle/>
          <a:p>
            <a:pPr algn="l"/>
            <a:r>
              <a:rPr lang="es-EC" sz="2800" b="1" dirty="0"/>
              <a:t>4.- </a:t>
            </a:r>
            <a:r>
              <a:rPr lang="es-EC" sz="2800" b="1" dirty="0" smtClean="0"/>
              <a:t>DIFUSIÓN</a:t>
            </a:r>
            <a:endParaRPr lang="es-EC" sz="2800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507240"/>
              </p:ext>
            </p:extLst>
          </p:nvPr>
        </p:nvGraphicFramePr>
        <p:xfrm>
          <a:off x="585788" y="1403896"/>
          <a:ext cx="10665543" cy="5992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 bwMode="auto">
          <a:xfrm>
            <a:off x="954187" y="7092528"/>
            <a:ext cx="10529887" cy="7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s-EC" sz="2800" b="1" dirty="0" smtClean="0">
                <a:hlinkClick r:id="rId7" action="ppaction://hlinkfile"/>
              </a:rPr>
              <a:t>VER </a:t>
            </a:r>
            <a:r>
              <a:rPr lang="es-EC" sz="2800" b="1" dirty="0">
                <a:hlinkClick r:id="rId7" action="ppaction://hlinkfile"/>
              </a:rPr>
              <a:t>DIFUSIÓN</a:t>
            </a:r>
            <a:endParaRPr lang="es-EC" sz="2800" b="1" dirty="0"/>
          </a:p>
        </p:txBody>
      </p:sp>
    </p:spTree>
    <p:extLst>
      <p:ext uri="{BB962C8B-B14F-4D97-AF65-F5344CB8AC3E}">
        <p14:creationId xmlns:p14="http://schemas.microsoft.com/office/powerpoint/2010/main" val="234220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9283989"/>
              </p:ext>
            </p:extLst>
          </p:nvPr>
        </p:nvGraphicFramePr>
        <p:xfrm>
          <a:off x="585788" y="1931988"/>
          <a:ext cx="10529887" cy="5464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22139" y="755824"/>
            <a:ext cx="10529887" cy="1152128"/>
          </a:xfrm>
        </p:spPr>
        <p:txBody>
          <a:bodyPr/>
          <a:lstStyle/>
          <a:p>
            <a:pPr algn="l"/>
            <a:r>
              <a:rPr lang="es-EC" sz="4000" b="1" dirty="0"/>
              <a:t>ANTECEDENTES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90292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0171" y="1475904"/>
            <a:ext cx="4327003" cy="730929"/>
          </a:xfrm>
        </p:spPr>
        <p:txBody>
          <a:bodyPr/>
          <a:lstStyle/>
          <a:p>
            <a:pPr algn="l"/>
            <a:r>
              <a:rPr lang="es-EC" sz="3200" b="1" dirty="0" smtClean="0"/>
              <a:t>OBJETIVO GENERAL</a:t>
            </a:r>
            <a:endParaRPr lang="es-EC" sz="3200" dirty="0"/>
          </a:p>
        </p:txBody>
      </p:sp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11422" y="3708152"/>
            <a:ext cx="5959952" cy="3240360"/>
          </a:xfrm>
        </p:spPr>
        <p:txBody>
          <a:bodyPr/>
          <a:lstStyle/>
          <a:p>
            <a:pPr marL="121706" lvl="0" indent="0" algn="just">
              <a:buNone/>
            </a:pPr>
            <a:r>
              <a:rPr lang="en-US" sz="2400" dirty="0" smtClean="0"/>
              <a:t>1.- </a:t>
            </a:r>
            <a:r>
              <a:rPr lang="es-EC" sz="2400" dirty="0"/>
              <a:t>Proporcionar información básica sobre </a:t>
            </a:r>
            <a:r>
              <a:rPr lang="es-EC" sz="2400" dirty="0" smtClean="0"/>
              <a:t>variables </a:t>
            </a:r>
            <a:r>
              <a:rPr lang="es-EC" sz="2400" dirty="0"/>
              <a:t>importantes del sector transportes, útiles para programar el desarrollo del sector y formular políticas orientadas a mejorar la transportación en el país.</a:t>
            </a:r>
            <a:endParaRPr lang="es-EC" sz="2400" dirty="0" smtClean="0"/>
          </a:p>
          <a:p>
            <a:pPr marL="121706" lvl="0" indent="0" algn="just">
              <a:buNone/>
            </a:pPr>
            <a:endParaRPr lang="en-US" sz="2000" dirty="0" smtClean="0"/>
          </a:p>
        </p:txBody>
      </p:sp>
      <p:sp>
        <p:nvSpPr>
          <p:cNvPr id="3" name="AutoShape 2" descr="data:image/jpeg;base64,/9j/4AAQSkZJRgABAQAAAQABAAD/2wCEAAkGBxQSEhUUExQVFRQVFxgXFhgVFBwUFxUYFxcXGBcdGhUYHSggGBolHBQXITEhJSkrLi4uFx8zODMsNygtLisBCgoKDg0OGhAQGi0kHxwsLCwsKywsLCwsLCwsLCwsLCwsLCwsLCwsLCwsLCwsLCwsLCwsLCwsLCwsLCwsLCwsLP/AABEIANAA8gMBIgACEQEDEQH/xAAcAAABBAMBAAAAAAAAAAAAAAAAAwQFBgECBwj/xABLEAABAwIDAwcHCAcHAwUAAAABAAIDBBEFEiEGMUETIlFhcZGhBxUyU4Gx0RRCUmJygpPBFiMzVJTS8ENzkqKywuFjg+IXJESzw//EABkBAQADAQEAAAAAAAAAAAAAAAABAgMEBf/EACYRAQACAQQCAgICAwAAAAAAAAABAhEDEiFRMUEEExRhMpFCUnH/2gAMAwEAAhEDEQA/AO2ZUZUplRlQJ5UZUplRlQJ5UZUplRlQJ2TaSuia8MMjA925uYZjbfzd6cuNlVcXwKOJ/wAoha2MyPAnc1ti4H0ST1E/5lPAtICzlWtLGA0Aa6JbKoCeVGVKZUZUCeVGVKZUZUCeVGVKZUZUCeVGVKZUZUCeVGVKZUZUCeVGVKZUZUCeVGVKZUZUCeVGVKZUZUCeVGVKZUZUCeVGVKZUZUCeVCUyoQZQhYJQZTDGcYhpIzLUSNjjBtmd0ncOtPGSBwuCCOkG47wozHcBpawNbUxNlDCS0OuQCRYmwKB9RVjJY2yxuD43jM1zTcOB4ghZFWy9s7b9F0hhOHQ00QhgY2ONt8rW7hmJcbX6ySkMSwKKfLnvdrmuzDeQ0g5SeLTa1kD9ov4+9ZfECC06gixHas5LbgPZotkDDDnmM8i83LRdp+k348FIqs4xHM2qhcH3hJNrgXY/iL77EcPqqyhBlCEIBCEIBCEIBCEIBCEIBCEIBCFDbTbT01BEZKiQNHzW73vPQ1u8oJlC4zT+XmMyESUj2x35rmyBzvvMIA7iV0rZfaiCviEsJdY6We0tOnUd461a1LV8oiU4hCFVIQhCAQhCDV7gBc6AJhJibDoLEbj0FPpWZmkHcRZc6x3DpqZxLbujJuOrqUSJh9K2JzXUzuRaHDNG1v6t4uS7mjc45t/UE8kxJUMYu7cSRZKHFTbUg6dirkXdmJJwzEutc388SA3BGXQZSOjoI196f0u0I+eC3rbzh4a+CkX1uNgGxvbptceCfU+IMfuIPtVGhrWP1a8HsNj3HVKskB13qRcq2mErbFxANt1tCDcHXinUTSAATe3FVKlr3AWufabqQixlwOrbjpBufaCpE/dZUZBjMbtL2PQeade1PmTA8UCqFgFF0GUIQgEIQgEIQgFgusonaTaSnoYzJUSBg4De5x6GtGpK8+7feVGor7xRXgpvog89/wBtw4dQV6ac28ImcOjeUHyuxUuaGjtNPqC/fHGfZ6R6h0Lg2L4tNVSGWokdI88XHd1AbgOoJkprZbAjVyEOdycLBmlk+i3oaPnSOOgHt3ArqrStIypnLXZ7A3VDwbHk723ekdNB3i/aF6Q2C2b+TxhztCRoOAHYojYjAc5Y/JycMQywx/Rbv1PFxOpPEldHAXNqX3SvEYZQhCzSEIQgEIQg8ujaSt/fKv8Aipf51l20FW4WNXVEdBqZT/uUU1KBe5sr08jfbs5jr5gbiV7up7jID7HH3KQgx8j9pGe1h/2n8iokJQLK/wAbTv5hpXXvX2sUGLxH+0A6nHJ/q0T9kgOo17NVUOTB3hK08IFzG8tt0EgX6+C47/Cx/GXTT5WfMLlTym9xqf648FLU75NCCW8TpcHtCobsbkisXWkb0gBrtOzQ9yl8O2iIdeCTON5ZucPunU+K5badq+XRF4t4XOKsfxaHfZOU9x+KXjxJo3ktP1hbx3KHo9sYnWE0dukgaqbpRTVH7J+Yn5o3jrPQFSFjptUD0Ed4SsctvRc5vYdO7cmMuzxbq0lp6Rp7vgkxSTM3kvHVa/gpE/DikjeLXj/Cfgn0WOt+cC3tFx3hUs4jk0cHdoFx8R3JxT4m13ouB7D+SgXWV8czbFzgDuMcroz7CwgqAr9jnO1hrqxh6HVUz2//AGAhMo63r6ug7rexPIMRe3c+/U4X8Rqr11LV8K2rFvKu1+zeIxaiepkHTHVzE/4S+6rlXV1TDZ1RWNPQ6pnae4vXVqbGXHRwt1g3HxTp08MthIGO6A4Anf1rpr8vH8qwwt8fqXK4MKxSWISxzVTmOFwRWybr23GTqUTiW1/m64+Vz1lWPmCqldTwn65znlXfV3K9eVvOKONkDzE18mVzWc0luUnQjcLjW3SvPlZhEjL2Fx4rWt51IzxgikVnmZa4zjE1XKZaiR0j3He43Depo+aOoJiiys+y2xU1WOUceSg3l7t7gNTlHEdZ0UzMVhp5VyGEuv0Ded4ClKF72+i57G8A1xb7dDvUhjFRCTyFI3LTsPOcdX1Dx89zvo/RG7VN2tstNKu/mfDn1tTHEJOPaGsaLNq6oAcBUygdwct/0lrf3yr/AIqX+dRaF07a9ObfbtKfpLW/vlX/ABUv86P0lrf3yr/ipf51FoUbK9G+3aU/SWt/fKv+Kl/nR+ktb++Vf8VL/OotCbK9G+3aU/SWt/fKv+Kl/nQotCbK9G+3bLUoEm1KtVlG4WI3km1lktuFmCMgjoVbLVLcg76VvYlY4A1pBN7m+5bNKVB8FjaWsQjq4ZSLa6XUU5nepKu4fZCjyRfRUlpB5TYtKywNpB0P1Nup2/vurNg+NQxPBLXtc7Q2cRr0XGnuVQgcLi5sL69ynaK2dlxfnD3rC+lWW1bzDqGG7XRgazPAHrIzK3/HHqPapumx6GTXQjpbmH+toK5jiNM1jZZWjnRskkABtcsF9bcBv9iT8hW00zameOV7nxPjLyHOuGyBzbEX3XBd3BcdqbZb1tmHXY3QzjmvY/qNiR1XGoTDEdmonC5a5p6QM7e8ajvUrWRQTtIDjC4/PiIaQfcfauXbUbQV+GzMZyz5od7ZGBokytOocCLEqqUxWUUkPoyEt6b52+0HUd6wzEyANc1hrbj2DhdSuF7Z0FW1oluxxA1ltf2vbpdOZ9jopAX001r6689mv1m6hBEw42w6E5T9YZT4pXEcehhjMkzgGjdfUuPQ0DeT1KC2owrEKVhMdL8oHF0bs4H/AGxziuR4iamR5MzXh28Nc3IG36GG2UK9KZRM4TO0W209RNmF2RtuI473ygm+vS4qSwZ89Q1pfDeN1wJLiwI/JUl9JJvLfEfFXPZrGqmCMAPjY0aBhc0tI6S0k2K6ram2sRWGe2JWLYbYyGaskfMxwEYvaUc3OTzSODtASpfypYdW8kI4Ii+mcAZZIiCbA6MMY5wbuubEFN8P23p2ftgxruJhcdfui4VqwvGqWqbanrWtefmvPJuHsvr7CsJvM23TC2OMRLhUUeUWSiuG12xWIRyvmfGJmON88F3jcNS21xffuVPIsbHQjgd/cvW0rxasTDzdSs1tiQhCFozCEIQCEIQCEIQZalWpJqWagy51kcuRbQLScpNx3LO0tKwcGoOhsNNQpFrQL6b9e3RQ91LPqG23j+gspaQiqw+4Jin8gvr+S3xIBxaGgDK3e0WuT09Y3Kky0iEbZWLDhdzO1pTWpbFyAAHPAHDjxW+G1zWEEkiwsTa9u5Z78xLTbyuzn2eTYHfoRcEOBDgR0EEj2qFw6FtIXclGWNcb3bd/v1slY9pWNJ55fzj6TL8eB6E884wStD7ZdzbtF73dYXZ0XC49S0+4b1r02i2kDRq62vEO+ChsXrnVkrctyxgIvuuXG50VklwdkrS5+YNiu52T5wA1HWDZNqKnDnSENAvYi2/d/wAeCVmtbRn2tNLWraY9IJ+C5RdjG36RzTfpNt6kMOFRC0Fkr2uHFp943OCk2hKhq750KdPOjXv2s+wu00swLKmaFsmYNivZjpdNbC4JIPUpvFMOgqSWVdNcjTO5mluBbK389V5125jmbieUXDhyRhI4DK1zS371zfqK9E0e04c0Z7agXHs1XnTxPD0I5jlVq7yY0z7mnlt1OIcB94a96pmNbDz09y6Elv0mc8HuVo26w2BzJJqRxp52jPeNxax9hchzdyqeyXlCqaW7HsjlDje93XN/ragdi2pr2r+2VtGtvHCtTUzRwTN8I6F2IYtheI5hPDyUo9IgWI6ee0a26wo7/wBLY5jmpa5j4zuBYHOH3mvAPcF2U+VpTxaMOa2hqR45UjBtqq2ktyNQ8NHzH89ncVYnbeU1WMuJULXO9dT81467Xv4qUPkgkG+pA/7J9+da/wDpG796b+D/AOarNtCeYnE/rKY+6OJjKDdstS1OuHVjJD6mo/Uy+wkAOVexTB56Y2nifGfrDQ9jtx9hV7d5ICf/AJQ/A/8ANStBsXW07cseIl8fGKaHlYyOjI+Q29llMfI2/wCWf7J0d3rDkSF0mTyZ5zcyiMkm+WK7dehpk0HVdNcV8mL44y6KcSvG5hi5O/Y7OdVtHydOfbKdC8elAQtponMcWuBa4GxBFiD1hardiEIQgy1LNSLSlWlEsSaFJlYv0rJWctIb39yy0pPgtxb+uxZyvDN947VlztfZ/uSBtc9qyQLLOZaRDaQ6e0JIu39NvyW4Z6J+sPzTjQ30G7o6lnLSODUO1/rqVqwaka+Brs4aS54INtQHkg9Nwq2T2f0AkwdSO7q1WN6xMNqWmZdNrKv5M5rswcxjssgFuc1zbbuncoqgpWmTPES0HM7LfMNddHfkd3C6r2E2IqG6G8QsCdM2fQnduU/JJFTObype2RwBdlDXMAboLHf2rHxPDSYnxnylmtSrWoa4O5w3HUe1KtavRi3DypriTLFKZ8gbYglno3aCR1B1rgdV1GS1UsfzXewg+9WZrUlVMWNtKlpy2rq2rGFKr66V7SwB3P0JdYadQF0082NDecNVZquAuIDW5jfcOw6rb9GKuQXZTyOB3GwA7yVfTpSiL3vdNeT/AAH/ANtnaGXc5w5zS42BtvunVXsdK12eGQMJN7sBYR3HVT+zsHyOkhZUfqnG4s7XnFxNubfXcpcVDeUMWb9YBmLbHQWvvtbxXDqTm8uykTFYQdLHiEQFp2yj6MjL/wCYWKeNx1zdKincDxdEQ4f4TZSlBUslBMZzAGxNi3X7wF05dCehVhZDR1rJf2dS1p+jIwNPjZKPgmBtyrb2vYMB0PHsWop6epDi0NeG6OLeB9qaswCNrrtJHtRHBw6Cb1o/DCg9oKqeFgcC2V2b9mQGFzR6ViNb2UtVUUpY5rZXi4sCDzm9YJ4rnWC4TUQvc2YudI57s0rjnc5oJDBmO4W1sOlI/wCmD+spKXE2Ei8c7RxFpGdT2/Pb1rnuM4RLSvySttf0XDVrwOIK6jXYM2QgglkgGj2aOFiCLH+r6prVguYYq1rXMvYSgWaNBlLvVu137rjgurR+TNOJ8OfV0YtzHlylCu7/ACe3JyzjLfS7bm3DUaIXd+Rp9uX6bqMxy2e7RIsKV3iy1lGCYkJKxyvUtCbLQlZy0iC75LAH6QKxNLlt1tBSIN+tbGFx+ae5ZytDV1SdetPqexIbqAQN+/ddM+Qd9E9yJInt3hw7VnOGkNBOTuHo69yWoZi55B3Brj0bm6I+Qybshv8A8LIw2XSzDr0EfFUnCzFFOXCQm3NYXD7QtZNDWuS9TRvjsXty33ddk2VZqtEpmSodG9+R9gbtta4IAB39qXq8QdUOiDtS++p3gXBfbqv7lEUVNnPQBvKn6KEAt0F/Rb0rKYjK+ZwvlEyzGjqCdsakohYAdCcMC23OXa3a1JVTU4YExqa1jniJr25zfQ8Lb+w9HSq78JimUZiVVLmEFK7I6Vt5XWBcGZrBgJBtff3KOxCDEgHvdJWRQs9Ecs6zWjTXKRp8VNbPsZmknqLMu9pY4uDW2YdAL9gTravaGF9M9kcrXufYWab6Xud3YsJnMt4jEObT4hKSb1U7h1zSH/cpqDCK6WJpbHJZwBD+WdmcN9yC/iq2KVxvZp3X0BXYqPFIWwxjlY9GNHpjoCi/CYUaDZar+eZhobWmd6XAeluWkOBVjheN09txvM9uvYXLoHnCNwuHtI6Q4LDK9jtz2n7wVN8rcGPk/gqonzRVDpDG+Fz2h0hdZzCNWm9xvCVwPauSTk/+o7IA7nhrr2ALvSA69VLYLKDNK4EEMpnXI4Znj+VU3Y4jlA297ShwI+3r7LE9yeR0nD8Q5Vz2lhaWOLCbgtJaATY77c4b02xVgs08blJ7P6umP/Xk8Wx/BKYwea3tKqsYRm571tKL3FgWkWcDrcEdHEJCN2vs/MLWdwuL34blbKEW3CYxoAQBuAc4ADoAvohPCT0hCqlxBjkuwpmHLcSFe7LgwWqG8U1JSvKFIvVZWiCkUpabhKmufa1x3JpdYuqStEH8NYeLrW6rrJqM458ncOjd7VH3WMyymF4Sk1bYXbK4uJubgBN24jINzyL23W4bk0usW6FXEJL1FY+S2dxdbdfr3rekpC89A6VvTUnF3cpWFvYs7W6WiCWXKAApHBRnmYOGb3ak+Ciqx+X8ymcONmJwLN/DXd096pHa0uvtKdUkLnuDWC7juAXJ4tr5wbtvluTa4dv3b1dPJDitTU1M5leSxsenNAAc51rAjq61WbI2Oj0WAM/tZWg/RY4HvJSx2coBO2bk2OmbYte52Yty3yno0uVRq6iBqXu5Fp551MQ1t1mDXd0qNMDBvjjHa1g98YWM2lpFYh1HzRSE2+TwkE8Q0i+86FOm4DScIIPw2/BcnquRBALYr5R86Mbx/esWafk8rrWHo7njp+rXfBRlOIdcZglNwhj9jB+STOzNId9ND+G34Kv7Aw2ZI4OdqQNXOdw+tLJ4FW5wPSnJwjZNlqL92h/w29yjanYmhcb8ll+w9zfC9lYxHdYdTJyjhDwYNT09NLFA3LygIeScznXBFyTvtdULBdmn0cjXcqxzWkAc1zTYaHQ6K6bQPmYY+SDNXgSZ76NPEW4prX7x2hCY4O8LiDS8tvZ5D7HpdvOuvAaJLF/RZ7U5oXXBcNxtbsHH23TPFH+gFX2I6NvOPYgj6QII13LD6gDW3VvSElQ4m43W3KQ2c5CzyrOI146rKDhoK2DkiHLdrl7rkwVzpORy2zJN5uqzKYhoStbrbKjKsplbDGdKxsvuISYjCXprNJ0JuOm35LO0r1iPYZGOLgnMbW9S1hdEN8Wbr5Qj3BOY6mEG/wAnHtkJ94WVpleMdCJtzv7k6bCN5PilocbibupmD73/AAnbtrXWs2Jrfbf/AGrC0S0i0R6Jci0tLmxmUtG4MLr9Cq9bQyl1zG67rkgMIt1W4Kzv2kmOgc5o6Gvy+LWhZGMyv0L3+19z32UVrMF9Td6K+TbZOlqJHPxCXkmMNmxOPJulNr3LjqGDq3rvFJFA1jG0vJ8kywAitlG627qC5bsbRRvPKvniD9Whkr7Eg8c19Br4LoGyuGCBsgzxuzvzfq35uHeq855V49Kf8htK9xZY3edYSOniaYe8ps5xZucB95jP/wBWLq/JngX95Wjoz9J3t1/JRgy5jPM7OQHbrDSY8AODK0e5Lx5shvyh1HGV3T9eRdENK0+lkP22Nd7wkZcHgOjoaZwJvYwMsT3b0wZMtiI7Qu36v+cCDpb6UbD4HtVrbF0qLoKZkTS2NjGNuTaNuVt+Og0VQ/SmsErG5muY8ndGM2mulyBuUmXSGtAQ91lyrGPKHVQOIAjeAdC5hb35XFSPk/2ynxCWRszY2MjYH3Zccbak8FTfGdvtrGlaab48LDtfiFJTxtlq5GxhpJjJuXZrEc1o1cbE8FEMlZMGuaQ5rhdpG4gjePYuHeUDaN2IVkkxJ5NpLIRfQRtJsR1u39ytfky2hayn5KWQAskPJhzrHKQHWF+AJKuxdQZTZWBrHZQ0WF9dANFFVUBhADnOkJubuNyOrsT+nr2OFw5v+IH3FMNoqnLYkE2bfTf4qkQnKOkmsOduVfx/GDDLBGHEcuQAAL21AJJJ01I7ipaaqGUXFiNez/lUvayrfy7J2WtEywcBo0vJFx1jXVTgWWRzwTpfXp3oVMG1rvWP9jQR7ELX6L/6yjdCBGDVHqneHxWwwef1TvD4r1n5op/UQ/hN+CPNFP6iH8JvwXT+X+lPreTfNE/qneHxWPM0/qneHxXrPzRT+oh/Cb8EeaKf1EP4Tfgqz8r9J+t5M8zT+qd4fFbeZ5/VP8PivWPmin9RD+E34I80U/qIfwm/BR+R+jY8njCJ/VO8PithhE/qneHxXq7zRT+oh/Cb8EeaKf1EP4Tfgq/dHSdryl5pm9W7w+KyMJm9W7wXqzzRT+oh/Cb8EeaKf1EP4Tfgq/bHSdryr5pm9W5bNwqb1bl6o80U/qIfwm/BHmin9RD+E34KN8GJeX4MLkzDMx1ri/ZfXwXX8Gp4KdtmUsOU2sXAueRb5zn3XQfNFP6iH8JvwTGfZqMklpc2/AWsOwW0VZtCcIAT059KkhP3G/BMsW2Zw+rAPyUxvsRysD+SezTS+U2d7QVnbyRuGUwnIMoL2syg5Dzr6316FRqTyqUwPOjmZ1aOHgVEyYWCPyeMZ+zxGvZ9/MO66ds2Wqmfs8aqB9uIO96YU3lLw92+ZzD9aJ3vAUlBtpQP3VcP3nZP9VlAG4XjLPQxWnl6paYN8WtKGvx9p53m2UdRcw+4KVpMZgfqyaJ/2ZGn3FP2zB263sN0ELDiuMN9KgpX/YqreButZMQqiP1uCh1voTxu7r2U5bqQiFWrZWlv63Aqiw+tGR4SKqu8oVLFHUQUtE6nklaYy7M3m7wbgEk2udy6FtJV8lTySuOkbHvFzxDdPGy89wxWaXHUk6npJ1PioxHlaLTjDNSWg5RqAE15Pm9jvyVgxXA3Q08bnNu5794uSywuR0AdN1Due10RaA8yAh3NAtxGt9/sTJBzg+IPzsYTdpc3Q/aFl17aOus/S2jAS4mzQNd5XB4al0UjXD0mEOFxpmBuLg7wpXFcdq8TlY0gvfbK2OFp1vxy63PWkowncb2uibdrP1z+m+WIH3u8FFU2L1FVFLHq8uyHmtADWtuA0W0A1XSvJ/5Fg3LPiOp3inBuB/eOG/sC6xh+zdJA0sipoWNJBIEbbEjdfTXeprOJiR5R8zVHqneHxQvW3min9RD+E34IXZ+ZPSn1nqEIXE0CEIQCEIQCEIQCEIQCEIQCEKq7T+UCjoH5JnSF/EMic61+l1reKCN8tmHOmwqUtF3ROZLbqa4B3+Uk+xeX5HXF+I3ruHlB8pramny0E7GscMszHMc2dwdpzbjLktv4riUkNjYa34KcGSBclI3XSZjI4LYAhQNt27ROYsQkbue8fZe5vuKaWWLKRN0u1NSwc2oqB2Tu9xunsPlBxFu6qkI6Hhr/AHtVXWCgvjNsq2uimhlkjLBGXOu1sbiBbcePYFFZxkawG5L/AGC9gFXIX2KdxyqBf8WqTTM+StkEziA50o/sgb5oxwNwNTvVDZJK6Tk4rkucA1rRcknotrdWKlqJZyGXD5J3NYBlFyScrTcDrXX9g/JLHRTConk5aZpuwAZWMJ49LigomFeQ6tlyPnmiizEF45z3tHuLuq67JshsTSYcy0EYzkc6V2sj/vcB1BWOyygEIQgEIQgEIQgEIQgEIQgEIQgEIQgEIQgElNA14s5rXDocAfelUIK9iGxGHzX5SkgJPERhp722VZxHyMYfJqzloj9SS4HsdddHQg4rW+QUf2NYeySIHxaQoGt8iVcz0HwS9hLD4heiEIPLFd5MsSi30j3f3ZD/AHG6gKvAKiI2kgmZ9qJzR3kWXsZauYDvAPapyPIlDRURAE76mN3EsjY9t+oXBT92zdA8fq8RcHHc2Wje254DMHGy9OVeAUsv7Snhd2xtPjZQw8nOHCRsgpmtc1wcMrnBtwbi7b2KDzZiWw+IQavo57dLWF7T7W30TSgwCrkdljpp3OOlhE7x00XsiyAFA455KfJlPTzsq62zTHcxRA5iHEWzOO4EXNgOldkQhAIQhAIQhAIQhB//2Q=="/>
          <p:cNvSpPr>
            <a:spLocks noChangeAspect="1" noChangeArrowheads="1"/>
          </p:cNvSpPr>
          <p:nvPr/>
        </p:nvSpPr>
        <p:spPr bwMode="auto">
          <a:xfrm>
            <a:off x="155576" y="-1257300"/>
            <a:ext cx="3048000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811" y="2412008"/>
            <a:ext cx="4896544" cy="432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813685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22140" y="899840"/>
            <a:ext cx="4608512" cy="1019497"/>
          </a:xfrm>
        </p:spPr>
        <p:txBody>
          <a:bodyPr/>
          <a:lstStyle/>
          <a:p>
            <a:pPr algn="l"/>
            <a:r>
              <a:rPr lang="es-EC" sz="3200" b="1" dirty="0" smtClean="0"/>
              <a:t>Objetivos Específicos</a:t>
            </a:r>
            <a:endParaRPr lang="es-EC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85789" y="1931988"/>
            <a:ext cx="6057030" cy="5464175"/>
          </a:xfrm>
        </p:spPr>
        <p:txBody>
          <a:bodyPr/>
          <a:lstStyle/>
          <a:p>
            <a:pPr lvl="0" algn="just"/>
            <a:r>
              <a:rPr lang="es-EC" sz="2400" dirty="0"/>
              <a:t>Informar sobre los </a:t>
            </a:r>
            <a:r>
              <a:rPr lang="es-EC" sz="2400" dirty="0" smtClean="0"/>
              <a:t>vehículos </a:t>
            </a:r>
            <a:r>
              <a:rPr lang="es-EC" sz="2400" dirty="0"/>
              <a:t>m</a:t>
            </a:r>
            <a:r>
              <a:rPr lang="es-EC" sz="2400" dirty="0" smtClean="0"/>
              <a:t>atriculados </a:t>
            </a:r>
            <a:r>
              <a:rPr lang="es-EC" sz="2400" dirty="0"/>
              <a:t>en el país durante el año de investigación por provincia y clasificados según: uso, clase, modelo y marca; capacidad en asientos para los vehículos destinados al transporte de pasajeros y capacidad en toneladas para los vehículos destinados al transporte de carga. </a:t>
            </a:r>
            <a:endParaRPr lang="es-EC" sz="2400" dirty="0" smtClean="0"/>
          </a:p>
          <a:p>
            <a:pPr lvl="0" algn="just">
              <a:buNone/>
            </a:pPr>
            <a:endParaRPr lang="es-EC" sz="2400" dirty="0"/>
          </a:p>
          <a:p>
            <a:pPr lvl="0" algn="just"/>
            <a:r>
              <a:rPr lang="es-EC" sz="2400" dirty="0"/>
              <a:t>Informar sobre los accidentes de tránsito registrados en el país durante el año investigado por clase y causa del accidente</a:t>
            </a:r>
            <a:r>
              <a:rPr lang="es-EC" sz="2400" dirty="0" smtClean="0"/>
              <a:t>.</a:t>
            </a:r>
          </a:p>
          <a:p>
            <a:pPr lvl="0" algn="just">
              <a:buNone/>
            </a:pPr>
            <a:r>
              <a:rPr lang="es-EC" sz="2400" dirty="0" smtClean="0"/>
              <a:t> </a:t>
            </a:r>
          </a:p>
          <a:p>
            <a:pPr lvl="0" algn="just"/>
            <a:r>
              <a:rPr lang="es-EC" sz="2400" dirty="0"/>
              <a:t>D</a:t>
            </a:r>
            <a:r>
              <a:rPr lang="es-EC" sz="2400" dirty="0" smtClean="0"/>
              <a:t>ar </a:t>
            </a:r>
            <a:r>
              <a:rPr lang="es-EC" sz="2400" dirty="0"/>
              <a:t>a conocer el número de víctimas, por sexo y según provincias.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835" y="2051968"/>
            <a:ext cx="468052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742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94147" y="971848"/>
            <a:ext cx="3816424" cy="875481"/>
          </a:xfrm>
        </p:spPr>
        <p:txBody>
          <a:bodyPr/>
          <a:lstStyle/>
          <a:p>
            <a:pPr algn="l"/>
            <a:r>
              <a:rPr lang="es-EC" sz="3200" b="1" dirty="0"/>
              <a:t>Objetivos Específicos</a:t>
            </a:r>
            <a:endParaRPr lang="es-EC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6115" y="4068192"/>
            <a:ext cx="10729191" cy="3466563"/>
          </a:xfrm>
        </p:spPr>
        <p:txBody>
          <a:bodyPr/>
          <a:lstStyle/>
          <a:p>
            <a:pPr lvl="0" algn="just"/>
            <a:r>
              <a:rPr lang="es-EC" sz="2400" dirty="0" smtClean="0"/>
              <a:t>Informar </a:t>
            </a:r>
            <a:r>
              <a:rPr lang="es-EC" sz="2400" dirty="0"/>
              <a:t>sobre el movimiento de pasajeros y carga internacional transportada desde y a los aeropuertos de Quito, Guayaquil y Esmeraldas, según las ciudades de origen y destino, entrada y salida de pasajeros de Ecuador, “Comunidad Andina”; pasajeros en tránsito, y participación porcentual de las rutas con mayor tránsito de pasajeros y carga, durante el año investigado</a:t>
            </a:r>
            <a:r>
              <a:rPr lang="es-EC" sz="2400" dirty="0" smtClean="0"/>
              <a:t>.</a:t>
            </a:r>
          </a:p>
          <a:p>
            <a:pPr lvl="0" algn="just">
              <a:buNone/>
            </a:pPr>
            <a:endParaRPr lang="es-EC" sz="2400" dirty="0"/>
          </a:p>
          <a:p>
            <a:pPr lvl="0" algn="just"/>
            <a:r>
              <a:rPr lang="es-EC" sz="2400" dirty="0"/>
              <a:t>Presentar para el </a:t>
            </a:r>
            <a:r>
              <a:rPr lang="es-EC" sz="2400" dirty="0" smtClean="0"/>
              <a:t>tráfico marítimo </a:t>
            </a:r>
            <a:r>
              <a:rPr lang="es-EC" sz="2400" dirty="0"/>
              <a:t>i</a:t>
            </a:r>
            <a:r>
              <a:rPr lang="es-EC" sz="2400" dirty="0" smtClean="0"/>
              <a:t>nternacional </a:t>
            </a:r>
            <a:r>
              <a:rPr lang="es-EC" sz="2400" dirty="0"/>
              <a:t>información sobre: número y tonelaje neto de registro de las naves que han entrado y salido de los puertos ecuatorianos, por bandera o nacionalidad, por meses, pasajeros y carga, durante el año investigado.</a:t>
            </a:r>
          </a:p>
          <a:p>
            <a:pPr marL="0" indent="0">
              <a:buNone/>
            </a:pPr>
            <a:endParaRPr lang="es-EC" dirty="0"/>
          </a:p>
          <a:p>
            <a:endParaRPr lang="es-EC" dirty="0"/>
          </a:p>
        </p:txBody>
      </p:sp>
      <p:sp>
        <p:nvSpPr>
          <p:cNvPr id="4" name="AutoShape 2" descr="data:image/jpeg;base64,/9j/4AAQSkZJRgABAQAAAQABAAD/2wCEAAkGBxQTEhUUEhQQFhUWFBQUFRQWEBQUFRUXFBQWFxYXFRUYHCggGBolGxUUITEhJSksLi4uGCAzODMsNygtLisBCgoKDg0OGxAQGiwkICQsLCwsLCwsLCwsLCwsLCwsLCwsLCwsLCwsLCwsLCwsLCwsLCwsLCwsLCwsLCwsLCwsLP/AABEIAMEBBQMBEQACEQEDEQH/xAAcAAEAAgMBAQEAAAAAAAAAAAAABQYBAwQCBwj/xABDEAACAQIEAwYDBAgEBAcAAAABAgADEQQFEiEGMUETIlFhcYEykbEHFCOhQlJicrLB0fAzkuHxNENTghUkRGOzw9L/xAAaAQEAAwEBAQAAAAAAAAAAAAAAAQIEAwUG/8QAMBEBAAICAQMBBwMEAgMAAAAAAAECAxEEEiExQQUTIjJRYXEUQqEzgZGx0fEVQ4L/2gAMAwEAAhEDEQA/APuMBAQEBAQEBAQEBAQEBAQEBAQEBAQEBAQEBAQEBAQEBAQEBAQEBAQEBAQEBAQEBAQEBA8s4G5NoHFXzNRy3+kCOx/EBpU2qFXYKL6aaa3O9rKvU7wN+VZ4aps1CvSHRn7K3yVyR8oEwDAzAQEBAQEBAQEBAQMQEBAQEBAQEBAXgLwEBAQEBAiMzzsIdKKzt5Cyjpux2gRGPxD1LXdlG9wtrn0NtuvKEbaaVlGkXt5sWPuTuYNvNbGqnxMBz5nw8pOh5TN1B3JVd++w0rtbbf1PyMtXHa3iFbZK18y2YPjKkKiU1YuXcIAqk7sbDflNM8HNFZtaNRDN+vwzaK1ncrpMbYQEBAQEBAQEBAQMwMQEDMDEBAQMwMQBgVnC58Ex1TCOCNR1IxOxLANb33+U1/pLTg99DHPMrGf3MrNMjYQEDVXxCoLsQIEFmGbltl2X8zAha+PVb6ja3Wxt/vJQ4MVnIUXsAPF20e4B3PynXHgvefhjbjkz48cfFOkRjOKk06VDMepBKLz6Hnaehi9l3n550wZfalI+SNoKtnz/AKGmmN/hHe53+Nrmb8fAwU895YMnOz5J1E6/DjwZqYmpopB6tQ72HeNr2uSeQ3G523nac2LHHpDjGDLknvuX1Pgbgo4civiLGtbuIDcU7jc36t08B5zxeZzpy/BTw9jhcH3Xx38rxPOemzAxAQMwMQEBAzAxAQMwEBAxAQEBAQEDyXHiPnAqHFOXUmrrW2LaAtw9tJQkgix2Pe5+U0Y+TkpToiezNk4uO9+uY7rBhs3pFQWqUwbbguoN/S8zz5aI7Q81s/w6/wDNQ+QYGEonF8UKfhZQPIydI2hMZnF+RBP71o0bRFXHOebqB4KSD/mI+lo0bV/McbWBJQ2U89N9XXmTc9Z6nEnjz80d/u8zlxyI+We32QlXEkm5vfzvf857EXpEfDp4847zPxbesLSNQ7MigfEzNYLfxtc/lM+Xm46erTi4WS/ounC/COBxKvqxNR2WwJGimgN+ga5J26zzr+077+GHoU9nU1qZSXAGCwi5hV7JMV2io/Zu+js1pAoCvdY3Yluvh0IImLLyLZPLZiwVx/K+nTg7swEBAQEBAQEBAQEBAxAQMOlwQb7i3Mj8xygQYyWuhPY4uoF/VqIKtvQkiIHh8pxh/wDW29MMv/6koROe5djKNJqhzBthsvZBdR6KCG2v6SEvnOd8U4hazKMRjNKaRUIqXCkgE6Qdzz6nnJhEronCuKdFeni61VHUMp2UkMLjYtJ3CO7nrcKYsczim9DSP/2S3ZHdEZllj0v8RsYl/Gku/p3pOoRuUTisONSgYmrdgW0FdLaAbarhiBvtKymJRnEuINNkCMVTRcH4jUe+4ZjudrbSqzgxGKdDszcgbajsSASPY3E3U4l5p1Qx25NYv0uds4cb3a3r/rOFsc17S61vFu8Ov71VVEqOtVUqX0MysFe3PSTz5iUdO66cM8D4jFL2jutJLkENdqm37HIe5lZsmKtP2iZF91SnhsNhcRWNX/FxhSo5S3JKYp2Ck9Sem2/R1z9Tpj6Kjl+RV2pkU6NR97/4blT03IEiYTCSwvDeLrIKdOhVbdblkZEJAtcsQLW8T4QbfeeHcE9HDUadUhqiU1V253IHj19ZVZIwEDMDEBAzAxAQEDMDEBAQEBAQEBAr/GOSVcUlMUqiroYsysDpcFSBuNwQfXmYFJX7LHr1NeJdafLV2bli4XlfYAG217/STKIfUcLh1poqILKqhVHgALCQltgc+NwVOqumoisPMcvQ9I2jSmZ39mVGtUFWlVq0nUFRsKi2PMEEgkepnauWv7q7c7Y7ea2RLfZVWPPHADywpv8A/LtOtc+Kvin8uc4slv3KLxfwZWw1VqNFcRiHIDIy0W0nV42v3r322Fgd9rTrbmzaI1GnOvEiJnq7r5i/snpV0w5R/u1qCLWp9gHZ3IBYsxcWbcjkbG3QWOO+W1p7tNcdY8JfHfZnQqYPD4Q1sSEw71HRwULk1GZiDdbWBbaw5bSm107wnwtQy+k1LDh7O/aMWbUS2lVv5bKNpCU3AQEBAQEBAQEBAQEBAQEBAQEBAQEBAQEBAQEBAj81zilh1vUYDyuLy9Mc2nUKXyRWNypOZfaA5JFAIvhZGqMfnpA/ObqcC3mzBf2hWO0f8ujKGzCsvaPiHRTuoFKmrW8wUnDNSlJ1V3w2yXjqslBVxi8qob96mp/hAnHUO+5F4vFJ1TFKF1cqiG6bGxuDuv5zpXj2vXqq5W5FaW6bLPQrK6hlIIPIg3E4TGvLRExPh7kJICAgICAgICAgICAgICAgICAgICAgICAgIGjEVDyXn4+EIcNfLAwHwXuNRdA91v3hvyuOs6Vv0ueSnU4q2LwOEIX8FG8EQFh66Rce80Vx8jN3jcs1svGwfRIBlFLWjO4YhlIYG+o7AG1gu/sJnmJ6tTGnfqrFeqJ3tWeLeJBT7lFvxQbOeaqLA7A7Em/OejwuFOT4r+Hnc3nRT4aT39VIzLHvXfVU036WUAAeHp6+Jnr4+PTHXVXk5ORfJMTZaeCs7SmClWoVtbTc3UjYaSOhHj6+E8zncS0z1Uh6fA5dYjpvL6CldTaxG4uBfe3jPH6Zez1V+rbIWICAgICAgICAgICAgICAgICAgICAgeKtUKCWIAG5JNhJiJtOoRa0VjcoLFcWUV2S7ee6j+s24/Z+S3nsyX5tI8GU561d9IC2AuTvsI5HErirvfcw8ick6dmYZhTpJUZm3RQxAI1WY2U29Zmx4rXtERDrmzVxxMzPopA4gptSekxYNUvrrsXtYX0gAXa3Ly3PjPX/AEV62i8R49Ozxv1tJpNJ7b9UNj61EDRS1lQAC1gpqMCe8dr25WE3YaZfmt6/xDBltj+Wv/cuavjnbYsQP1V7qje/wjbnOtMFI9FLZrz6uYzr2jw5MSB6UyJjsvE6XLJScRhGS/4lJgKZubi/wexIK/LwnicqPdZot6S9jjT73DNfWHFlXFuITrrUbFXIJFvPmJbLxcdvTRi5WSvidwtuWcX0am1S9NvPdfnbb3E8/Lxb0/D0cXLpf8rBSqhhdSCDyINxM0xry1RO/D3CSAgICAgICAgICAgICAgICByYnM6SfE638BufkJ1phvbxDlbNSvmUVieJB+gvux/kJqpwp/dLPblx+1C4/GtV+Nrjw5Ae024sNcfywzZMk5PKMqqg52HvNMWs4zSsJbKMzo4agarHdydKjm2jYDyF77zByaZM+Tpj0aceamCnVZG5d91xdWo9Uv2r7rTdtKja3dcHvW59OUvl9/x6RWvj6suL3PIvNreZ9EJnOW9k6qtzqvYc+VRlBB8CALGbuNyeuszb0/4YeRx+i0RHqZpkdagA1VbA6dxci7Am1+Vxbf8AnLYeXjyz01VzcXJijqtCNcEWuCLi4uOY5XHjuDNMWie0Sz9Mx3mHnVJQwTAXiUrLwZjEFUU3BBZhoYW2bwY9QSF9xPM9oYpmvXX08vS4GSsW6beqB43w1ShjarUwezYhxYbDUAWG3Lvao4metscVtK/KwWrkm0R/eHHg87DbMDf++Rmn3e5+Bmm2o3ZL4LO6lI3psw9/7B94vwPeR8WnOvtCcU/DtZ8v+0BhtVp6v2lIB+XL6TDf2PPmtm2ntyvi1ZXLK81pYhdVJgfEcmX1HMTys2DJitq8PYwcrFnruku6cWggICAgICAgICAgICBzY7GLSUs1+tgBdmsL2A67S1KTedQpe/TG1CzXimpV2XuJ0AO5H7R/lPe4/s/HSNz3l42bmXtOo8In72Zt91Hoze9k++Hzk+6g95pwZnnPZoWLaQOp2lbxSkbs6U6rzqFFzbid6lJ2pMwsbaj8R5bjw5+s8zNyeqkzRvxcfptEW7rFlOOL4bDgknTRXcm5Ja7En3M0cD+nv1lg9oTPvdfRKZNmJoVkqgA6TuLXuCLG3nYzVnx+8xzVjwZPd3i67nM8NjRUUP2LkKgJIViqvqUrc2tfpznje5y8eYnW4ex73DyYnvqVPzHFVKRqUBWZ0Js+9wSOfO+45XB6T1cFKZNZJrqXlZb3pukW3DGKxyPhaVO5NSnUfmvKm29g3UX+smmO0ZrW9Jj+UXyVnDFfWP8ASMvNTNovG06NUiZNJHh+iz4imq3B1A3H6IXcn8pl5V61xTMtPFpNssRCa4qxIaqCDzW3yJE+et2l9JXvCqY3DUz3raT4rt8x1mnDy8lPVmzcTHfzDCYZlFwdS87jnbzE9ri+0aX+G3aXicv2dekdVe8NqNcbT0p8dnjzHfu58JmGLp1AyKq2O7LUINr9D19CJ5l/f5LdN6RNXp1/S469ePJMWfSuHeNdRCYmwJ2FQbL/AN46evKefy/Zc0jqx+Po9Dhe2ItbozefquwM8d70TshJAQEBAQEDMBAQMQKmcUatTHFv+UgpU/2QwbWR5mw3mrLWKY6a9e7Ljnrvafp2fHeKOGRhMO1WhiMWNJQBDWOmzNpPK3KUrkyR4s62pSfMK3QzHE6b/eag9bN9ZeOVmj90qfp8U/thhuJcUuwr38zTT+kvHOzx6q/pMP0aeJKz1MPhqjsSWWop9RVO9vTb2nXk2vfFW0+quCtaZLVhH0h/5d/UfwpOP/ql1mPjhcuF9TYWm4FwoNNrfolSbX8AQVmzgZoiOmXm+0cMzPXCVDz14l5Esh97yLd40V87debUQlQhPgYB03v3HF1v9Pac8F+qvfzDpmxxW3b1eko03VdNRVf4WR7i7b95WtYA7c7WlZy3pM9UdvstGKt4jU9/u24jIsQiF2pkKNyQ6Nt42UnaRXl4rTqFrcTLEbmEZrmnbNpL4PIK1Si1ZQLDdV31OBzK/wB7zHk5mOl+iWvHwsl6dUOvhKo9PEFCnPVqJFiugMLg+psfWZ+dNb4+qJaOBFqZNacueYlXqkg3Gx+e/wDfrPIt93s0+yErVSrHnYKW/v5GTEIme6ToOdrEjfpETqSY3CGzbFVaGK/E/wCHqkaHCgBGt8LEefj4+s9Phe0L1tFMk9nlc/2dS1JvSO6GzHiTEUajIy0tjsdLbjoectyPaPIw5JrNYZ8HszjZscWiZdea5xVNBK2HICEWqDSCUPqfl8p05PLy2wxlxePX7OPF4WGuacWbz6feH1D7H+Mzi6X3er/iUgNLfrKANvUfT0njXjrj3kR+fy9/DeKz7qZ/H4fSZxamYCAgICAgICAgYgcWY0B2VUgC7I1yBubKbX8ZO5RrT4j9oeaUlw7Uiw7R9NkBuRpYNdh0G0v4Rp8taqeVzK7Tp4vGzTqq401KKU2sFohtNubFmJ3+c0zlm9IpPo4TTpt1R6t+W0ddF15XYb/9q/0lsVOqkwXtq213+z+qlJmon4Kg3BPM2sfmPpF6dGpr6Ii3VuJbsWmmo6i4CswAPO19vytPaxZOukS+fy4+m8xDQak7bc9JD7wa9OnT7oencBmcKDT6Ak9QfyPlM39K029JaNe8rFfWEtk/Dat3qlRGAO60zqBt0L/0mfNzreKw1YODE/FadrktcAWFrWsB0tPK8zt6sR20pvEWWgYhH0/hOy67CwW1tfLkNO9/Wenx+TM4pr6vL5PGiMsWiOy6I4CgLsABYDYWFrAeU8q0zM7l60REVjSp47OD+PSGpNtSll7y62/EtY7+I9fKabViIreWStpm1qQrLsD5eEzWnc7a6xqNOase8QeoQfNjJiVZhI0B19PrITCw5XVBurgEHoQCD6gx+E/l05jwRh8ULqTSbxCI6/5WG3sRO08rJPzan8uFeJjj5e34cFP7MawBVMaiqeYGCQX9RqtJjmZIjUaiFJ4OGbdVtzP3lYuEuBlwdXtmr1q1QAhdSqlNdXMhF6+p6zhfNe/mWimHHT5YXqm95ydnuAgICAgICAgIGCYHNizdGHirD5gy0Qrt+NahNzqN2v3je9z1JPWVmNeVo7sXgY1QFJCzaRzNh82WXpG50rbt3WDDV1DdkoPcFr9CR8XvvN9LV30x6Ml4mY6p9XZQqsGGj4gQQfD1lcmSIjSa0nyteZ1u0CVLWYrpfwuOX5fSd+Fl1HTLJzcXfqhGO09Dqef0u3LcpesNROlPE7k+OkTNn5VadvVqwcW1+/ot+CdaaBE2Cj/cnznlXvNrdUvWx44rXphv++ykrt9LEX2MjadOnt9pVKu5+BVBXp1Ntz5ekms6VtXan4nDPTuNyv5j0M6TEWUiZqgaWZ1KJC1BrXpf4hY3Fm/kZyn4XSPiWnKMySqLowPK6nZhv1H9iTs0sGHqWtCFiyjMbWB2vyhMLBTzEHYFfVmCjzt1P085SVm9a9+dWmP3dN/mxN/lI8m0bmXF+GwpOvFYcsu7UtQNW3W4Q93be5W0W7TqSJ3G1tpuCAQQQQCCDcEHkQYS9QEBAQEBAQMQNVSTCJR2YXKMoJW6kBhzW4tcTpXspMbfFuKMlFA3qUcHUBPPdXJ8SNP856M8rDMamsMccfJE7i0q6aOBZbtRVW37ivUXcdA2wlPecWfNVujkR+5zU8twLm1q6X/9wEe53loxcW3jcInJyK+dSwcBh6F3BNxyJfUfZRIrTDjibT5JtkvMRHhz5bTauVKqwCBgSQO8ztc29gswReeqZhr6Y1paMFloQct5aETLt0mxvy6y8W6e8KWr1RqXM2AZgWXTYeLqpPoCbn2npYbXvqNPOy4q13O/CWoI+GofiBjezKtrEBreMxZom2TWtNeHdMe3bhSGpCo76CRfT2VVgB07wFrzpHCtPif5g/V1j/qXI2ZItIVGaxuR2YVmbYnwFgNud5Obg3pOvKMPLrevV4am4sopTDA1HctoFJUPaFrX67Wt1vM1uPkiYjXeWiMtdb32d+S5lVxIfVSWkV0lVNdHZwy6hYLyPlzlf02TvuD3+Odany6GS846dduHE4UEH+kCtZnkocbiRM7IjSBrZU1NgyEqRyNyCPeVWWfhLOTVvTq21puDa2peXLxB+stEoWxSbWH1tJQ6MbliYqh2VQ6bBTTcC+hgNiR1F+nnzEiY2Kan2P4liHTFUNjqVuzYHc3va/5SsRNZ6oJiLV6Z8J/E/ZKazK1TEaG02qdmgAflyJJt7jrO/Jy1zTFtd/Vm42CcUTXfb0fU+GsCMPhqdAMzikoQMxuxA5XP5e04NaUgICAgIGICAgeXEQhyVlvLwiVPzvKVrHvAWHIf6zppTau4jgykf0ZGjbgq8CU+l46U9UvNHgdAeRMjpOpI0ciVbWHjEQN9PKSxCqNzyl4jaNbnTWcvcO4p06dYpe7mppSk1uuoWdvK+03VwY4iLXmY2yzlyTa1ccROkPluFw9BX7petcipUraXOo946RuOvOXzWnF2ie3onDEZNzaO/iUflna4it2VAMbNUOw7qjkLnko6TPnvN5j8LUiuOsx91/XhnEGjobE2JXSQKepBtaw7wvLY83TaJ+jhknrr0uVMhxtFFRKtBgBYA9y/sQR+cvfP7y02RSaUrFVUz/G1idNUpemXDWCc7WNig3nocTjZJtGSfDhyM9L1nHHlzUs7rtfRSphW07vTUGyqF22uNvzm+vBp80zO5cb54iIr27fRM5bmhLBaoXcgArfb1vznmcv2TWIm+Of8tGD2juYrdYXwF54D1nBXys+EhKMxeTX6QlW8dkbo61KdwyG48x1B9ryDaewGcAnS11PgdvkeRk7E3hMWLAeVoE3gMdYbGB3ffySoAJJPToLHfz3t85UWTL6ZCb8zuYS6YCAgICAgICAMDw1ONo0gsUtmYWFrnpOkXV6WjSPASepHS86F8DJ6jplrZR4RtGmk4cbmBzWIdSPE/wAJnTH5lMeYQWCxJXCHfnWfV5m7Hf3Am/mf1P7R/pl4X9L82nf+ZQ/D2Vfe61btHZKSspYqpZjdQABsdPwnczNe3VWIj0Ta04pn7vp2T4PD0UFPD9mF8FIJJ8WPMn1nG3V6uHVt0YyqUFwjvvyTTf17xEmkb9dK3mYjxtAZxn2GVfx0a+5VKlE6if2NQsfUGaqYLx3rPb6xLnOSt+0x/D5a9S9W/kSB4XafXY66xxDzreJdBeRpy08M0TXcaTHbu+r4RNSqT+kqn5gGfCZY1ktH3fVY53WG44TynNdoqZb4D2kDlOT6uY2gRmYcKq3IQlCtw3Wpn8NmA8DuPkZA206WIXnTQ+PxA/lAtvDiNa+nSev+8hK34a9t4G+AgICAgICAgICBy1qAJ5S0Ko/sYGp6UkaXpwNYXnLQhH4gWZP3j/CZ0x+p6wqZ/wCCbyrP/EZ6HM+f+0MnE/pf/U/7lw8BCszVzRq00IKDS63D7N7i385w49setZK7V5lb9uiVtfGYtf8AFw1KqPFGF/8AK00xj41vlvr8sM2zV+au/wAPI4mpJtUTE0fUNp9rEiT+ivb5ZiyI5FI+aJh814rzM164IZ9JLWdibnb9EHpad4r7qOm3l2pMWjcPS/Gf3B9TPoq/JDzp8f3dF5DmwxhE+H2PKaRFGkG/6aW/yifC59TktMfV9Pin4Idy0pxdWwUxIS99iJAwcMPCBj7iPCBj/wAPX9UfKEunD4ULyAkDrAkJICAgICAgICAgYYwPDsBJhDhZJfSGs05A1tSMaQ808Ne4k+ByZrlbWGi2ob78jsRbyl6W1tPqpNXKsQtF6ZpEk1CwKupG587eM1580Xtv7M+CnRTX3n+UdlGSVaOqzhWYglHW9N7X2v0I8Zxx3xx2vG4+seYVz0vPek9/omsLiluEqmrhqnTvk029P0SJ1nFfp6sU9df5hm66zbpyR0z/AA9ZvnD4YXapTYW/SAufQrb6SuObXnUVle1YjzaHy/Nc1eqe0FIlienJfQnnO+X4JiN/2WxfFCQpnvn91fqZ9dWfgh4tvDoJhQVSxCjmxCj1Ow+spkt01mfstWu5iH3ugg0hegAHyE+EtO5mX01Y7RDPY28xK7TpsRJCzYFldjOmNp092kGnqEggICAgICAgZgICAgYgYKAwPBoCTtGng4YecbNMfd/OT1I02U0C8pEztPh5dQTJhG3I+HuD6y822pDgfLgQQVBB5giTHZFo32RWMyK4IAFRP+nU5j91v6/OXra1Z6qzqfrDlalbRqY3CtY/hUX/AA6AXnu7Xt6WJnW3JzX7Xt/hzpx8dPlr/lD0uFuyQBiWt7Dx5Rlv1X6tL48eq6VFswWnUcVbqVbQSFbTtex5bAi0+gwe1cU4Y651LBm4V96o34bM0qNpp6m25hDp9L+M6/8Ak8EzqJcf0WWI3MLBwxk9SpiUaopWnTIdRfeo3TUP1Rzt1Np5HP8AaFsvw07R/tv43EjH3t3l9mwd7C88iW53IJzlMPTU7xtaYAh8Y2jT1pkLMaIGdMDMDMBAQEBAQMQEBAQEBAQEBAxpgYKyUa7vAXb3jasQ8dlvLbRphqF+fzEdR0uevhQfOXrdXpRuIy++xAnTcShX814LpVlYOvxAg22NiLc5WfGlonu15HwLRoAKi7Dx3PuYpOi/dZMPlYUiw5S9rRLnG01h12me093WIdAEovEMwkgICAgICAgICAgIGYCAgICAgICAgIGCIHi0K6YtJIhm0BvB3azT3k9SumOzEnqRoFKOo09dnI6jTcq2ldurMBAQEBAQEBAQEBAQEDEBAQEBAQEBAQEBAQMGBgiEaYko0QaLSDTIEJ0Wg09QkgICAgICAgICAgICAgZgICAgICAgICAgICAgYMDEIIAQMwlmAgICAgICAgICAgICAgI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sp>
        <p:nvSpPr>
          <p:cNvPr id="5" name="AutoShape 4" descr="data:image/jpeg;base64,/9j/4AAQSkZJRgABAQAAAQABAAD/2wCEAAkGBxQTEhUUEhQQFhUWFBQUFRQWEBQUFRUXFBQWFxYXFRUYHCggGBolGxUUITEhJSksLi4uGCAzODMsNygtLisBCgoKDg0OGxAQGiwkICQsLCwsLCwsLCwsLCwsLCwsLCwsLCwsLCwsLCwsLCwsLCwsLCwsLCwsLCwsLCwsLCwsLP/AABEIAMEBBQMBEQACEQEDEQH/xAAcAAEAAgMBAQEAAAAAAAAAAAAABQYBAwQCBwj/xABDEAACAQIEAwYDBAgEBAcAAAABAgADEQQFEiEGMUETIlFhcYEykbEHFCOhQlJicrLB0fAzkuHxNENTghUkRGOzw9L/xAAaAQEAAwEBAQAAAAAAAAAAAAAAAQIEAwUG/8QAMBEBAAICAQMBBwMEAgMAAAAAAAECAxEEEiExQQUTIjJRYXEUQqEzgZGx0fEVQ4L/2gAMAwEAAhEDEQA/APuMBAQEBAQEBAQEBAQEBAQEBAQEBAQEBAQEBAQEBAQEBAQEBAQEBAQEBAQEBAQEBAQEBA8s4G5NoHFXzNRy3+kCOx/EBpU2qFXYKL6aaa3O9rKvU7wN+VZ4aps1CvSHRn7K3yVyR8oEwDAzAQEBAQEBAQEBAQMQEBAQEBAQEBAXgLwEBAQEBAiMzzsIdKKzt5Cyjpux2gRGPxD1LXdlG9wtrn0NtuvKEbaaVlGkXt5sWPuTuYNvNbGqnxMBz5nw8pOh5TN1B3JVd++w0rtbbf1PyMtXHa3iFbZK18y2YPjKkKiU1YuXcIAqk7sbDflNM8HNFZtaNRDN+vwzaK1ncrpMbYQEBAQEBAQEBAQMwMQEDMDEBAQMwMQBgVnC58Ex1TCOCNR1IxOxLANb33+U1/pLTg99DHPMrGf3MrNMjYQEDVXxCoLsQIEFmGbltl2X8zAha+PVb6ja3Wxt/vJQ4MVnIUXsAPF20e4B3PynXHgvefhjbjkz48cfFOkRjOKk06VDMepBKLz6Hnaehi9l3n550wZfalI+SNoKtnz/AKGmmN/hHe53+Nrmb8fAwU895YMnOz5J1E6/DjwZqYmpopB6tQ72HeNr2uSeQ3G523nac2LHHpDjGDLknvuX1Pgbgo4civiLGtbuIDcU7jc36t08B5zxeZzpy/BTw9jhcH3Xx38rxPOemzAxAQMwMQEBAzAxAQMwEBAxAQEBAQEDyXHiPnAqHFOXUmrrW2LaAtw9tJQkgix2Pe5+U0Y+TkpToiezNk4uO9+uY7rBhs3pFQWqUwbbguoN/S8zz5aI7Q81s/w6/wDNQ+QYGEonF8UKfhZQPIydI2hMZnF+RBP71o0bRFXHOebqB4KSD/mI+lo0bV/McbWBJQ2U89N9XXmTc9Z6nEnjz80d/u8zlxyI+We32QlXEkm5vfzvf857EXpEfDp4847zPxbesLSNQ7MigfEzNYLfxtc/lM+Xm46erTi4WS/ounC/COBxKvqxNR2WwJGimgN+ga5J26zzr+077+GHoU9nU1qZSXAGCwi5hV7JMV2io/Zu+js1pAoCvdY3Yluvh0IImLLyLZPLZiwVx/K+nTg7swEBAQEBAQEBAQEBAxAQMOlwQb7i3Mj8xygQYyWuhPY4uoF/VqIKtvQkiIHh8pxh/wDW29MMv/6koROe5djKNJqhzBthsvZBdR6KCG2v6SEvnOd8U4hazKMRjNKaRUIqXCkgE6Qdzz6nnJhEronCuKdFeni61VHUMp2UkMLjYtJ3CO7nrcKYsczim9DSP/2S3ZHdEZllj0v8RsYl/Gku/p3pOoRuUTisONSgYmrdgW0FdLaAbarhiBvtKymJRnEuINNkCMVTRcH4jUe+4ZjudrbSqzgxGKdDszcgbajsSASPY3E3U4l5p1Qx25NYv0uds4cb3a3r/rOFsc17S61vFu8Ov71VVEqOtVUqX0MysFe3PSTz5iUdO66cM8D4jFL2jutJLkENdqm37HIe5lZsmKtP2iZF91SnhsNhcRWNX/FxhSo5S3JKYp2Ck9Sem2/R1z9Tpj6Kjl+RV2pkU6NR97/4blT03IEiYTCSwvDeLrIKdOhVbdblkZEJAtcsQLW8T4QbfeeHcE9HDUadUhqiU1V253IHj19ZVZIwEDMDEBAzAxAQEDMDEBAQEBAQEBAr/GOSVcUlMUqiroYsysDpcFSBuNwQfXmYFJX7LHr1NeJdafLV2bli4XlfYAG217/STKIfUcLh1poqILKqhVHgALCQltgc+NwVOqumoisPMcvQ9I2jSmZ39mVGtUFWlVq0nUFRsKi2PMEEgkepnauWv7q7c7Y7ea2RLfZVWPPHADywpv8A/LtOtc+Kvin8uc4slv3KLxfwZWw1VqNFcRiHIDIy0W0nV42v3r322Fgd9rTrbmzaI1GnOvEiJnq7r5i/snpV0w5R/u1qCLWp9gHZ3IBYsxcWbcjkbG3QWOO+W1p7tNcdY8JfHfZnQqYPD4Q1sSEw71HRwULk1GZiDdbWBbaw5bSm107wnwtQy+k1LDh7O/aMWbUS2lVv5bKNpCU3AQEBAQEBAQEBAQEBAQEBAQEBAQEBAQEBAQEBAj81zilh1vUYDyuLy9Mc2nUKXyRWNypOZfaA5JFAIvhZGqMfnpA/ObqcC3mzBf2hWO0f8ujKGzCsvaPiHRTuoFKmrW8wUnDNSlJ1V3w2yXjqslBVxi8qob96mp/hAnHUO+5F4vFJ1TFKF1cqiG6bGxuDuv5zpXj2vXqq5W5FaW6bLPQrK6hlIIPIg3E4TGvLRExPh7kJICAgICAgICAgICAgICAgICAgICAgICAgIGjEVDyXn4+EIcNfLAwHwXuNRdA91v3hvyuOs6Vv0ueSnU4q2LwOEIX8FG8EQFh66Rce80Vx8jN3jcs1svGwfRIBlFLWjO4YhlIYG+o7AG1gu/sJnmJ6tTGnfqrFeqJ3tWeLeJBT7lFvxQbOeaqLA7A7Em/OejwuFOT4r+Hnc3nRT4aT39VIzLHvXfVU036WUAAeHp6+Jnr4+PTHXVXk5ORfJMTZaeCs7SmClWoVtbTc3UjYaSOhHj6+E8zncS0z1Uh6fA5dYjpvL6CldTaxG4uBfe3jPH6Zez1V+rbIWICAgICAgICAgICAgICAgICAgICAgeKtUKCWIAG5JNhJiJtOoRa0VjcoLFcWUV2S7ee6j+s24/Z+S3nsyX5tI8GU561d9IC2AuTvsI5HErirvfcw8ick6dmYZhTpJUZm3RQxAI1WY2U29Zmx4rXtERDrmzVxxMzPopA4gptSekxYNUvrrsXtYX0gAXa3Ly3PjPX/AEV62i8R49Ozxv1tJpNJ7b9UNj61EDRS1lQAC1gpqMCe8dr25WE3YaZfmt6/xDBltj+Wv/cuavjnbYsQP1V7qje/wjbnOtMFI9FLZrz6uYzr2jw5MSB6UyJjsvE6XLJScRhGS/4lJgKZubi/wexIK/LwnicqPdZot6S9jjT73DNfWHFlXFuITrrUbFXIJFvPmJbLxcdvTRi5WSvidwtuWcX0am1S9NvPdfnbb3E8/Lxb0/D0cXLpf8rBSqhhdSCDyINxM0xry1RO/D3CSAgICAgICAgICAgICAgICByYnM6SfE638BufkJ1phvbxDlbNSvmUVieJB+gvux/kJqpwp/dLPblx+1C4/GtV+Nrjw5Ae024sNcfywzZMk5PKMqqg52HvNMWs4zSsJbKMzo4agarHdydKjm2jYDyF77zByaZM+Tpj0aceamCnVZG5d91xdWo9Uv2r7rTdtKja3dcHvW59OUvl9/x6RWvj6suL3PIvNreZ9EJnOW9k6qtzqvYc+VRlBB8CALGbuNyeuszb0/4YeRx+i0RHqZpkdagA1VbA6dxci7Am1+Vxbf8AnLYeXjyz01VzcXJijqtCNcEWuCLi4uOY5XHjuDNMWie0Sz9Mx3mHnVJQwTAXiUrLwZjEFUU3BBZhoYW2bwY9QSF9xPM9oYpmvXX08vS4GSsW6beqB43w1ShjarUwezYhxYbDUAWG3Lvao4metscVtK/KwWrkm0R/eHHg87DbMDf++Rmn3e5+Bmm2o3ZL4LO6lI3psw9/7B94vwPeR8WnOvtCcU/DtZ8v+0BhtVp6v2lIB+XL6TDf2PPmtm2ntyvi1ZXLK81pYhdVJgfEcmX1HMTys2DJitq8PYwcrFnruku6cWggICAgICAgICAgICBzY7GLSUs1+tgBdmsL2A67S1KTedQpe/TG1CzXimpV2XuJ0AO5H7R/lPe4/s/HSNz3l42bmXtOo8In72Zt91Hoze9k++Hzk+6g95pwZnnPZoWLaQOp2lbxSkbs6U6rzqFFzbid6lJ2pMwsbaj8R5bjw5+s8zNyeqkzRvxcfptEW7rFlOOL4bDgknTRXcm5Ja7En3M0cD+nv1lg9oTPvdfRKZNmJoVkqgA6TuLXuCLG3nYzVnx+8xzVjwZPd3i67nM8NjRUUP2LkKgJIViqvqUrc2tfpznje5y8eYnW4ex73DyYnvqVPzHFVKRqUBWZ0Js+9wSOfO+45XB6T1cFKZNZJrqXlZb3pukW3DGKxyPhaVO5NSnUfmvKm29g3UX+smmO0ZrW9Jj+UXyVnDFfWP8ASMvNTNovG06NUiZNJHh+iz4imq3B1A3H6IXcn8pl5V61xTMtPFpNssRCa4qxIaqCDzW3yJE+et2l9JXvCqY3DUz3raT4rt8x1mnDy8lPVmzcTHfzDCYZlFwdS87jnbzE9ri+0aX+G3aXicv2dekdVe8NqNcbT0p8dnjzHfu58JmGLp1AyKq2O7LUINr9D19CJ5l/f5LdN6RNXp1/S469ePJMWfSuHeNdRCYmwJ2FQbL/AN46evKefy/Zc0jqx+Po9Dhe2ItbozefquwM8d70TshJAQEBAQEDMBAQMQKmcUatTHFv+UgpU/2QwbWR5mw3mrLWKY6a9e7Ljnrvafp2fHeKOGRhMO1WhiMWNJQBDWOmzNpPK3KUrkyR4s62pSfMK3QzHE6b/eag9bN9ZeOVmj90qfp8U/thhuJcUuwr38zTT+kvHOzx6q/pMP0aeJKz1MPhqjsSWWop9RVO9vTb2nXk2vfFW0+quCtaZLVhH0h/5d/UfwpOP/ql1mPjhcuF9TYWm4FwoNNrfolSbX8AQVmzgZoiOmXm+0cMzPXCVDz14l5Esh97yLd40V87debUQlQhPgYB03v3HF1v9Pac8F+qvfzDpmxxW3b1eko03VdNRVf4WR7i7b95WtYA7c7WlZy3pM9UdvstGKt4jU9/u24jIsQiF2pkKNyQ6Nt42UnaRXl4rTqFrcTLEbmEZrmnbNpL4PIK1Si1ZQLDdV31OBzK/wB7zHk5mOl+iWvHwsl6dUOvhKo9PEFCnPVqJFiugMLg+psfWZ+dNb4+qJaOBFqZNacueYlXqkg3Gx+e/wDfrPIt93s0+yErVSrHnYKW/v5GTEIme6ToOdrEjfpETqSY3CGzbFVaGK/E/wCHqkaHCgBGt8LEefj4+s9Phe0L1tFMk9nlc/2dS1JvSO6GzHiTEUajIy0tjsdLbjoectyPaPIw5JrNYZ8HszjZscWiZdea5xVNBK2HICEWqDSCUPqfl8p05PLy2wxlxePX7OPF4WGuacWbz6feH1D7H+Mzi6X3er/iUgNLfrKANvUfT0njXjrj3kR+fy9/DeKz7qZ/H4fSZxamYCAgICAgICAgYgcWY0B2VUgC7I1yBubKbX8ZO5RrT4j9oeaUlw7Uiw7R9NkBuRpYNdh0G0v4Rp8taqeVzK7Tp4vGzTqq401KKU2sFohtNubFmJ3+c0zlm9IpPo4TTpt1R6t+W0ddF15XYb/9q/0lsVOqkwXtq213+z+qlJmon4Kg3BPM2sfmPpF6dGpr6Ii3VuJbsWmmo6i4CswAPO19vytPaxZOukS+fy4+m8xDQak7bc9JD7wa9OnT7oencBmcKDT6Ak9QfyPlM39K029JaNe8rFfWEtk/Dat3qlRGAO60zqBt0L/0mfNzreKw1YODE/FadrktcAWFrWsB0tPK8zt6sR20pvEWWgYhH0/hOy67CwW1tfLkNO9/Wenx+TM4pr6vL5PGiMsWiOy6I4CgLsABYDYWFrAeU8q0zM7l60REVjSp47OD+PSGpNtSll7y62/EtY7+I9fKabViIreWStpm1qQrLsD5eEzWnc7a6xqNOase8QeoQfNjJiVZhI0B19PrITCw5XVBurgEHoQCD6gx+E/l05jwRh8ULqTSbxCI6/5WG3sRO08rJPzan8uFeJjj5e34cFP7MawBVMaiqeYGCQX9RqtJjmZIjUaiFJ4OGbdVtzP3lYuEuBlwdXtmr1q1QAhdSqlNdXMhF6+p6zhfNe/mWimHHT5YXqm95ydnuAgICAgICAgIGCYHNizdGHirD5gy0Qrt+NahNzqN2v3je9z1JPWVmNeVo7sXgY1QFJCzaRzNh82WXpG50rbt3WDDV1DdkoPcFr9CR8XvvN9LV30x6Ml4mY6p9XZQqsGGj4gQQfD1lcmSIjSa0nyteZ1u0CVLWYrpfwuOX5fSd+Fl1HTLJzcXfqhGO09Dqef0u3LcpesNROlPE7k+OkTNn5VadvVqwcW1+/ot+CdaaBE2Cj/cnznlXvNrdUvWx44rXphv++ykrt9LEX2MjadOnt9pVKu5+BVBXp1Ntz5ekms6VtXan4nDPTuNyv5j0M6TEWUiZqgaWZ1KJC1BrXpf4hY3Fm/kZyn4XSPiWnKMySqLowPK6nZhv1H9iTs0sGHqWtCFiyjMbWB2vyhMLBTzEHYFfVmCjzt1P085SVm9a9+dWmP3dN/mxN/lI8m0bmXF+GwpOvFYcsu7UtQNW3W4Q93be5W0W7TqSJ3G1tpuCAQQQQCCDcEHkQYS9QEBAQEBAQMQNVSTCJR2YXKMoJW6kBhzW4tcTpXspMbfFuKMlFA3qUcHUBPPdXJ8SNP856M8rDMamsMccfJE7i0q6aOBZbtRVW37ivUXcdA2wlPecWfNVujkR+5zU8twLm1q6X/9wEe53loxcW3jcInJyK+dSwcBh6F3BNxyJfUfZRIrTDjibT5JtkvMRHhz5bTauVKqwCBgSQO8ztc29gswReeqZhr6Y1paMFloQct5aETLt0mxvy6y8W6e8KWr1RqXM2AZgWXTYeLqpPoCbn2npYbXvqNPOy4q13O/CWoI+GofiBjezKtrEBreMxZom2TWtNeHdMe3bhSGpCo76CRfT2VVgB07wFrzpHCtPif5g/V1j/qXI2ZItIVGaxuR2YVmbYnwFgNud5Obg3pOvKMPLrevV4am4sopTDA1HctoFJUPaFrX67Wt1vM1uPkiYjXeWiMtdb32d+S5lVxIfVSWkV0lVNdHZwy6hYLyPlzlf02TvuD3+Odany6GS846dduHE4UEH+kCtZnkocbiRM7IjSBrZU1NgyEqRyNyCPeVWWfhLOTVvTq21puDa2peXLxB+stEoWxSbWH1tJQ6MbliYqh2VQ6bBTTcC+hgNiR1F+nnzEiY2Kan2P4liHTFUNjqVuzYHc3va/5SsRNZ6oJiLV6Z8J/E/ZKazK1TEaG02qdmgAflyJJt7jrO/Jy1zTFtd/Vm42CcUTXfb0fU+GsCMPhqdAMzikoQMxuxA5XP5e04NaUgICAgIGICAgeXEQhyVlvLwiVPzvKVrHvAWHIf6zppTau4jgykf0ZGjbgq8CU+l46U9UvNHgdAeRMjpOpI0ciVbWHjEQN9PKSxCqNzyl4jaNbnTWcvcO4p06dYpe7mppSk1uuoWdvK+03VwY4iLXmY2yzlyTa1ccROkPluFw9BX7petcipUraXOo946RuOvOXzWnF2ie3onDEZNzaO/iUflna4it2VAMbNUOw7qjkLnko6TPnvN5j8LUiuOsx91/XhnEGjobE2JXSQKepBtaw7wvLY83TaJ+jhknrr0uVMhxtFFRKtBgBYA9y/sQR+cvfP7y02RSaUrFVUz/G1idNUpemXDWCc7WNig3nocTjZJtGSfDhyM9L1nHHlzUs7rtfRSphW07vTUGyqF22uNvzm+vBp80zO5cb54iIr27fRM5bmhLBaoXcgArfb1vznmcv2TWIm+Of8tGD2juYrdYXwF54D1nBXys+EhKMxeTX6QlW8dkbo61KdwyG48x1B9ryDaewGcAnS11PgdvkeRk7E3hMWLAeVoE3gMdYbGB3ffySoAJJPToLHfz3t85UWTL6ZCb8zuYS6YCAgICAgICAMDw1ONo0gsUtmYWFrnpOkXV6WjSPASepHS86F8DJ6jplrZR4RtGmk4cbmBzWIdSPE/wAJnTH5lMeYQWCxJXCHfnWfV5m7Hf3Am/mf1P7R/pl4X9L82nf+ZQ/D2Vfe61btHZKSspYqpZjdQABsdPwnczNe3VWIj0Ta04pn7vp2T4PD0UFPD9mF8FIJJ8WPMn1nG3V6uHVt0YyqUFwjvvyTTf17xEmkb9dK3mYjxtAZxn2GVfx0a+5VKlE6if2NQsfUGaqYLx3rPb6xLnOSt+0x/D5a9S9W/kSB4XafXY66xxDzreJdBeRpy08M0TXcaTHbu+r4RNSqT+kqn5gGfCZY1ktH3fVY53WG44TynNdoqZb4D2kDlOT6uY2gRmYcKq3IQlCtw3Wpn8NmA8DuPkZA206WIXnTQ+PxA/lAtvDiNa+nSev+8hK34a9t4G+AgICAgICAgICBy1qAJ5S0Ko/sYGp6UkaXpwNYXnLQhH4gWZP3j/CZ0x+p6wqZ/wCCbyrP/EZ6HM+f+0MnE/pf/U/7lw8BCszVzRq00IKDS63D7N7i385w49setZK7V5lb9uiVtfGYtf8AFw1KqPFGF/8AK00xj41vlvr8sM2zV+au/wAPI4mpJtUTE0fUNp9rEiT+ivb5ZiyI5FI+aJh814rzM164IZ9JLWdibnb9EHpad4r7qOm3l2pMWjcPS/Gf3B9TPoq/JDzp8f3dF5DmwxhE+H2PKaRFGkG/6aW/yifC59TktMfV9Pin4Idy0pxdWwUxIS99iJAwcMPCBj7iPCBj/wAPX9UfKEunD4ULyAkDrAkJICAgICAgICAgYYwPDsBJhDhZJfSGs05A1tSMaQ808Ne4k+ByZrlbWGi2ob78jsRbyl6W1tPqpNXKsQtF6ZpEk1CwKupG587eM1580Xtv7M+CnRTX3n+UdlGSVaOqzhWYglHW9N7X2v0I8Zxx3xx2vG4+seYVz0vPek9/omsLiluEqmrhqnTvk029P0SJ1nFfp6sU9df5hm66zbpyR0z/AA9ZvnD4YXapTYW/SAufQrb6SuObXnUVle1YjzaHy/Nc1eqe0FIlienJfQnnO+X4JiN/2WxfFCQpnvn91fqZ9dWfgh4tvDoJhQVSxCjmxCj1Ow+spkt01mfstWu5iH3ugg0hegAHyE+EtO5mX01Y7RDPY28xK7TpsRJCzYFldjOmNp092kGnqEggICAgICAgZgICAgYgYKAwPBoCTtGng4YecbNMfd/OT1I02U0C8pEztPh5dQTJhG3I+HuD6y822pDgfLgQQVBB5giTHZFo32RWMyK4IAFRP+nU5j91v6/OXra1Z6qzqfrDlalbRqY3CtY/hUX/AA6AXnu7Xt6WJnW3JzX7Xt/hzpx8dPlr/lD0uFuyQBiWt7Dx5Rlv1X6tL48eq6VFswWnUcVbqVbQSFbTtex5bAi0+gwe1cU4Y651LBm4V96o34bM0qNpp6m25hDp9L+M6/8Ak8EzqJcf0WWI3MLBwxk9SpiUaopWnTIdRfeo3TUP1Rzt1Np5HP8AaFsvw07R/tv43EjH3t3l9mwd7C88iW53IJzlMPTU7xtaYAh8Y2jT1pkLMaIGdMDMDMBAQEBAQMQEBAQEBAQEBAxpgYKyUa7vAXb3jasQ8dlvLbRphqF+fzEdR0uevhQfOXrdXpRuIy++xAnTcShX814LpVlYOvxAg22NiLc5WfGlonu15HwLRoAKi7Dx3PuYpOi/dZMPlYUiw5S9rRLnG01h12me093WIdAEovEMwkgICAgICAgICAgIGYCAgICAgICAgIGCIHi0K6YtJIhm0BvB3azT3k9SumOzEnqRoFKOo09dnI6jTcq2ldurMBAQEBAQEBAQEBAQEDEBAQEBAQEBAQEBAQMGBgiEaYko0QaLSDTIEJ0Wg09QkgICAgICAgICAgICAgZgICAgICAgICAgICAgYMDEIIAQMwlmAgICAgICAgICAgICAgIH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C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795" y="1233154"/>
            <a:ext cx="4104456" cy="2763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Marcador de contenido"/>
          <p:cNvSpPr txBox="1">
            <a:spLocks/>
          </p:cNvSpPr>
          <p:nvPr/>
        </p:nvSpPr>
        <p:spPr bwMode="auto">
          <a:xfrm>
            <a:off x="306115" y="1763936"/>
            <a:ext cx="5630538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EC" sz="2400" dirty="0" smtClean="0"/>
              <a:t>Informar sobre pasajeros y carga transportada en el transporte ferroviario durante el año investigado por rumbos, clases, pasajeros - kilómetro y toneladas – kilómetro.</a:t>
            </a:r>
          </a:p>
        </p:txBody>
      </p:sp>
    </p:spTree>
    <p:extLst>
      <p:ext uri="{BB962C8B-B14F-4D97-AF65-F5344CB8AC3E}">
        <p14:creationId xmlns:p14="http://schemas.microsoft.com/office/powerpoint/2010/main" val="21719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51543777"/>
              </p:ext>
            </p:extLst>
          </p:nvPr>
        </p:nvGraphicFramePr>
        <p:xfrm>
          <a:off x="306115" y="1713216"/>
          <a:ext cx="11233248" cy="5883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450131" y="1043856"/>
            <a:ext cx="8356340" cy="589283"/>
          </a:xfrm>
          <a:prstGeom prst="rect">
            <a:avLst/>
          </a:prstGeom>
          <a:noFill/>
        </p:spPr>
        <p:txBody>
          <a:bodyPr wrap="square" lIns="95905" tIns="47952" rIns="95905" bIns="47952" rtlCol="0">
            <a:spAutoFit/>
          </a:bodyPr>
          <a:lstStyle/>
          <a:p>
            <a:r>
              <a:rPr lang="es-EC" sz="3200" b="1" dirty="0" smtClean="0"/>
              <a:t>FICHA METODOLÓGICA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7093121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2 Diagrama"/>
          <p:cNvGraphicFramePr/>
          <p:nvPr>
            <p:extLst>
              <p:ext uri="{D42A27DB-BD31-4B8C-83A1-F6EECF244321}">
                <p14:modId xmlns:p14="http://schemas.microsoft.com/office/powerpoint/2010/main" val="2704217536"/>
              </p:ext>
            </p:extLst>
          </p:nvPr>
        </p:nvGraphicFramePr>
        <p:xfrm>
          <a:off x="414960" y="1763936"/>
          <a:ext cx="10963677" cy="6307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12123" y="1098599"/>
            <a:ext cx="9887080" cy="589283"/>
          </a:xfrm>
          <a:prstGeom prst="rect">
            <a:avLst/>
          </a:prstGeom>
          <a:noFill/>
        </p:spPr>
        <p:txBody>
          <a:bodyPr wrap="square" lIns="95905" tIns="47952" rIns="95905" bIns="47952" rtlCol="0">
            <a:spAutoFit/>
          </a:bodyPr>
          <a:lstStyle/>
          <a:p>
            <a:pPr algn="ctr"/>
            <a:r>
              <a:rPr lang="es-EC" sz="3200" b="1" dirty="0" smtClean="0"/>
              <a:t>Método de Recolección y Unidad de Investigación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89134014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SERIE HISTÓRICA ENC.IND. 2007_2012 NFV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RESENTACION 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RESENTACION 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SERIE HISTÓRICA ENC.IND. 2007_2012 NFVF</Template>
  <TotalTime>1715</TotalTime>
  <Words>1366</Words>
  <Application>Microsoft Office PowerPoint</Application>
  <PresentationFormat>Personalizado</PresentationFormat>
  <Paragraphs>160</Paragraphs>
  <Slides>31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31</vt:i4>
      </vt:variant>
    </vt:vector>
  </HeadingPairs>
  <TitlesOfParts>
    <vt:vector size="34" baseType="lpstr">
      <vt:lpstr>PRESENTACIÓN SERIE HISTÓRICA ENC.IND. 2007_2012 NFVF</vt:lpstr>
      <vt:lpstr>PRESENTACION 2013</vt:lpstr>
      <vt:lpstr>2_PRESENTACION 2013</vt:lpstr>
      <vt:lpstr>Presentación de PowerPoint</vt:lpstr>
      <vt:lpstr>Presentación de PowerPoint</vt:lpstr>
      <vt:lpstr>ANTECEDENTES</vt:lpstr>
      <vt:lpstr>ANTECEDENTES</vt:lpstr>
      <vt:lpstr>OBJETIVO GENERAL</vt:lpstr>
      <vt:lpstr>Objetivos Específicos</vt:lpstr>
      <vt:lpstr>Objetivos Específicos</vt:lpstr>
      <vt:lpstr>Presentación de PowerPoint</vt:lpstr>
      <vt:lpstr>Presentación de PowerPoint</vt:lpstr>
      <vt:lpstr>Principales definiciones</vt:lpstr>
      <vt:lpstr>Principales definiciones</vt:lpstr>
      <vt:lpstr>Principales definiciones</vt:lpstr>
      <vt:lpstr>Principales definiciones</vt:lpstr>
      <vt:lpstr>Presentación de PowerPoint</vt:lpstr>
      <vt:lpstr>Presentación de PowerPoint</vt:lpstr>
      <vt:lpstr>Presentación de PowerPoint</vt:lpstr>
      <vt:lpstr>Accidentes de Tránsito, según meses año 2013   Total Nacional</vt:lpstr>
      <vt:lpstr>Presentación de PowerPoint</vt:lpstr>
      <vt:lpstr>Ferrocarriles del Estado  Número de Pasajeros Transportados, por rutas (Nacional y Extranjeros)</vt:lpstr>
      <vt:lpstr>Ferrocarriles del Estado  Número de Pasajeros Transportados, por rutas (Nacional y Extranjeros), Porcentaje</vt:lpstr>
      <vt:lpstr>Presentación de PowerPoint</vt:lpstr>
      <vt:lpstr>Entrada y Salida Internacional de Pasajeros año 2013</vt:lpstr>
      <vt:lpstr>Presentación de PowerPoint</vt:lpstr>
      <vt:lpstr>Carga, Entrada y Salida (En Tonelada), Por Puertos año 2013</vt:lpstr>
      <vt:lpstr>Presentación de PowerPoint</vt:lpstr>
      <vt:lpstr>Presentación de PowerPoint</vt:lpstr>
      <vt:lpstr>1.- DISEÑO Y CONSTRUCCIÓN</vt:lpstr>
      <vt:lpstr>2.- RECOLECCIÓN (CAPTACIÓN)</vt:lpstr>
      <vt:lpstr>3.- ANÁLISIS DE RESULTADOS</vt:lpstr>
      <vt:lpstr>4.- DIFUSIÓN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INEC Francisco Camacho</dc:creator>
  <cp:lastModifiedBy>INEC Bertha Enríquez</cp:lastModifiedBy>
  <cp:revision>151</cp:revision>
  <dcterms:created xsi:type="dcterms:W3CDTF">2014-09-26T15:20:23Z</dcterms:created>
  <dcterms:modified xsi:type="dcterms:W3CDTF">2014-11-05T15:32:14Z</dcterms:modified>
</cp:coreProperties>
</file>