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034463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32" autoAdjust="0"/>
    <p:restoredTop sz="90929"/>
  </p:normalViewPr>
  <p:slideViewPr>
    <p:cSldViewPr>
      <p:cViewPr>
        <p:scale>
          <a:sx n="100" d="100"/>
          <a:sy n="100" d="100"/>
        </p:scale>
        <p:origin x="-582" y="-8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1" tIns="45401" rIns="90801" bIns="45401" numCol="1" anchor="t" anchorCtr="0" compatLnSpc="1">
            <a:prstTxWarp prst="textNoShape">
              <a:avLst/>
            </a:prstTxWarp>
          </a:bodyPr>
          <a:lstStyle>
            <a:lvl1pPr defTabSz="908050">
              <a:defRPr sz="1200"/>
            </a:lvl1pPr>
          </a:lstStyle>
          <a:p>
            <a:endParaRPr lang="es-E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1" tIns="45401" rIns="90801" bIns="45401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/>
            </a:lvl1pPr>
          </a:lstStyle>
          <a:p>
            <a:endParaRPr lang="es-E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82025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1" tIns="45401" rIns="90801" bIns="45401" numCol="1" anchor="b" anchorCtr="0" compatLnSpc="1">
            <a:prstTxWarp prst="textNoShape">
              <a:avLst/>
            </a:prstTxWarp>
          </a:bodyPr>
          <a:lstStyle>
            <a:lvl1pPr defTabSz="908050">
              <a:defRPr sz="1200"/>
            </a:lvl1pPr>
          </a:lstStyle>
          <a:p>
            <a:endParaRPr lang="es-E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82025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1" tIns="45401" rIns="90801" bIns="45401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/>
            </a:lvl1pPr>
          </a:lstStyle>
          <a:p>
            <a:fld id="{CA7A980C-0FB7-4CFE-98C5-E85A881D51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619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4AA4A-BB32-4698-96ED-8AB05C4B7E06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367780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18EAD-16C2-4B9D-8857-33D423027D01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1860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63FCA-0D69-4ABD-B2F5-F97889080C41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7021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E13A6-42C8-4CE1-8EB4-49923BF0649F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30749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D071-397C-4BD1-AD9B-0E2EB046880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69606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41F62-6148-4599-B02D-E4571C11FA98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46034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CE4BB-EBCD-4901-83C8-E0AF3AD2138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274612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A0E0B-3D2E-4FAE-8125-55B74DB3BC38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956691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60CB2-092A-40DF-B591-9D98D31C8252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422885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C208F-1ED9-42C3-ACCD-93DBD4B66ACC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88335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39B3C-B399-47BD-BA0C-EE1451226C9C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44424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A7B06D4-1FDA-4B97-92C4-281D3872BC9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Papel seda azul"/>
          <p:cNvSpPr>
            <a:spLocks noChangeArrowheads="1"/>
          </p:cNvSpPr>
          <p:nvPr/>
        </p:nvSpPr>
        <p:spPr bwMode="auto">
          <a:xfrm>
            <a:off x="1066800" y="304800"/>
            <a:ext cx="7543800" cy="5715000"/>
          </a:xfrm>
          <a:prstGeom prst="roundRect">
            <a:avLst>
              <a:gd name="adj" fmla="val 16667"/>
            </a:avLst>
          </a:prstGeom>
          <a:noFill/>
          <a:ln w="57150" cmpd="thickThin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608388" y="427037"/>
            <a:ext cx="15986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i="1" u="sng" dirty="0">
                <a:latin typeface="Albertus Medium" pitchFamily="34" charset="0"/>
              </a:rPr>
              <a:t>PRESENTACIÓN</a:t>
            </a:r>
          </a:p>
          <a:p>
            <a:endParaRPr lang="es-ES_tradnl" sz="1400" b="1" i="1" dirty="0">
              <a:latin typeface="Albertus Medium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08125" y="1066800"/>
            <a:ext cx="6569075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 dirty="0"/>
              <a:t>El Instituto Nacional de Estadística y Censos (INEC), tiene a bien poner a disposición del público</a:t>
            </a:r>
          </a:p>
          <a:p>
            <a:r>
              <a:rPr lang="es-ES_tradnl" sz="1200" dirty="0"/>
              <a:t>en general, los resultados del Anuario de Estadísticas de Transporte correspondiente al año  2010</a:t>
            </a:r>
          </a:p>
          <a:p>
            <a:endParaRPr lang="es-ES_tradnl" sz="1200" dirty="0"/>
          </a:p>
          <a:p>
            <a:endParaRPr lang="es-ES_tradnl" sz="1200" dirty="0"/>
          </a:p>
          <a:p>
            <a:r>
              <a:rPr lang="es-ES_tradnl" sz="1200" dirty="0"/>
              <a:t>	La presente publicación contiene información referente a:</a:t>
            </a:r>
          </a:p>
          <a:p>
            <a:endParaRPr lang="es-ES_tradnl" sz="1200" dirty="0"/>
          </a:p>
          <a:p>
            <a:r>
              <a:rPr lang="es-ES_tradnl" sz="1200" dirty="0"/>
              <a:t>	-	Vehículos motorizados matriculados</a:t>
            </a:r>
          </a:p>
          <a:p>
            <a:r>
              <a:rPr lang="es-ES_tradnl" sz="1200" dirty="0"/>
              <a:t>	-	Accidentes de </a:t>
            </a:r>
            <a:r>
              <a:rPr lang="es-ES_tradnl" sz="1200" dirty="0" smtClean="0"/>
              <a:t>Tránsito </a:t>
            </a:r>
            <a:r>
              <a:rPr lang="es-ES_tradnl" sz="1200" dirty="0"/>
              <a:t>y Víctimas</a:t>
            </a:r>
          </a:p>
          <a:p>
            <a:r>
              <a:rPr lang="es-ES_tradnl" sz="1200" dirty="0"/>
              <a:t>	-	Transporte Ferroviario</a:t>
            </a:r>
          </a:p>
          <a:p>
            <a:r>
              <a:rPr lang="es-ES_tradnl" sz="1200" dirty="0"/>
              <a:t>	-	Transporte Aéreo Internacional</a:t>
            </a:r>
          </a:p>
          <a:p>
            <a:r>
              <a:rPr lang="es-ES_tradnl" sz="1200" dirty="0"/>
              <a:t>	-	Transporte de Cabotaje y Marítimo Internacional</a:t>
            </a:r>
          </a:p>
          <a:p>
            <a:endParaRPr lang="es-ES_tradnl" sz="1200" dirty="0"/>
          </a:p>
          <a:p>
            <a:r>
              <a:rPr lang="es-ES_tradnl" sz="1200" dirty="0"/>
              <a:t>	Las fuentes de información que hicieron posible la preparación de este Anuario son:  Agencia Nacional de Tránsito, Dirección Nacional de Tránsito, Comisión de Tránsito del Guayas,  Empresa  de   Ferrocarriles    Ecuatoriano,  Dirección de Aviación Civil y  las Capitanías de Puerto dependientes  de  la Dirección de la Marina Mercante.</a:t>
            </a:r>
          </a:p>
          <a:p>
            <a:endParaRPr lang="es-ES_tradnl" sz="1200" dirty="0"/>
          </a:p>
          <a:p>
            <a:r>
              <a:rPr lang="es-ES_tradnl" sz="1200" dirty="0"/>
              <a:t>	</a:t>
            </a:r>
          </a:p>
          <a:p>
            <a:r>
              <a:rPr lang="es-ES_tradnl" sz="1200" dirty="0"/>
              <a:t>	El INEC, al hacer la entrega de este documento, deja constancia de su agradecimiento a las Instituciones antes mencionadas por la colaboración prestada y al mismo tiempo les reitera el </a:t>
            </a:r>
            <a:r>
              <a:rPr lang="es-ES_tradnl" sz="1200" dirty="0" err="1"/>
              <a:t>pedi</a:t>
            </a:r>
            <a:r>
              <a:rPr lang="es-ES_tradnl" sz="1200" dirty="0"/>
              <a:t>-</a:t>
            </a:r>
          </a:p>
          <a:p>
            <a:r>
              <a:rPr lang="es-ES_tradnl" sz="1200" dirty="0"/>
              <a:t>do cordial de seguir proporcionando en forma oportuna los datos que se  requieren  para la preparación  de esta publicación, cuya finalidad es satisfacer los requerimientos de  los  usuarios, de quienes espera-</a:t>
            </a:r>
          </a:p>
          <a:p>
            <a:r>
              <a:rPr lang="es-ES_tradnl" sz="1200" dirty="0" err="1"/>
              <a:t>mos</a:t>
            </a:r>
            <a:r>
              <a:rPr lang="es-ES_tradnl" sz="1200" dirty="0"/>
              <a:t> sus valiosos comentarios, a fin de mejorar en lo posterior su contenido y presentación.</a:t>
            </a:r>
          </a:p>
          <a:p>
            <a:r>
              <a:rPr lang="es-ES_tradnl" sz="1200" dirty="0"/>
              <a:t>	</a:t>
            </a:r>
          </a:p>
          <a:p>
            <a:r>
              <a:rPr lang="es-ES_tradnl" sz="1200" dirty="0"/>
              <a:t>	</a:t>
            </a:r>
          </a:p>
          <a:p>
            <a:r>
              <a:rPr lang="es-ES_tradnl" sz="1200" dirty="0"/>
              <a:t>	</a:t>
            </a:r>
          </a:p>
          <a:p>
            <a:r>
              <a:rPr lang="es-ES_tradnl" sz="1200" dirty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34</Words>
  <Application>Microsoft Office PowerPoint</Application>
  <PresentationFormat>Presentación en pantalla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Diseño predeterminado</vt:lpstr>
      <vt:lpstr>Diapositiva 1</vt:lpstr>
    </vt:vector>
  </TitlesOfParts>
  <Company>INEC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Estadísticas Industriales</dc:creator>
  <cp:lastModifiedBy>impresora</cp:lastModifiedBy>
  <cp:revision>36</cp:revision>
  <cp:lastPrinted>2003-08-14T19:08:22Z</cp:lastPrinted>
  <dcterms:created xsi:type="dcterms:W3CDTF">1999-08-21T19:38:20Z</dcterms:created>
  <dcterms:modified xsi:type="dcterms:W3CDTF">2011-12-30T14:45:03Z</dcterms:modified>
</cp:coreProperties>
</file>