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67" r:id="rId2"/>
    <p:sldId id="269" r:id="rId3"/>
    <p:sldId id="295" r:id="rId4"/>
    <p:sldId id="288" r:id="rId5"/>
    <p:sldId id="296" r:id="rId6"/>
    <p:sldId id="289" r:id="rId7"/>
    <p:sldId id="290" r:id="rId8"/>
    <p:sldId id="291" r:id="rId9"/>
    <p:sldId id="389" r:id="rId10"/>
    <p:sldId id="395" r:id="rId11"/>
    <p:sldId id="297" r:id="rId12"/>
    <p:sldId id="292" r:id="rId13"/>
    <p:sldId id="280" r:id="rId14"/>
    <p:sldId id="397" r:id="rId15"/>
    <p:sldId id="298" r:id="rId16"/>
    <p:sldId id="272" r:id="rId17"/>
    <p:sldId id="299" r:id="rId18"/>
    <p:sldId id="293" r:id="rId19"/>
    <p:sldId id="294" r:id="rId20"/>
    <p:sldId id="300" r:id="rId21"/>
    <p:sldId id="306" r:id="rId22"/>
    <p:sldId id="305" r:id="rId23"/>
    <p:sldId id="303" r:id="rId24"/>
    <p:sldId id="307" r:id="rId25"/>
    <p:sldId id="308" r:id="rId26"/>
    <p:sldId id="304" r:id="rId27"/>
    <p:sldId id="396" r:id="rId28"/>
    <p:sldId id="301" r:id="rId29"/>
    <p:sldId id="302" r:id="rId30"/>
    <p:sldId id="271" r:id="rId3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71FF"/>
    <a:srgbClr val="212D5A"/>
    <a:srgbClr val="8996FF"/>
    <a:srgbClr val="5E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46"/>
    <p:restoredTop sz="94561"/>
  </p:normalViewPr>
  <p:slideViewPr>
    <p:cSldViewPr snapToGrid="0" snapToObjects="1">
      <p:cViewPr varScale="1">
        <p:scale>
          <a:sx n="69" d="100"/>
          <a:sy n="69" d="100"/>
        </p:scale>
        <p:origin x="76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6.png"/><Relationship Id="rId4" Type="http://schemas.openxmlformats.org/officeDocument/2006/relationships/image" Target="../media/image17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6.pn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A2EF28-9339-4FD2-8197-6DFFFC952E1D}" type="doc">
      <dgm:prSet loTypeId="urn:microsoft.com/office/officeart/2009/3/layout/StepUpProcess" loCatId="process" qsTypeId="urn:microsoft.com/office/officeart/2005/8/quickstyle/simple2" qsCatId="simple" csTypeId="urn:microsoft.com/office/officeart/2005/8/colors/accent1_5" csCatId="accent1" phldr="1"/>
      <dgm:spPr/>
      <dgm:t>
        <a:bodyPr/>
        <a:lstStyle/>
        <a:p>
          <a:endParaRPr lang="es-ES"/>
        </a:p>
      </dgm:t>
    </dgm:pt>
    <dgm:pt modelId="{274C52EA-6F39-411E-8297-78BFBE94C1C2}">
      <dgm:prSet phldrT="[Texto]" custT="1"/>
      <dgm:spPr/>
      <dgm:t>
        <a:bodyPr/>
        <a:lstStyle/>
        <a:p>
          <a:r>
            <a:rPr lang="es-EC" sz="1050"/>
            <a:t>Documentos cartográficos preliminares</a:t>
          </a:r>
          <a:endParaRPr lang="es-ES" sz="1050" dirty="0"/>
        </a:p>
      </dgm:t>
    </dgm:pt>
    <dgm:pt modelId="{5250486B-DABD-4D25-BCA5-BEA25B131FF4}" type="parTrans" cxnId="{2C1EC4D1-1A6F-4DC5-8D52-17602D92CBB1}">
      <dgm:prSet/>
      <dgm:spPr/>
      <dgm:t>
        <a:bodyPr/>
        <a:lstStyle/>
        <a:p>
          <a:endParaRPr lang="es-ES"/>
        </a:p>
      </dgm:t>
    </dgm:pt>
    <dgm:pt modelId="{137C794C-1801-4B64-AC93-04DA50F42DCC}" type="sibTrans" cxnId="{2C1EC4D1-1A6F-4DC5-8D52-17602D92CBB1}">
      <dgm:prSet/>
      <dgm:spPr/>
      <dgm:t>
        <a:bodyPr/>
        <a:lstStyle/>
        <a:p>
          <a:endParaRPr lang="es-ES"/>
        </a:p>
      </dgm:t>
    </dgm:pt>
    <dgm:pt modelId="{15375DEB-D4AA-4D56-B190-6393B68543DA}">
      <dgm:prSet phldrT="[Texto]" custT="1"/>
      <dgm:spPr/>
      <dgm:t>
        <a:bodyPr/>
        <a:lstStyle/>
        <a:p>
          <a:r>
            <a:rPr lang="es-EC" sz="1050"/>
            <a:t>Movilización de equipos a campo para actualizar los documentos cartográficos</a:t>
          </a:r>
          <a:endParaRPr lang="es-ES" sz="1050" dirty="0"/>
        </a:p>
      </dgm:t>
    </dgm:pt>
    <dgm:pt modelId="{ED750E25-031C-433C-9043-8048AA9F4E1F}" type="parTrans" cxnId="{F55EB8A0-A1C8-4F96-A77B-8EA1763E9157}">
      <dgm:prSet/>
      <dgm:spPr/>
      <dgm:t>
        <a:bodyPr/>
        <a:lstStyle/>
        <a:p>
          <a:endParaRPr lang="es-ES"/>
        </a:p>
      </dgm:t>
    </dgm:pt>
    <dgm:pt modelId="{2ED0517A-5C71-4A8F-86BE-2D6A6B996A21}" type="sibTrans" cxnId="{F55EB8A0-A1C8-4F96-A77B-8EA1763E9157}">
      <dgm:prSet/>
      <dgm:spPr/>
      <dgm:t>
        <a:bodyPr/>
        <a:lstStyle/>
        <a:p>
          <a:endParaRPr lang="es-ES"/>
        </a:p>
      </dgm:t>
    </dgm:pt>
    <dgm:pt modelId="{F14928E5-A64D-439B-84A6-4DB9524F6E8C}">
      <dgm:prSet phldrT="[Texto]" custT="1"/>
      <dgm:spPr/>
      <dgm:t>
        <a:bodyPr/>
        <a:lstStyle/>
        <a:p>
          <a:r>
            <a:rPr lang="es-EC" sz="1050" dirty="0"/>
            <a:t>Se actualizan nombres y referencias geográficas y se lista las viviendas y jefes de hogar a nivel nacional. Se revisa en oficina</a:t>
          </a:r>
        </a:p>
      </dgm:t>
    </dgm:pt>
    <dgm:pt modelId="{297436D0-997F-4B51-809D-8EE945BFC61B}" type="parTrans" cxnId="{D00EDB60-E3AA-482C-9325-7FAA754DA48B}">
      <dgm:prSet/>
      <dgm:spPr/>
      <dgm:t>
        <a:bodyPr/>
        <a:lstStyle/>
        <a:p>
          <a:endParaRPr lang="es-ES"/>
        </a:p>
      </dgm:t>
    </dgm:pt>
    <dgm:pt modelId="{5BD11AAC-7765-4548-B243-82ABE35C2073}" type="sibTrans" cxnId="{D00EDB60-E3AA-482C-9325-7FAA754DA48B}">
      <dgm:prSet/>
      <dgm:spPr/>
      <dgm:t>
        <a:bodyPr/>
        <a:lstStyle/>
        <a:p>
          <a:endParaRPr lang="es-ES"/>
        </a:p>
      </dgm:t>
    </dgm:pt>
    <dgm:pt modelId="{1FE24931-CD8C-4F9A-A570-6AB35DBA7B29}">
      <dgm:prSet phldrT="[Texto]" custT="1"/>
      <dgm:spPr/>
      <dgm:t>
        <a:bodyPr/>
        <a:lstStyle/>
        <a:p>
          <a:r>
            <a:rPr lang="es-EC" sz="1000" dirty="0"/>
            <a:t>En oficina se digitaliza la información cartográfica y prepara la base precensal</a:t>
          </a:r>
        </a:p>
      </dgm:t>
    </dgm:pt>
    <dgm:pt modelId="{AFF5F487-E175-4408-909A-B5268D3110C4}" type="parTrans" cxnId="{7D83A262-0EE8-47EB-97C0-BE66057230D6}">
      <dgm:prSet/>
      <dgm:spPr/>
      <dgm:t>
        <a:bodyPr/>
        <a:lstStyle/>
        <a:p>
          <a:endParaRPr lang="es-ES"/>
        </a:p>
      </dgm:t>
    </dgm:pt>
    <dgm:pt modelId="{79F3A7F8-9551-4C85-99AC-0CA0083A91AF}" type="sibTrans" cxnId="{7D83A262-0EE8-47EB-97C0-BE66057230D6}">
      <dgm:prSet/>
      <dgm:spPr/>
      <dgm:t>
        <a:bodyPr/>
        <a:lstStyle/>
        <a:p>
          <a:endParaRPr lang="es-ES"/>
        </a:p>
      </dgm:t>
    </dgm:pt>
    <dgm:pt modelId="{EEA50EA8-32AD-40BC-905A-4087187A4F5E}">
      <dgm:prSet phldrT="[Texto]" custT="1"/>
      <dgm:spPr/>
      <dgm:t>
        <a:bodyPr/>
        <a:lstStyle/>
        <a:p>
          <a:r>
            <a:rPr lang="es-EC" sz="1050" dirty="0"/>
            <a:t>Se preparan</a:t>
          </a:r>
          <a:r>
            <a:rPr lang="es-EC" sz="1050" baseline="0" dirty="0"/>
            <a:t> </a:t>
          </a:r>
          <a:r>
            <a:rPr lang="es-EC" sz="1050" dirty="0"/>
            <a:t>e imprimen documentos cartográficos definitivos y arman carpetas para empadronadores, de acuerdo con las áreas de empadronamiento</a:t>
          </a:r>
        </a:p>
      </dgm:t>
    </dgm:pt>
    <dgm:pt modelId="{FC2D1A44-7C31-44AF-9832-6D8C83B49D01}" type="parTrans" cxnId="{9FA80A52-BFFF-4F51-AAE0-5EC4D79B9DE1}">
      <dgm:prSet/>
      <dgm:spPr/>
      <dgm:t>
        <a:bodyPr/>
        <a:lstStyle/>
        <a:p>
          <a:endParaRPr lang="es-ES"/>
        </a:p>
      </dgm:t>
    </dgm:pt>
    <dgm:pt modelId="{A9DD1FA7-EEA8-4A82-8B0C-C0E30586FB31}" type="sibTrans" cxnId="{9FA80A52-BFFF-4F51-AAE0-5EC4D79B9DE1}">
      <dgm:prSet/>
      <dgm:spPr/>
      <dgm:t>
        <a:bodyPr/>
        <a:lstStyle/>
        <a:p>
          <a:endParaRPr lang="es-ES"/>
        </a:p>
      </dgm:t>
    </dgm:pt>
    <dgm:pt modelId="{D1B297B1-1CDA-43C4-8088-5938D01DE8DC}">
      <dgm:prSet phldrT="[Texto]" custT="1"/>
      <dgm:spPr/>
      <dgm:t>
        <a:bodyPr/>
        <a:lstStyle/>
        <a:p>
          <a:r>
            <a:rPr lang="es-EC" sz="1050"/>
            <a:t>Se consolida la base de datos geográfica</a:t>
          </a:r>
          <a:endParaRPr lang="es-EC" sz="1050" dirty="0"/>
        </a:p>
      </dgm:t>
    </dgm:pt>
    <dgm:pt modelId="{8A3890A8-F195-48B9-A996-684C3F827A9F}" type="parTrans" cxnId="{53040EC3-256F-442A-9667-583BD5AAD554}">
      <dgm:prSet/>
      <dgm:spPr/>
      <dgm:t>
        <a:bodyPr/>
        <a:lstStyle/>
        <a:p>
          <a:endParaRPr lang="es-ES"/>
        </a:p>
      </dgm:t>
    </dgm:pt>
    <dgm:pt modelId="{C7B18808-AF72-4BAA-B3E7-76E6E4FECEB4}" type="sibTrans" cxnId="{53040EC3-256F-442A-9667-583BD5AAD554}">
      <dgm:prSet/>
      <dgm:spPr/>
      <dgm:t>
        <a:bodyPr/>
        <a:lstStyle/>
        <a:p>
          <a:endParaRPr lang="es-ES"/>
        </a:p>
      </dgm:t>
    </dgm:pt>
    <dgm:pt modelId="{FC61582A-3FE1-43AF-95F6-F8E0BD1FD381}" type="pres">
      <dgm:prSet presAssocID="{41A2EF28-9339-4FD2-8197-6DFFFC952E1D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5D444488-EA3A-4F6C-AD30-A358602D1666}" type="pres">
      <dgm:prSet presAssocID="{274C52EA-6F39-411E-8297-78BFBE94C1C2}" presName="composite" presStyleCnt="0"/>
      <dgm:spPr/>
    </dgm:pt>
    <dgm:pt modelId="{4AC69EC5-47EE-4359-BD0F-3A275559F67E}" type="pres">
      <dgm:prSet presAssocID="{274C52EA-6F39-411E-8297-78BFBE94C1C2}" presName="LShape" presStyleLbl="alignNode1" presStyleIdx="0" presStyleCnt="11" custLinFactNeighborY="-11764"/>
      <dgm:spPr/>
    </dgm:pt>
    <dgm:pt modelId="{184802AF-3B39-4976-9858-FF0D1172572F}" type="pres">
      <dgm:prSet presAssocID="{274C52EA-6F39-411E-8297-78BFBE94C1C2}" presName="ParentText" presStyleLbl="revTx" presStyleIdx="0" presStyleCnt="6" custLinFactNeighborX="2604" custLinFactNeighborY="-596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32F8084-D49D-4D30-B6F3-B65512165088}" type="pres">
      <dgm:prSet presAssocID="{274C52EA-6F39-411E-8297-78BFBE94C1C2}" presName="Triangle" presStyleLbl="alignNode1" presStyleIdx="1" presStyleCnt="11"/>
      <dgm:spPr/>
    </dgm:pt>
    <dgm:pt modelId="{4348AAF8-3C00-4C2B-96D1-29CCB5978517}" type="pres">
      <dgm:prSet presAssocID="{137C794C-1801-4B64-AC93-04DA50F42DCC}" presName="sibTrans" presStyleCnt="0"/>
      <dgm:spPr/>
    </dgm:pt>
    <dgm:pt modelId="{8B0D931B-96F8-448C-8BC7-97BD63FE1BB7}" type="pres">
      <dgm:prSet presAssocID="{137C794C-1801-4B64-AC93-04DA50F42DCC}" presName="space" presStyleCnt="0"/>
      <dgm:spPr/>
    </dgm:pt>
    <dgm:pt modelId="{AAE1A6C9-4132-4522-A468-2E4CFF9AA884}" type="pres">
      <dgm:prSet presAssocID="{15375DEB-D4AA-4D56-B190-6393B68543DA}" presName="composite" presStyleCnt="0"/>
      <dgm:spPr/>
    </dgm:pt>
    <dgm:pt modelId="{91B4EE1A-1003-4C4A-B7BB-339FABFA4EC5}" type="pres">
      <dgm:prSet presAssocID="{15375DEB-D4AA-4D56-B190-6393B68543DA}" presName="LShape" presStyleLbl="alignNode1" presStyleIdx="2" presStyleCnt="11" custLinFactNeighborX="2123" custLinFactNeighborY="-11193"/>
      <dgm:spPr/>
    </dgm:pt>
    <dgm:pt modelId="{AC5FBA85-4D3F-43E3-A6CD-1EC5B3CF8661}" type="pres">
      <dgm:prSet presAssocID="{15375DEB-D4AA-4D56-B190-6393B68543DA}" presName="ParentText" presStyleLbl="revTx" presStyleIdx="1" presStyleCnt="6" custLinFactNeighborX="5300" custLinFactNeighborY="-614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5C20F8C-47B8-48E0-AF25-2A70BE5DA29D}" type="pres">
      <dgm:prSet presAssocID="{15375DEB-D4AA-4D56-B190-6393B68543DA}" presName="Triangle" presStyleLbl="alignNode1" presStyleIdx="3" presStyleCnt="11"/>
      <dgm:spPr/>
    </dgm:pt>
    <dgm:pt modelId="{CE736CF0-F6CA-43B0-B6F0-9F8E4CF84B70}" type="pres">
      <dgm:prSet presAssocID="{2ED0517A-5C71-4A8F-86BE-2D6A6B996A21}" presName="sibTrans" presStyleCnt="0"/>
      <dgm:spPr/>
    </dgm:pt>
    <dgm:pt modelId="{88D4A230-D6AB-4088-B51E-747EF32EC294}" type="pres">
      <dgm:prSet presAssocID="{2ED0517A-5C71-4A8F-86BE-2D6A6B996A21}" presName="space" presStyleCnt="0"/>
      <dgm:spPr/>
    </dgm:pt>
    <dgm:pt modelId="{FEA43E7B-80DC-41C5-AB5A-A453E16630AC}" type="pres">
      <dgm:prSet presAssocID="{F14928E5-A64D-439B-84A6-4DB9524F6E8C}" presName="composite" presStyleCnt="0"/>
      <dgm:spPr/>
    </dgm:pt>
    <dgm:pt modelId="{D9ECE57A-24DC-4E88-B014-963CA1788CAF}" type="pres">
      <dgm:prSet presAssocID="{F14928E5-A64D-439B-84A6-4DB9524F6E8C}" presName="LShape" presStyleLbl="alignNode1" presStyleIdx="4" presStyleCnt="11" custLinFactNeighborY="-10042"/>
      <dgm:spPr/>
    </dgm:pt>
    <dgm:pt modelId="{39209995-A7DB-4906-8C1E-45B5BA09AC0D}" type="pres">
      <dgm:prSet presAssocID="{F14928E5-A64D-439B-84A6-4DB9524F6E8C}" presName="ParentText" presStyleLbl="revTx" presStyleIdx="2" presStyleCnt="6" custLinFactNeighborX="3472" custLinFactNeighborY="-36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8A5E738-94FF-4072-8457-BEF738ABDFA9}" type="pres">
      <dgm:prSet presAssocID="{F14928E5-A64D-439B-84A6-4DB9524F6E8C}" presName="Triangle" presStyleLbl="alignNode1" presStyleIdx="5" presStyleCnt="11"/>
      <dgm:spPr/>
    </dgm:pt>
    <dgm:pt modelId="{27C4F8A6-4140-43CC-93CB-F9AF57081010}" type="pres">
      <dgm:prSet presAssocID="{5BD11AAC-7765-4548-B243-82ABE35C2073}" presName="sibTrans" presStyleCnt="0"/>
      <dgm:spPr/>
    </dgm:pt>
    <dgm:pt modelId="{FF41A0F6-5E59-46FC-AADA-F2787156E028}" type="pres">
      <dgm:prSet presAssocID="{5BD11AAC-7765-4548-B243-82ABE35C2073}" presName="space" presStyleCnt="0"/>
      <dgm:spPr/>
    </dgm:pt>
    <dgm:pt modelId="{0D87D720-C2A5-457C-B0FC-E2E26B7E4373}" type="pres">
      <dgm:prSet presAssocID="{1FE24931-CD8C-4F9A-A570-6AB35DBA7B29}" presName="composite" presStyleCnt="0"/>
      <dgm:spPr/>
    </dgm:pt>
    <dgm:pt modelId="{BA6FD4CA-2CFD-4C26-BED4-94ECA90877CF}" type="pres">
      <dgm:prSet presAssocID="{1FE24931-CD8C-4F9A-A570-6AB35DBA7B29}" presName="LShape" presStyleLbl="alignNode1" presStyleIdx="6" presStyleCnt="11" custLinFactNeighborY="-11080"/>
      <dgm:spPr/>
    </dgm:pt>
    <dgm:pt modelId="{997B1552-95A9-43ED-B556-0EFE3BE389F7}" type="pres">
      <dgm:prSet presAssocID="{1FE24931-CD8C-4F9A-A570-6AB35DBA7B29}" presName="ParentText" presStyleLbl="revTx" presStyleIdx="3" presStyleCnt="6" custLinFactNeighborX="3472" custLinFactNeighborY="-44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095C93-F0F9-4882-BB4E-A658B126D7D7}" type="pres">
      <dgm:prSet presAssocID="{1FE24931-CD8C-4F9A-A570-6AB35DBA7B29}" presName="Triangle" presStyleLbl="alignNode1" presStyleIdx="7" presStyleCnt="11"/>
      <dgm:spPr/>
    </dgm:pt>
    <dgm:pt modelId="{54A7D001-303B-43C7-85B3-D41A3CA945B2}" type="pres">
      <dgm:prSet presAssocID="{79F3A7F8-9551-4C85-99AC-0CA0083A91AF}" presName="sibTrans" presStyleCnt="0"/>
      <dgm:spPr/>
    </dgm:pt>
    <dgm:pt modelId="{3E7A693C-9E01-413D-BC60-9DFDC624DA82}" type="pres">
      <dgm:prSet presAssocID="{79F3A7F8-9551-4C85-99AC-0CA0083A91AF}" presName="space" presStyleCnt="0"/>
      <dgm:spPr/>
    </dgm:pt>
    <dgm:pt modelId="{8BD9D284-F1E1-452C-BEEB-8DD8490F9CD5}" type="pres">
      <dgm:prSet presAssocID="{EEA50EA8-32AD-40BC-905A-4087187A4F5E}" presName="composite" presStyleCnt="0"/>
      <dgm:spPr/>
    </dgm:pt>
    <dgm:pt modelId="{70ECB3E8-8515-4611-BF92-BCC6382896F8}" type="pres">
      <dgm:prSet presAssocID="{EEA50EA8-32AD-40BC-905A-4087187A4F5E}" presName="LShape" presStyleLbl="alignNode1" presStyleIdx="8" presStyleCnt="11" custLinFactNeighborY="-10215"/>
      <dgm:spPr/>
    </dgm:pt>
    <dgm:pt modelId="{A2F7270B-0E72-441A-9E35-29875E642442}" type="pres">
      <dgm:prSet presAssocID="{EEA50EA8-32AD-40BC-905A-4087187A4F5E}" presName="ParentText" presStyleLbl="revTx" presStyleIdx="4" presStyleCnt="6" custLinFactNeighborX="3472" custLinFactNeighborY="-37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366C1A6-42A5-4225-A00D-3BD5F9401733}" type="pres">
      <dgm:prSet presAssocID="{EEA50EA8-32AD-40BC-905A-4087187A4F5E}" presName="Triangle" presStyleLbl="alignNode1" presStyleIdx="9" presStyleCnt="11"/>
      <dgm:spPr/>
    </dgm:pt>
    <dgm:pt modelId="{A8171ABC-ACD4-4AF4-A0A4-14011C5C5B18}" type="pres">
      <dgm:prSet presAssocID="{A9DD1FA7-EEA8-4A82-8B0C-C0E30586FB31}" presName="sibTrans" presStyleCnt="0"/>
      <dgm:spPr/>
    </dgm:pt>
    <dgm:pt modelId="{21234788-914C-4A29-B3AE-EA49682C0574}" type="pres">
      <dgm:prSet presAssocID="{A9DD1FA7-EEA8-4A82-8B0C-C0E30586FB31}" presName="space" presStyleCnt="0"/>
      <dgm:spPr/>
    </dgm:pt>
    <dgm:pt modelId="{EB3F8136-9526-4FBF-A34E-219E7A1B677E}" type="pres">
      <dgm:prSet presAssocID="{D1B297B1-1CDA-43C4-8088-5938D01DE8DC}" presName="composite" presStyleCnt="0"/>
      <dgm:spPr/>
    </dgm:pt>
    <dgm:pt modelId="{B4CAAC52-F5EB-4487-A1AA-97533FB12B63}" type="pres">
      <dgm:prSet presAssocID="{D1B297B1-1CDA-43C4-8088-5938D01DE8DC}" presName="LShape" presStyleLbl="alignNode1" presStyleIdx="10" presStyleCnt="11"/>
      <dgm:spPr/>
    </dgm:pt>
    <dgm:pt modelId="{ED893F46-235C-449B-A220-977411659378}" type="pres">
      <dgm:prSet presAssocID="{D1B297B1-1CDA-43C4-8088-5938D01DE8DC}" presName="ParentText" presStyleLbl="revTx" presStyleIdx="5" presStyleCnt="6" custLinFactNeighborX="3472" custLinFactNeighborY="39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D83A262-0EE8-47EB-97C0-BE66057230D6}" srcId="{41A2EF28-9339-4FD2-8197-6DFFFC952E1D}" destId="{1FE24931-CD8C-4F9A-A570-6AB35DBA7B29}" srcOrd="3" destOrd="0" parTransId="{AFF5F487-E175-4408-909A-B5268D3110C4}" sibTransId="{79F3A7F8-9551-4C85-99AC-0CA0083A91AF}"/>
    <dgm:cxn modelId="{9FA80A52-BFFF-4F51-AAE0-5EC4D79B9DE1}" srcId="{41A2EF28-9339-4FD2-8197-6DFFFC952E1D}" destId="{EEA50EA8-32AD-40BC-905A-4087187A4F5E}" srcOrd="4" destOrd="0" parTransId="{FC2D1A44-7C31-44AF-9832-6D8C83B49D01}" sibTransId="{A9DD1FA7-EEA8-4A82-8B0C-C0E30586FB31}"/>
    <dgm:cxn modelId="{53040EC3-256F-442A-9667-583BD5AAD554}" srcId="{41A2EF28-9339-4FD2-8197-6DFFFC952E1D}" destId="{D1B297B1-1CDA-43C4-8088-5938D01DE8DC}" srcOrd="5" destOrd="0" parTransId="{8A3890A8-F195-48B9-A996-684C3F827A9F}" sibTransId="{C7B18808-AF72-4BAA-B3E7-76E6E4FECEB4}"/>
    <dgm:cxn modelId="{1C07988F-7503-4DBE-B171-FE5BFCC889B6}" type="presOf" srcId="{EEA50EA8-32AD-40BC-905A-4087187A4F5E}" destId="{A2F7270B-0E72-441A-9E35-29875E642442}" srcOrd="0" destOrd="0" presId="urn:microsoft.com/office/officeart/2009/3/layout/StepUpProcess"/>
    <dgm:cxn modelId="{CA636856-5CF7-4271-A1A9-B91FBE62BBD4}" type="presOf" srcId="{D1B297B1-1CDA-43C4-8088-5938D01DE8DC}" destId="{ED893F46-235C-449B-A220-977411659378}" srcOrd="0" destOrd="0" presId="urn:microsoft.com/office/officeart/2009/3/layout/StepUpProcess"/>
    <dgm:cxn modelId="{0CDB8274-4C87-40EE-9B18-AE98BD4D7451}" type="presOf" srcId="{15375DEB-D4AA-4D56-B190-6393B68543DA}" destId="{AC5FBA85-4D3F-43E3-A6CD-1EC5B3CF8661}" srcOrd="0" destOrd="0" presId="urn:microsoft.com/office/officeart/2009/3/layout/StepUpProcess"/>
    <dgm:cxn modelId="{D00EDB60-E3AA-482C-9325-7FAA754DA48B}" srcId="{41A2EF28-9339-4FD2-8197-6DFFFC952E1D}" destId="{F14928E5-A64D-439B-84A6-4DB9524F6E8C}" srcOrd="2" destOrd="0" parTransId="{297436D0-997F-4B51-809D-8EE945BFC61B}" sibTransId="{5BD11AAC-7765-4548-B243-82ABE35C2073}"/>
    <dgm:cxn modelId="{302BFB35-C5DA-447D-AC67-407A11ACD9F5}" type="presOf" srcId="{1FE24931-CD8C-4F9A-A570-6AB35DBA7B29}" destId="{997B1552-95A9-43ED-B556-0EFE3BE389F7}" srcOrd="0" destOrd="0" presId="urn:microsoft.com/office/officeart/2009/3/layout/StepUpProcess"/>
    <dgm:cxn modelId="{F55EB8A0-A1C8-4F96-A77B-8EA1763E9157}" srcId="{41A2EF28-9339-4FD2-8197-6DFFFC952E1D}" destId="{15375DEB-D4AA-4D56-B190-6393B68543DA}" srcOrd="1" destOrd="0" parTransId="{ED750E25-031C-433C-9043-8048AA9F4E1F}" sibTransId="{2ED0517A-5C71-4A8F-86BE-2D6A6B996A21}"/>
    <dgm:cxn modelId="{1221139C-3A8F-4BAA-84AA-6C4B21D8D197}" type="presOf" srcId="{274C52EA-6F39-411E-8297-78BFBE94C1C2}" destId="{184802AF-3B39-4976-9858-FF0D1172572F}" srcOrd="0" destOrd="0" presId="urn:microsoft.com/office/officeart/2009/3/layout/StepUpProcess"/>
    <dgm:cxn modelId="{CF22798E-CCC6-400F-9B63-DDD35F2AC3CE}" type="presOf" srcId="{41A2EF28-9339-4FD2-8197-6DFFFC952E1D}" destId="{FC61582A-3FE1-43AF-95F6-F8E0BD1FD381}" srcOrd="0" destOrd="0" presId="urn:microsoft.com/office/officeart/2009/3/layout/StepUpProcess"/>
    <dgm:cxn modelId="{2C1EC4D1-1A6F-4DC5-8D52-17602D92CBB1}" srcId="{41A2EF28-9339-4FD2-8197-6DFFFC952E1D}" destId="{274C52EA-6F39-411E-8297-78BFBE94C1C2}" srcOrd="0" destOrd="0" parTransId="{5250486B-DABD-4D25-BCA5-BEA25B131FF4}" sibTransId="{137C794C-1801-4B64-AC93-04DA50F42DCC}"/>
    <dgm:cxn modelId="{35FB50B8-3687-4A9A-AD53-D7BD64194B25}" type="presOf" srcId="{F14928E5-A64D-439B-84A6-4DB9524F6E8C}" destId="{39209995-A7DB-4906-8C1E-45B5BA09AC0D}" srcOrd="0" destOrd="0" presId="urn:microsoft.com/office/officeart/2009/3/layout/StepUpProcess"/>
    <dgm:cxn modelId="{626B20C6-285F-48BB-B3AE-1EB5F0A29007}" type="presParOf" srcId="{FC61582A-3FE1-43AF-95F6-F8E0BD1FD381}" destId="{5D444488-EA3A-4F6C-AD30-A358602D1666}" srcOrd="0" destOrd="0" presId="urn:microsoft.com/office/officeart/2009/3/layout/StepUpProcess"/>
    <dgm:cxn modelId="{BB424179-3F4E-4F38-A87C-5CAB1780F60C}" type="presParOf" srcId="{5D444488-EA3A-4F6C-AD30-A358602D1666}" destId="{4AC69EC5-47EE-4359-BD0F-3A275559F67E}" srcOrd="0" destOrd="0" presId="urn:microsoft.com/office/officeart/2009/3/layout/StepUpProcess"/>
    <dgm:cxn modelId="{DA50B1B0-AE40-4071-8E4F-AD2BE207B059}" type="presParOf" srcId="{5D444488-EA3A-4F6C-AD30-A358602D1666}" destId="{184802AF-3B39-4976-9858-FF0D1172572F}" srcOrd="1" destOrd="0" presId="urn:microsoft.com/office/officeart/2009/3/layout/StepUpProcess"/>
    <dgm:cxn modelId="{C3DD4262-0CA0-4635-B382-46AEABC88BA3}" type="presParOf" srcId="{5D444488-EA3A-4F6C-AD30-A358602D1666}" destId="{232F8084-D49D-4D30-B6F3-B65512165088}" srcOrd="2" destOrd="0" presId="urn:microsoft.com/office/officeart/2009/3/layout/StepUpProcess"/>
    <dgm:cxn modelId="{7AFE0554-860C-466A-9E29-49125718D9FA}" type="presParOf" srcId="{FC61582A-3FE1-43AF-95F6-F8E0BD1FD381}" destId="{4348AAF8-3C00-4C2B-96D1-29CCB5978517}" srcOrd="1" destOrd="0" presId="urn:microsoft.com/office/officeart/2009/3/layout/StepUpProcess"/>
    <dgm:cxn modelId="{77271F72-32BA-4838-B0F4-0DCE58DDB470}" type="presParOf" srcId="{4348AAF8-3C00-4C2B-96D1-29CCB5978517}" destId="{8B0D931B-96F8-448C-8BC7-97BD63FE1BB7}" srcOrd="0" destOrd="0" presId="urn:microsoft.com/office/officeart/2009/3/layout/StepUpProcess"/>
    <dgm:cxn modelId="{DD5EBADD-C87B-409D-8871-3C5B69DF396B}" type="presParOf" srcId="{FC61582A-3FE1-43AF-95F6-F8E0BD1FD381}" destId="{AAE1A6C9-4132-4522-A468-2E4CFF9AA884}" srcOrd="2" destOrd="0" presId="urn:microsoft.com/office/officeart/2009/3/layout/StepUpProcess"/>
    <dgm:cxn modelId="{7689EDF1-9975-4EB0-B603-4414DAABF99B}" type="presParOf" srcId="{AAE1A6C9-4132-4522-A468-2E4CFF9AA884}" destId="{91B4EE1A-1003-4C4A-B7BB-339FABFA4EC5}" srcOrd="0" destOrd="0" presId="urn:microsoft.com/office/officeart/2009/3/layout/StepUpProcess"/>
    <dgm:cxn modelId="{415AFFED-68AB-44D7-B5D9-1420CC6D56D2}" type="presParOf" srcId="{AAE1A6C9-4132-4522-A468-2E4CFF9AA884}" destId="{AC5FBA85-4D3F-43E3-A6CD-1EC5B3CF8661}" srcOrd="1" destOrd="0" presId="urn:microsoft.com/office/officeart/2009/3/layout/StepUpProcess"/>
    <dgm:cxn modelId="{C14B2505-357D-414C-8982-19AE5C6440FB}" type="presParOf" srcId="{AAE1A6C9-4132-4522-A468-2E4CFF9AA884}" destId="{F5C20F8C-47B8-48E0-AF25-2A70BE5DA29D}" srcOrd="2" destOrd="0" presId="urn:microsoft.com/office/officeart/2009/3/layout/StepUpProcess"/>
    <dgm:cxn modelId="{A8E48830-C2CC-41E7-AB92-36045953AEF0}" type="presParOf" srcId="{FC61582A-3FE1-43AF-95F6-F8E0BD1FD381}" destId="{CE736CF0-F6CA-43B0-B6F0-9F8E4CF84B70}" srcOrd="3" destOrd="0" presId="urn:microsoft.com/office/officeart/2009/3/layout/StepUpProcess"/>
    <dgm:cxn modelId="{AA506BE7-1C99-4447-8B28-5DB80FFA281C}" type="presParOf" srcId="{CE736CF0-F6CA-43B0-B6F0-9F8E4CF84B70}" destId="{88D4A230-D6AB-4088-B51E-747EF32EC294}" srcOrd="0" destOrd="0" presId="urn:microsoft.com/office/officeart/2009/3/layout/StepUpProcess"/>
    <dgm:cxn modelId="{545078B2-60AD-4664-861C-F7ED495B74E2}" type="presParOf" srcId="{FC61582A-3FE1-43AF-95F6-F8E0BD1FD381}" destId="{FEA43E7B-80DC-41C5-AB5A-A453E16630AC}" srcOrd="4" destOrd="0" presId="urn:microsoft.com/office/officeart/2009/3/layout/StepUpProcess"/>
    <dgm:cxn modelId="{6E03310F-B37A-481F-ABF9-2137C580AB79}" type="presParOf" srcId="{FEA43E7B-80DC-41C5-AB5A-A453E16630AC}" destId="{D9ECE57A-24DC-4E88-B014-963CA1788CAF}" srcOrd="0" destOrd="0" presId="urn:microsoft.com/office/officeart/2009/3/layout/StepUpProcess"/>
    <dgm:cxn modelId="{CBE6EA61-3FE9-4D95-9FE9-542076A104EB}" type="presParOf" srcId="{FEA43E7B-80DC-41C5-AB5A-A453E16630AC}" destId="{39209995-A7DB-4906-8C1E-45B5BA09AC0D}" srcOrd="1" destOrd="0" presId="urn:microsoft.com/office/officeart/2009/3/layout/StepUpProcess"/>
    <dgm:cxn modelId="{252F58F2-05EA-47D4-8F74-4730A88238AD}" type="presParOf" srcId="{FEA43E7B-80DC-41C5-AB5A-A453E16630AC}" destId="{68A5E738-94FF-4072-8457-BEF738ABDFA9}" srcOrd="2" destOrd="0" presId="urn:microsoft.com/office/officeart/2009/3/layout/StepUpProcess"/>
    <dgm:cxn modelId="{24BCF099-E803-4A52-8EF2-2266AEB6A9CA}" type="presParOf" srcId="{FC61582A-3FE1-43AF-95F6-F8E0BD1FD381}" destId="{27C4F8A6-4140-43CC-93CB-F9AF57081010}" srcOrd="5" destOrd="0" presId="urn:microsoft.com/office/officeart/2009/3/layout/StepUpProcess"/>
    <dgm:cxn modelId="{83774F21-FCBC-4722-AB34-341607DC4062}" type="presParOf" srcId="{27C4F8A6-4140-43CC-93CB-F9AF57081010}" destId="{FF41A0F6-5E59-46FC-AADA-F2787156E028}" srcOrd="0" destOrd="0" presId="urn:microsoft.com/office/officeart/2009/3/layout/StepUpProcess"/>
    <dgm:cxn modelId="{01527BCD-04F3-469B-B7AF-EEA4220D3F1C}" type="presParOf" srcId="{FC61582A-3FE1-43AF-95F6-F8E0BD1FD381}" destId="{0D87D720-C2A5-457C-B0FC-E2E26B7E4373}" srcOrd="6" destOrd="0" presId="urn:microsoft.com/office/officeart/2009/3/layout/StepUpProcess"/>
    <dgm:cxn modelId="{A3C0D776-1AC9-44A0-A694-A6FD34400DDA}" type="presParOf" srcId="{0D87D720-C2A5-457C-B0FC-E2E26B7E4373}" destId="{BA6FD4CA-2CFD-4C26-BED4-94ECA90877CF}" srcOrd="0" destOrd="0" presId="urn:microsoft.com/office/officeart/2009/3/layout/StepUpProcess"/>
    <dgm:cxn modelId="{05A5FBA8-95D7-4F29-B66A-73FF99D32E44}" type="presParOf" srcId="{0D87D720-C2A5-457C-B0FC-E2E26B7E4373}" destId="{997B1552-95A9-43ED-B556-0EFE3BE389F7}" srcOrd="1" destOrd="0" presId="urn:microsoft.com/office/officeart/2009/3/layout/StepUpProcess"/>
    <dgm:cxn modelId="{AACCF5BD-6914-4696-AD14-0A8D0D5A1D53}" type="presParOf" srcId="{0D87D720-C2A5-457C-B0FC-E2E26B7E4373}" destId="{3A095C93-F0F9-4882-BB4E-A658B126D7D7}" srcOrd="2" destOrd="0" presId="urn:microsoft.com/office/officeart/2009/3/layout/StepUpProcess"/>
    <dgm:cxn modelId="{1F7E9A1D-263D-4AB6-A655-7FFBAE119A7D}" type="presParOf" srcId="{FC61582A-3FE1-43AF-95F6-F8E0BD1FD381}" destId="{54A7D001-303B-43C7-85B3-D41A3CA945B2}" srcOrd="7" destOrd="0" presId="urn:microsoft.com/office/officeart/2009/3/layout/StepUpProcess"/>
    <dgm:cxn modelId="{41ECD25F-0E1D-4A36-A13F-530EDB76EB60}" type="presParOf" srcId="{54A7D001-303B-43C7-85B3-D41A3CA945B2}" destId="{3E7A693C-9E01-413D-BC60-9DFDC624DA82}" srcOrd="0" destOrd="0" presId="urn:microsoft.com/office/officeart/2009/3/layout/StepUpProcess"/>
    <dgm:cxn modelId="{834641C7-AE89-46C7-BBF7-A839A6CD1B57}" type="presParOf" srcId="{FC61582A-3FE1-43AF-95F6-F8E0BD1FD381}" destId="{8BD9D284-F1E1-452C-BEEB-8DD8490F9CD5}" srcOrd="8" destOrd="0" presId="urn:microsoft.com/office/officeart/2009/3/layout/StepUpProcess"/>
    <dgm:cxn modelId="{828D9952-CC48-4A97-8E24-448BEF97EE0D}" type="presParOf" srcId="{8BD9D284-F1E1-452C-BEEB-8DD8490F9CD5}" destId="{70ECB3E8-8515-4611-BF92-BCC6382896F8}" srcOrd="0" destOrd="0" presId="urn:microsoft.com/office/officeart/2009/3/layout/StepUpProcess"/>
    <dgm:cxn modelId="{942D0736-7956-4CBA-A049-6DCC03FA48DA}" type="presParOf" srcId="{8BD9D284-F1E1-452C-BEEB-8DD8490F9CD5}" destId="{A2F7270B-0E72-441A-9E35-29875E642442}" srcOrd="1" destOrd="0" presId="urn:microsoft.com/office/officeart/2009/3/layout/StepUpProcess"/>
    <dgm:cxn modelId="{0DB0CEB0-FBFD-4D71-A571-A98E377C9007}" type="presParOf" srcId="{8BD9D284-F1E1-452C-BEEB-8DD8490F9CD5}" destId="{0366C1A6-42A5-4225-A00D-3BD5F9401733}" srcOrd="2" destOrd="0" presId="urn:microsoft.com/office/officeart/2009/3/layout/StepUpProcess"/>
    <dgm:cxn modelId="{6B154157-575C-42A5-AE21-B8A12D7D3584}" type="presParOf" srcId="{FC61582A-3FE1-43AF-95F6-F8E0BD1FD381}" destId="{A8171ABC-ACD4-4AF4-A0A4-14011C5C5B18}" srcOrd="9" destOrd="0" presId="urn:microsoft.com/office/officeart/2009/3/layout/StepUpProcess"/>
    <dgm:cxn modelId="{57F7E2C6-DDC7-4BB8-99B8-ABA6C511877E}" type="presParOf" srcId="{A8171ABC-ACD4-4AF4-A0A4-14011C5C5B18}" destId="{21234788-914C-4A29-B3AE-EA49682C0574}" srcOrd="0" destOrd="0" presId="urn:microsoft.com/office/officeart/2009/3/layout/StepUpProcess"/>
    <dgm:cxn modelId="{FD86794B-3FD0-4F2D-A7FA-B3CD817C3FBB}" type="presParOf" srcId="{FC61582A-3FE1-43AF-95F6-F8E0BD1FD381}" destId="{EB3F8136-9526-4FBF-A34E-219E7A1B677E}" srcOrd="10" destOrd="0" presId="urn:microsoft.com/office/officeart/2009/3/layout/StepUpProcess"/>
    <dgm:cxn modelId="{B1B9067D-5582-4346-B206-92461CAA9325}" type="presParOf" srcId="{EB3F8136-9526-4FBF-A34E-219E7A1B677E}" destId="{B4CAAC52-F5EB-4487-A1AA-97533FB12B63}" srcOrd="0" destOrd="0" presId="urn:microsoft.com/office/officeart/2009/3/layout/StepUpProcess"/>
    <dgm:cxn modelId="{3CEB4473-5272-4DBD-9CE9-7514B52C6A53}" type="presParOf" srcId="{EB3F8136-9526-4FBF-A34E-219E7A1B677E}" destId="{ED893F46-235C-449B-A220-977411659378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2F7471-2843-4C02-A14D-447964C5B2DF}" type="doc">
      <dgm:prSet loTypeId="urn:microsoft.com/office/officeart/2005/8/layout/chevron1" loCatId="process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s-EC"/>
        </a:p>
      </dgm:t>
    </dgm:pt>
    <dgm:pt modelId="{941FB21C-70A5-49F3-AD7D-4E8D9158CEC4}">
      <dgm:prSet phldrT="[Texto]"/>
      <dgm:spPr/>
      <dgm:t>
        <a:bodyPr/>
        <a:lstStyle/>
        <a:p>
          <a:r>
            <a:rPr lang="es-EC"/>
            <a:t>PREPARACION DE MATERIAL</a:t>
          </a:r>
          <a:endParaRPr lang="es-EC" dirty="0"/>
        </a:p>
      </dgm:t>
    </dgm:pt>
    <dgm:pt modelId="{5FAED113-52C4-4964-99E4-FA756EC6A6A8}" type="parTrans" cxnId="{E0195531-600E-477E-B94C-F0469017122D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977832FA-FF5C-49B7-B80C-75353F5A664B}" type="sibTrans" cxnId="{E0195531-600E-477E-B94C-F0469017122D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5ADAE099-2CD4-4629-86A2-CBA1FC9CC10A}">
      <dgm:prSet phldrT="[Texto]"/>
      <dgm:spPr/>
      <dgm:t>
        <a:bodyPr/>
        <a:lstStyle/>
        <a:p>
          <a:pPr algn="ctr">
            <a:buNone/>
          </a:pPr>
          <a:r>
            <a:rPr lang="es-EC"/>
            <a:t>febrero 19– mayo 19</a:t>
          </a:r>
          <a:endParaRPr lang="es-EC" dirty="0"/>
        </a:p>
      </dgm:t>
    </dgm:pt>
    <dgm:pt modelId="{36C97D29-74BB-4754-9CB6-54F038C89B08}" type="parTrans" cxnId="{AFFE838B-A1FE-459B-8F7C-6C0F9E98B125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84FD5035-C535-45E5-A47C-90411623304D}" type="sibTrans" cxnId="{AFFE838B-A1FE-459B-8F7C-6C0F9E98B125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112D468B-73F1-423F-A341-086A77F0059B}">
      <dgm:prSet phldrT="[Texto]"/>
      <dgm:spPr/>
      <dgm:t>
        <a:bodyPr/>
        <a:lstStyle/>
        <a:p>
          <a:r>
            <a:rPr lang="es-EC"/>
            <a:t>LEVANTAMIENTO EN CAMPO</a:t>
          </a:r>
          <a:endParaRPr lang="es-EC" dirty="0"/>
        </a:p>
      </dgm:t>
    </dgm:pt>
    <dgm:pt modelId="{A0374348-D350-445C-8CB9-78B4D0E1D573}" type="parTrans" cxnId="{F0553528-D9C6-4A23-9B1E-5F7D14CA8884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EE155442-F099-4207-80F0-4D4C17315C09}" type="sibTrans" cxnId="{F0553528-D9C6-4A23-9B1E-5F7D14CA8884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39A2AB1F-B85F-46E5-8B87-99DB4A0EF0CF}">
      <dgm:prSet phldrT="[Texto]"/>
      <dgm:spPr/>
      <dgm:t>
        <a:bodyPr/>
        <a:lstStyle/>
        <a:p>
          <a:pPr algn="ctr">
            <a:buNone/>
          </a:pPr>
          <a:r>
            <a:rPr lang="es-EC" dirty="0"/>
            <a:t>abril 19 – junio 21</a:t>
          </a:r>
        </a:p>
      </dgm:t>
    </dgm:pt>
    <dgm:pt modelId="{B5B0BE17-22CA-4C46-8397-268C4BA9085D}" type="parTrans" cxnId="{0DA33F71-61F7-465B-93D2-103AE3FBD66D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2BC2D308-548E-4368-941D-C51322DF236E}" type="sibTrans" cxnId="{0DA33F71-61F7-465B-93D2-103AE3FBD66D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0F682231-1C2D-46C6-9AAD-B2CD30ECF2A0}">
      <dgm:prSet phldrT="[Texto]"/>
      <dgm:spPr/>
      <dgm:t>
        <a:bodyPr/>
        <a:lstStyle/>
        <a:p>
          <a:r>
            <a:rPr lang="es-EC"/>
            <a:t>REVISIÓN Y DIGITACIÓN</a:t>
          </a:r>
          <a:endParaRPr lang="es-EC" dirty="0"/>
        </a:p>
      </dgm:t>
    </dgm:pt>
    <dgm:pt modelId="{C6518484-8BAE-4693-A59F-EF6782BFBF92}" type="parTrans" cxnId="{8F749AFA-E211-44DA-9A22-CB5465B7A05C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F98907F0-17EA-4AD7-99E0-6039C0D8F8DE}" type="sibTrans" cxnId="{8F749AFA-E211-44DA-9A22-CB5465B7A05C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8E0471E2-DDEC-44E9-915C-944E86BF3953}">
      <dgm:prSet phldrT="[Texto]"/>
      <dgm:spPr/>
      <dgm:t>
        <a:bodyPr/>
        <a:lstStyle/>
        <a:p>
          <a:pPr algn="ctr">
            <a:buNone/>
          </a:pPr>
          <a:r>
            <a:rPr lang="es-EC" dirty="0"/>
            <a:t>septiembre 20 – 2022</a:t>
          </a:r>
        </a:p>
      </dgm:t>
    </dgm:pt>
    <dgm:pt modelId="{5C1D61D9-8483-49A9-85A5-A8E1F46B1E84}" type="parTrans" cxnId="{95563956-7D2B-429E-B665-ACE574814EAE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0C26D04D-0395-4BA0-B4AE-4689FC6C7ED0}" type="sibTrans" cxnId="{95563956-7D2B-429E-B665-ACE574814EAE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E987AFA3-463F-43DC-BABE-516599FA915C}">
      <dgm:prSet phldrT="[Texto]"/>
      <dgm:spPr/>
      <dgm:t>
        <a:bodyPr/>
        <a:lstStyle/>
        <a:p>
          <a:r>
            <a:rPr lang="es-EC"/>
            <a:t>DIGITALIZACIÓN CARTOGRÁFICA</a:t>
          </a:r>
          <a:endParaRPr lang="es-EC" dirty="0"/>
        </a:p>
      </dgm:t>
    </dgm:pt>
    <dgm:pt modelId="{B437E8F5-0AAE-41B6-A86C-24370B6DDCF5}" type="parTrans" cxnId="{78C1DAD9-B557-4022-9C15-F03795D6C4B7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D94D7B49-1CDC-4B76-89E6-1BF76DC8BACA}" type="sibTrans" cxnId="{78C1DAD9-B557-4022-9C15-F03795D6C4B7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CFFC0BC1-9C5A-4E92-A014-8D9A3E7B7A37}">
      <dgm:prSet phldrT="[Texto]"/>
      <dgm:spPr/>
      <dgm:t>
        <a:bodyPr/>
        <a:lstStyle/>
        <a:p>
          <a:pPr algn="ctr">
            <a:buNone/>
          </a:pPr>
          <a:r>
            <a:rPr lang="es-EC"/>
            <a:t>abril 19 – julio 21</a:t>
          </a:r>
          <a:endParaRPr lang="es-EC" dirty="0"/>
        </a:p>
      </dgm:t>
    </dgm:pt>
    <dgm:pt modelId="{AB317F1B-BC91-46E9-98C7-DEF0F16DFE6B}" type="parTrans" cxnId="{DD637446-99F0-417D-B6EF-020D502720B3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B3E5B4F3-31ED-4052-AC25-7AD6E8B254B6}" type="sibTrans" cxnId="{DD637446-99F0-417D-B6EF-020D502720B3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7D756C56-3EA3-4659-9CF3-4DB82F4704CC}">
      <dgm:prSet phldrT="[Texto]"/>
      <dgm:spPr/>
      <dgm:t>
        <a:bodyPr/>
        <a:lstStyle/>
        <a:p>
          <a:r>
            <a:rPr lang="es-EC"/>
            <a:t>ÁREAS DE EMPADRONAMIENTO</a:t>
          </a:r>
          <a:endParaRPr lang="es-EC" dirty="0"/>
        </a:p>
      </dgm:t>
    </dgm:pt>
    <dgm:pt modelId="{F4668483-F621-4B31-81C0-3420B3D7E5EC}" type="parTrans" cxnId="{1BD87D86-96D8-4093-968B-818142F4B2F5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AD06F066-CD23-42B6-9926-928DD931900D}" type="sibTrans" cxnId="{1BD87D86-96D8-4093-968B-818142F4B2F5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0FC13D4E-F961-4065-BECE-0F4894A18255}">
      <dgm:prSet phldrT="[Texto]"/>
      <dgm:spPr/>
      <dgm:t>
        <a:bodyPr/>
        <a:lstStyle/>
        <a:p>
          <a:r>
            <a:rPr lang="es-EC"/>
            <a:t>CONSOLIDACIÓN DE LA GDB Y PUBLICACIÓN</a:t>
          </a:r>
          <a:endParaRPr lang="es-EC" dirty="0"/>
        </a:p>
      </dgm:t>
    </dgm:pt>
    <dgm:pt modelId="{BC897A51-FF2D-4535-834F-F8F20C599022}" type="parTrans" cxnId="{9F7A8316-D8DF-4975-8AAF-0C49BC5FA7A5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62F1B8B6-72B2-4744-B327-1CCFC836EEF6}" type="sibTrans" cxnId="{9F7A8316-D8DF-4975-8AAF-0C49BC5FA7A5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61F9769F-37F3-4AE2-9614-F622D0B55273}">
      <dgm:prSet phldrT="[Texto]"/>
      <dgm:spPr/>
      <dgm:t>
        <a:bodyPr/>
        <a:lstStyle/>
        <a:p>
          <a:pPr algn="ctr">
            <a:buNone/>
          </a:pPr>
          <a:r>
            <a:rPr lang="es-EC"/>
            <a:t>julio 19 – agosto 21</a:t>
          </a:r>
          <a:endParaRPr lang="es-EC" dirty="0"/>
        </a:p>
      </dgm:t>
    </dgm:pt>
    <dgm:pt modelId="{CB961B0D-72AC-46DE-BD23-FD44836B6C39}" type="parTrans" cxnId="{EBA5C15A-F4A9-46DA-8159-9F97D74D1D2D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1B68E77A-72A9-4683-A9BA-5EB3A4CFF3C4}" type="sibTrans" cxnId="{EBA5C15A-F4A9-46DA-8159-9F97D74D1D2D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831C310A-6F40-4251-B05E-187D10CF16E4}">
      <dgm:prSet phldrT="[Texto]"/>
      <dgm:spPr/>
      <dgm:t>
        <a:bodyPr/>
        <a:lstStyle/>
        <a:p>
          <a:pPr algn="ctr">
            <a:buNone/>
          </a:pPr>
          <a:r>
            <a:rPr lang="es-EC" dirty="0"/>
            <a:t>abril 20 –  2022</a:t>
          </a:r>
        </a:p>
      </dgm:t>
    </dgm:pt>
    <dgm:pt modelId="{62977FC7-6ABE-458A-8239-81FD9FC367C1}" type="parTrans" cxnId="{2FEE5703-9D49-4439-BBB7-23A78E47D612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7DF5998C-3F02-49CE-84D9-E62E981B2CE7}" type="sibTrans" cxnId="{2FEE5703-9D49-4439-BBB7-23A78E47D612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D7B0668C-94EA-48EA-A5F4-488D38BF650B}" type="pres">
      <dgm:prSet presAssocID="{242F7471-2843-4C02-A14D-447964C5B2D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37C5F0D-C993-415C-A752-76BE3FD99F11}" type="pres">
      <dgm:prSet presAssocID="{941FB21C-70A5-49F3-AD7D-4E8D9158CEC4}" presName="composite" presStyleCnt="0"/>
      <dgm:spPr/>
    </dgm:pt>
    <dgm:pt modelId="{ED9A1D16-5410-409B-BA31-C77A38A7FC18}" type="pres">
      <dgm:prSet presAssocID="{941FB21C-70A5-49F3-AD7D-4E8D9158CEC4}" presName="par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A1F88ED-9C6D-4146-8510-937A9909E206}" type="pres">
      <dgm:prSet presAssocID="{941FB21C-70A5-49F3-AD7D-4E8D9158CEC4}" presName="desTx" presStyleLbl="revTx" presStyleIdx="0" presStyleCnt="6" custLinFactNeighborY="-97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7BBCB6-2267-4655-BE91-9376A1BEB9A0}" type="pres">
      <dgm:prSet presAssocID="{977832FA-FF5C-49B7-B80C-75353F5A664B}" presName="space" presStyleCnt="0"/>
      <dgm:spPr/>
    </dgm:pt>
    <dgm:pt modelId="{1BE205CE-49F5-4140-8F22-81B6AABB4C25}" type="pres">
      <dgm:prSet presAssocID="{112D468B-73F1-423F-A341-086A77F0059B}" presName="composite" presStyleCnt="0"/>
      <dgm:spPr/>
    </dgm:pt>
    <dgm:pt modelId="{5760CCDB-E114-4171-9D49-CF3FE7D34794}" type="pres">
      <dgm:prSet presAssocID="{112D468B-73F1-423F-A341-086A77F0059B}" presName="par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1A4277F-8E0E-4CD5-B861-44FA1573A219}" type="pres">
      <dgm:prSet presAssocID="{112D468B-73F1-423F-A341-086A77F0059B}" presName="desTx" presStyleLbl="revTx" presStyleIdx="1" presStyleCnt="6" custLinFactNeighborY="-97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45C5595-1997-47F6-BC11-392A1185CD02}" type="pres">
      <dgm:prSet presAssocID="{EE155442-F099-4207-80F0-4D4C17315C09}" presName="space" presStyleCnt="0"/>
      <dgm:spPr/>
    </dgm:pt>
    <dgm:pt modelId="{C5E3AF00-189E-4E1B-BABB-269027CA8FED}" type="pres">
      <dgm:prSet presAssocID="{0F682231-1C2D-46C6-9AAD-B2CD30ECF2A0}" presName="composite" presStyleCnt="0"/>
      <dgm:spPr/>
    </dgm:pt>
    <dgm:pt modelId="{4C0C97E0-128C-4809-84F9-4329FE0E38E4}" type="pres">
      <dgm:prSet presAssocID="{0F682231-1C2D-46C6-9AAD-B2CD30ECF2A0}" presName="par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4B11B24-1B7B-45DA-95B5-D3FB487EA9A4}" type="pres">
      <dgm:prSet presAssocID="{0F682231-1C2D-46C6-9AAD-B2CD30ECF2A0}" presName="desTx" presStyleLbl="revTx" presStyleIdx="2" presStyleCnt="6" custLinFactNeighborY="-97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87D74A-1FB7-43FB-9AA5-70831E6FFC99}" type="pres">
      <dgm:prSet presAssocID="{F98907F0-17EA-4AD7-99E0-6039C0D8F8DE}" presName="space" presStyleCnt="0"/>
      <dgm:spPr/>
    </dgm:pt>
    <dgm:pt modelId="{CC3F0875-4DCF-4DEB-A9C2-CFA10C0A286F}" type="pres">
      <dgm:prSet presAssocID="{E987AFA3-463F-43DC-BABE-516599FA915C}" presName="composite" presStyleCnt="0"/>
      <dgm:spPr/>
    </dgm:pt>
    <dgm:pt modelId="{8436CBA2-0CA2-420D-8B83-76A25F50B72E}" type="pres">
      <dgm:prSet presAssocID="{E987AFA3-463F-43DC-BABE-516599FA915C}" presName="par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1A5FC2E-C3D9-4996-9FFC-C1B983D80711}" type="pres">
      <dgm:prSet presAssocID="{E987AFA3-463F-43DC-BABE-516599FA915C}" presName="desTx" presStyleLbl="revTx" presStyleIdx="3" presStyleCnt="6" custLinFactNeighborY="-274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8B5AFA-F6D6-410E-ACED-FCEF55DE5588}" type="pres">
      <dgm:prSet presAssocID="{D94D7B49-1CDC-4B76-89E6-1BF76DC8BACA}" presName="space" presStyleCnt="0"/>
      <dgm:spPr/>
    </dgm:pt>
    <dgm:pt modelId="{A1AF3376-F9F4-4B85-AA10-9C1761A1EDF5}" type="pres">
      <dgm:prSet presAssocID="{7D756C56-3EA3-4659-9CF3-4DB82F4704CC}" presName="composite" presStyleCnt="0"/>
      <dgm:spPr/>
    </dgm:pt>
    <dgm:pt modelId="{5DA13DDC-C278-49E1-A62D-0070262A2904}" type="pres">
      <dgm:prSet presAssocID="{7D756C56-3EA3-4659-9CF3-4DB82F4704CC}" presName="par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A1D726E-54E9-4228-AAF2-53FFB635A89A}" type="pres">
      <dgm:prSet presAssocID="{7D756C56-3EA3-4659-9CF3-4DB82F4704CC}" presName="desTx" presStyleLbl="revTx" presStyleIdx="4" presStyleCnt="6" custLinFactNeighborY="-274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6B6020E-7971-4E2D-8FC5-6130879A62DA}" type="pres">
      <dgm:prSet presAssocID="{AD06F066-CD23-42B6-9926-928DD931900D}" presName="space" presStyleCnt="0"/>
      <dgm:spPr/>
    </dgm:pt>
    <dgm:pt modelId="{3A073EC1-6574-411B-A3D9-21850AF79E75}" type="pres">
      <dgm:prSet presAssocID="{0FC13D4E-F961-4065-BECE-0F4894A18255}" presName="composite" presStyleCnt="0"/>
      <dgm:spPr/>
    </dgm:pt>
    <dgm:pt modelId="{7166E5DC-52E2-4019-9E59-CF5D85E7620E}" type="pres">
      <dgm:prSet presAssocID="{0FC13D4E-F961-4065-BECE-0F4894A18255}" presName="parTx" presStyleLbl="node1" presStyleIdx="5" presStyleCnt="6" custLinFactNeighborX="-5481" custLinFactNeighborY="263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B010394-816C-499F-9EAE-746945E2F042}" type="pres">
      <dgm:prSet presAssocID="{0FC13D4E-F961-4065-BECE-0F4894A18255}" presName="desTx" presStyleLbl="revTx" presStyleIdx="5" presStyleCnt="6" custScaleX="113959" custScaleY="121831" custLinFactNeighborX="-4067" custLinFactNeighborY="118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D09454E-8900-45D7-89BB-A7B5C73938BD}" type="presOf" srcId="{0F682231-1C2D-46C6-9AAD-B2CD30ECF2A0}" destId="{4C0C97E0-128C-4809-84F9-4329FE0E38E4}" srcOrd="0" destOrd="0" presId="urn:microsoft.com/office/officeart/2005/8/layout/chevron1"/>
    <dgm:cxn modelId="{E8D79439-FFFF-424F-9E10-2EE978136178}" type="presOf" srcId="{8E0471E2-DDEC-44E9-915C-944E86BF3953}" destId="{7B010394-816C-499F-9EAE-746945E2F042}" srcOrd="0" destOrd="0" presId="urn:microsoft.com/office/officeart/2005/8/layout/chevron1"/>
    <dgm:cxn modelId="{95563956-7D2B-429E-B665-ACE574814EAE}" srcId="{0FC13D4E-F961-4065-BECE-0F4894A18255}" destId="{8E0471E2-DDEC-44E9-915C-944E86BF3953}" srcOrd="0" destOrd="0" parTransId="{5C1D61D9-8483-49A9-85A5-A8E1F46B1E84}" sibTransId="{0C26D04D-0395-4BA0-B4AE-4689FC6C7ED0}"/>
    <dgm:cxn modelId="{69B08326-2C2B-4D0F-B1E4-AED36E02735D}" type="presOf" srcId="{5ADAE099-2CD4-4629-86A2-CBA1FC9CC10A}" destId="{DA1F88ED-9C6D-4146-8510-937A9909E206}" srcOrd="0" destOrd="0" presId="urn:microsoft.com/office/officeart/2005/8/layout/chevron1"/>
    <dgm:cxn modelId="{EBA5C15A-F4A9-46DA-8159-9F97D74D1D2D}" srcId="{E987AFA3-463F-43DC-BABE-516599FA915C}" destId="{61F9769F-37F3-4AE2-9614-F622D0B55273}" srcOrd="0" destOrd="0" parTransId="{CB961B0D-72AC-46DE-BD23-FD44836B6C39}" sibTransId="{1B68E77A-72A9-4683-A9BA-5EB3A4CFF3C4}"/>
    <dgm:cxn modelId="{2FEE5703-9D49-4439-BBB7-23A78E47D612}" srcId="{7D756C56-3EA3-4659-9CF3-4DB82F4704CC}" destId="{831C310A-6F40-4251-B05E-187D10CF16E4}" srcOrd="0" destOrd="0" parTransId="{62977FC7-6ABE-458A-8239-81FD9FC367C1}" sibTransId="{7DF5998C-3F02-49CE-84D9-E62E981B2CE7}"/>
    <dgm:cxn modelId="{E0195531-600E-477E-B94C-F0469017122D}" srcId="{242F7471-2843-4C02-A14D-447964C5B2DF}" destId="{941FB21C-70A5-49F3-AD7D-4E8D9158CEC4}" srcOrd="0" destOrd="0" parTransId="{5FAED113-52C4-4964-99E4-FA756EC6A6A8}" sibTransId="{977832FA-FF5C-49B7-B80C-75353F5A664B}"/>
    <dgm:cxn modelId="{18A277C1-9476-4DAF-91C1-BD7F4E08A48D}" type="presOf" srcId="{831C310A-6F40-4251-B05E-187D10CF16E4}" destId="{CA1D726E-54E9-4228-AAF2-53FFB635A89A}" srcOrd="0" destOrd="0" presId="urn:microsoft.com/office/officeart/2005/8/layout/chevron1"/>
    <dgm:cxn modelId="{0DA33F71-61F7-465B-93D2-103AE3FBD66D}" srcId="{112D468B-73F1-423F-A341-086A77F0059B}" destId="{39A2AB1F-B85F-46E5-8B87-99DB4A0EF0CF}" srcOrd="0" destOrd="0" parTransId="{B5B0BE17-22CA-4C46-8397-268C4BA9085D}" sibTransId="{2BC2D308-548E-4368-941D-C51322DF236E}"/>
    <dgm:cxn modelId="{78C1DAD9-B557-4022-9C15-F03795D6C4B7}" srcId="{242F7471-2843-4C02-A14D-447964C5B2DF}" destId="{E987AFA3-463F-43DC-BABE-516599FA915C}" srcOrd="3" destOrd="0" parTransId="{B437E8F5-0AAE-41B6-A86C-24370B6DDCF5}" sibTransId="{D94D7B49-1CDC-4B76-89E6-1BF76DC8BACA}"/>
    <dgm:cxn modelId="{13044848-37D2-4E87-9974-8EEA72C62084}" type="presOf" srcId="{61F9769F-37F3-4AE2-9614-F622D0B55273}" destId="{F1A5FC2E-C3D9-4996-9FFC-C1B983D80711}" srcOrd="0" destOrd="0" presId="urn:microsoft.com/office/officeart/2005/8/layout/chevron1"/>
    <dgm:cxn modelId="{32EC2EBB-25FB-4FE0-A66A-C65527B95451}" type="presOf" srcId="{0FC13D4E-F961-4065-BECE-0F4894A18255}" destId="{7166E5DC-52E2-4019-9E59-CF5D85E7620E}" srcOrd="0" destOrd="0" presId="urn:microsoft.com/office/officeart/2005/8/layout/chevron1"/>
    <dgm:cxn modelId="{AF34C69F-25D7-4344-A5CC-C483E906CCC7}" type="presOf" srcId="{941FB21C-70A5-49F3-AD7D-4E8D9158CEC4}" destId="{ED9A1D16-5410-409B-BA31-C77A38A7FC18}" srcOrd="0" destOrd="0" presId="urn:microsoft.com/office/officeart/2005/8/layout/chevron1"/>
    <dgm:cxn modelId="{F0553528-D9C6-4A23-9B1E-5F7D14CA8884}" srcId="{242F7471-2843-4C02-A14D-447964C5B2DF}" destId="{112D468B-73F1-423F-A341-086A77F0059B}" srcOrd="1" destOrd="0" parTransId="{A0374348-D350-445C-8CB9-78B4D0E1D573}" sibTransId="{EE155442-F099-4207-80F0-4D4C17315C09}"/>
    <dgm:cxn modelId="{1B58D52E-D5B3-47C4-A260-F9712EF8FA31}" type="presOf" srcId="{112D468B-73F1-423F-A341-086A77F0059B}" destId="{5760CCDB-E114-4171-9D49-CF3FE7D34794}" srcOrd="0" destOrd="0" presId="urn:microsoft.com/office/officeart/2005/8/layout/chevron1"/>
    <dgm:cxn modelId="{8F749AFA-E211-44DA-9A22-CB5465B7A05C}" srcId="{242F7471-2843-4C02-A14D-447964C5B2DF}" destId="{0F682231-1C2D-46C6-9AAD-B2CD30ECF2A0}" srcOrd="2" destOrd="0" parTransId="{C6518484-8BAE-4693-A59F-EF6782BFBF92}" sibTransId="{F98907F0-17EA-4AD7-99E0-6039C0D8F8DE}"/>
    <dgm:cxn modelId="{E60E2B04-8F69-4B90-AEB2-FE3B35B9D4FE}" type="presOf" srcId="{242F7471-2843-4C02-A14D-447964C5B2DF}" destId="{D7B0668C-94EA-48EA-A5F4-488D38BF650B}" srcOrd="0" destOrd="0" presId="urn:microsoft.com/office/officeart/2005/8/layout/chevron1"/>
    <dgm:cxn modelId="{69DEC9C5-B886-4913-B69F-9930DF03A0EC}" type="presOf" srcId="{E987AFA3-463F-43DC-BABE-516599FA915C}" destId="{8436CBA2-0CA2-420D-8B83-76A25F50B72E}" srcOrd="0" destOrd="0" presId="urn:microsoft.com/office/officeart/2005/8/layout/chevron1"/>
    <dgm:cxn modelId="{9F7A8316-D8DF-4975-8AAF-0C49BC5FA7A5}" srcId="{242F7471-2843-4C02-A14D-447964C5B2DF}" destId="{0FC13D4E-F961-4065-BECE-0F4894A18255}" srcOrd="5" destOrd="0" parTransId="{BC897A51-FF2D-4535-834F-F8F20C599022}" sibTransId="{62F1B8B6-72B2-4744-B327-1CCFC836EEF6}"/>
    <dgm:cxn modelId="{3ACA621F-53F0-4403-8200-862089690310}" type="presOf" srcId="{39A2AB1F-B85F-46E5-8B87-99DB4A0EF0CF}" destId="{01A4277F-8E0E-4CD5-B861-44FA1573A219}" srcOrd="0" destOrd="0" presId="urn:microsoft.com/office/officeart/2005/8/layout/chevron1"/>
    <dgm:cxn modelId="{1BD87D86-96D8-4093-968B-818142F4B2F5}" srcId="{242F7471-2843-4C02-A14D-447964C5B2DF}" destId="{7D756C56-3EA3-4659-9CF3-4DB82F4704CC}" srcOrd="4" destOrd="0" parTransId="{F4668483-F621-4B31-81C0-3420B3D7E5EC}" sibTransId="{AD06F066-CD23-42B6-9926-928DD931900D}"/>
    <dgm:cxn modelId="{D779C03B-82F0-4F75-8711-10BD85D3A686}" type="presOf" srcId="{7D756C56-3EA3-4659-9CF3-4DB82F4704CC}" destId="{5DA13DDC-C278-49E1-A62D-0070262A2904}" srcOrd="0" destOrd="0" presId="urn:microsoft.com/office/officeart/2005/8/layout/chevron1"/>
    <dgm:cxn modelId="{F3C6DA02-4DF8-452F-B4B1-EC4B8555081B}" type="presOf" srcId="{CFFC0BC1-9C5A-4E92-A014-8D9A3E7B7A37}" destId="{64B11B24-1B7B-45DA-95B5-D3FB487EA9A4}" srcOrd="0" destOrd="0" presId="urn:microsoft.com/office/officeart/2005/8/layout/chevron1"/>
    <dgm:cxn modelId="{DD637446-99F0-417D-B6EF-020D502720B3}" srcId="{0F682231-1C2D-46C6-9AAD-B2CD30ECF2A0}" destId="{CFFC0BC1-9C5A-4E92-A014-8D9A3E7B7A37}" srcOrd="0" destOrd="0" parTransId="{AB317F1B-BC91-46E9-98C7-DEF0F16DFE6B}" sibTransId="{B3E5B4F3-31ED-4052-AC25-7AD6E8B254B6}"/>
    <dgm:cxn modelId="{AFFE838B-A1FE-459B-8F7C-6C0F9E98B125}" srcId="{941FB21C-70A5-49F3-AD7D-4E8D9158CEC4}" destId="{5ADAE099-2CD4-4629-86A2-CBA1FC9CC10A}" srcOrd="0" destOrd="0" parTransId="{36C97D29-74BB-4754-9CB6-54F038C89B08}" sibTransId="{84FD5035-C535-45E5-A47C-90411623304D}"/>
    <dgm:cxn modelId="{8C749D11-3B52-4760-AD7F-C02006D21EF0}" type="presParOf" srcId="{D7B0668C-94EA-48EA-A5F4-488D38BF650B}" destId="{237C5F0D-C993-415C-A752-76BE3FD99F11}" srcOrd="0" destOrd="0" presId="urn:microsoft.com/office/officeart/2005/8/layout/chevron1"/>
    <dgm:cxn modelId="{F5A72B4D-378A-45CA-B034-1AD3B6025DFA}" type="presParOf" srcId="{237C5F0D-C993-415C-A752-76BE3FD99F11}" destId="{ED9A1D16-5410-409B-BA31-C77A38A7FC18}" srcOrd="0" destOrd="0" presId="urn:microsoft.com/office/officeart/2005/8/layout/chevron1"/>
    <dgm:cxn modelId="{6BAAB75F-F6FE-431B-BC72-A2A7EE2E18EE}" type="presParOf" srcId="{237C5F0D-C993-415C-A752-76BE3FD99F11}" destId="{DA1F88ED-9C6D-4146-8510-937A9909E206}" srcOrd="1" destOrd="0" presId="urn:microsoft.com/office/officeart/2005/8/layout/chevron1"/>
    <dgm:cxn modelId="{BA49C134-F057-4BFB-AA48-A1728958D740}" type="presParOf" srcId="{D7B0668C-94EA-48EA-A5F4-488D38BF650B}" destId="{D57BBCB6-2267-4655-BE91-9376A1BEB9A0}" srcOrd="1" destOrd="0" presId="urn:microsoft.com/office/officeart/2005/8/layout/chevron1"/>
    <dgm:cxn modelId="{C00AA3C5-A0E8-4C86-8857-A8469FB26027}" type="presParOf" srcId="{D7B0668C-94EA-48EA-A5F4-488D38BF650B}" destId="{1BE205CE-49F5-4140-8F22-81B6AABB4C25}" srcOrd="2" destOrd="0" presId="urn:microsoft.com/office/officeart/2005/8/layout/chevron1"/>
    <dgm:cxn modelId="{6380BB1A-D959-4088-9E86-0C9AEC63F744}" type="presParOf" srcId="{1BE205CE-49F5-4140-8F22-81B6AABB4C25}" destId="{5760CCDB-E114-4171-9D49-CF3FE7D34794}" srcOrd="0" destOrd="0" presId="urn:microsoft.com/office/officeart/2005/8/layout/chevron1"/>
    <dgm:cxn modelId="{C5EBCBFA-6C31-4BCF-8F2F-93EB626B88CE}" type="presParOf" srcId="{1BE205CE-49F5-4140-8F22-81B6AABB4C25}" destId="{01A4277F-8E0E-4CD5-B861-44FA1573A219}" srcOrd="1" destOrd="0" presId="urn:microsoft.com/office/officeart/2005/8/layout/chevron1"/>
    <dgm:cxn modelId="{E0E28F1E-ABD5-47C7-AC0F-4C4D654C8026}" type="presParOf" srcId="{D7B0668C-94EA-48EA-A5F4-488D38BF650B}" destId="{C45C5595-1997-47F6-BC11-392A1185CD02}" srcOrd="3" destOrd="0" presId="urn:microsoft.com/office/officeart/2005/8/layout/chevron1"/>
    <dgm:cxn modelId="{E7289A6F-0C53-4FF6-8FCE-EC2A2D0A361F}" type="presParOf" srcId="{D7B0668C-94EA-48EA-A5F4-488D38BF650B}" destId="{C5E3AF00-189E-4E1B-BABB-269027CA8FED}" srcOrd="4" destOrd="0" presId="urn:microsoft.com/office/officeart/2005/8/layout/chevron1"/>
    <dgm:cxn modelId="{855933F9-85F8-447C-9FEA-D786423AE8A1}" type="presParOf" srcId="{C5E3AF00-189E-4E1B-BABB-269027CA8FED}" destId="{4C0C97E0-128C-4809-84F9-4329FE0E38E4}" srcOrd="0" destOrd="0" presId="urn:microsoft.com/office/officeart/2005/8/layout/chevron1"/>
    <dgm:cxn modelId="{8FE759ED-1BDB-435C-AD2A-2E7F78F57D6F}" type="presParOf" srcId="{C5E3AF00-189E-4E1B-BABB-269027CA8FED}" destId="{64B11B24-1B7B-45DA-95B5-D3FB487EA9A4}" srcOrd="1" destOrd="0" presId="urn:microsoft.com/office/officeart/2005/8/layout/chevron1"/>
    <dgm:cxn modelId="{7A1AC97B-5877-4C4C-8055-D78F33C2CA62}" type="presParOf" srcId="{D7B0668C-94EA-48EA-A5F4-488D38BF650B}" destId="{5787D74A-1FB7-43FB-9AA5-70831E6FFC99}" srcOrd="5" destOrd="0" presId="urn:microsoft.com/office/officeart/2005/8/layout/chevron1"/>
    <dgm:cxn modelId="{ED57AB20-D9D8-4F97-875B-9F0A4AA64E17}" type="presParOf" srcId="{D7B0668C-94EA-48EA-A5F4-488D38BF650B}" destId="{CC3F0875-4DCF-4DEB-A9C2-CFA10C0A286F}" srcOrd="6" destOrd="0" presId="urn:microsoft.com/office/officeart/2005/8/layout/chevron1"/>
    <dgm:cxn modelId="{8467F338-BE06-4145-860E-02616D2A24AA}" type="presParOf" srcId="{CC3F0875-4DCF-4DEB-A9C2-CFA10C0A286F}" destId="{8436CBA2-0CA2-420D-8B83-76A25F50B72E}" srcOrd="0" destOrd="0" presId="urn:microsoft.com/office/officeart/2005/8/layout/chevron1"/>
    <dgm:cxn modelId="{B68F7A4D-36C8-4D67-8385-EC8A0A3F34DB}" type="presParOf" srcId="{CC3F0875-4DCF-4DEB-A9C2-CFA10C0A286F}" destId="{F1A5FC2E-C3D9-4996-9FFC-C1B983D80711}" srcOrd="1" destOrd="0" presId="urn:microsoft.com/office/officeart/2005/8/layout/chevron1"/>
    <dgm:cxn modelId="{D1EC4941-0DB6-474B-8455-73E8AA154455}" type="presParOf" srcId="{D7B0668C-94EA-48EA-A5F4-488D38BF650B}" destId="{FD8B5AFA-F6D6-410E-ACED-FCEF55DE5588}" srcOrd="7" destOrd="0" presId="urn:microsoft.com/office/officeart/2005/8/layout/chevron1"/>
    <dgm:cxn modelId="{7C7790A2-FF32-46B2-96B3-4C7AE247921D}" type="presParOf" srcId="{D7B0668C-94EA-48EA-A5F4-488D38BF650B}" destId="{A1AF3376-F9F4-4B85-AA10-9C1761A1EDF5}" srcOrd="8" destOrd="0" presId="urn:microsoft.com/office/officeart/2005/8/layout/chevron1"/>
    <dgm:cxn modelId="{6FE83392-D64C-461A-92F3-94C8DF7E2B23}" type="presParOf" srcId="{A1AF3376-F9F4-4B85-AA10-9C1761A1EDF5}" destId="{5DA13DDC-C278-49E1-A62D-0070262A2904}" srcOrd="0" destOrd="0" presId="urn:microsoft.com/office/officeart/2005/8/layout/chevron1"/>
    <dgm:cxn modelId="{C4FF657B-628D-4A57-8227-A95DA2D89FF3}" type="presParOf" srcId="{A1AF3376-F9F4-4B85-AA10-9C1761A1EDF5}" destId="{CA1D726E-54E9-4228-AAF2-53FFB635A89A}" srcOrd="1" destOrd="0" presId="urn:microsoft.com/office/officeart/2005/8/layout/chevron1"/>
    <dgm:cxn modelId="{5A26F592-443B-440E-A8BC-574F1E0ED775}" type="presParOf" srcId="{D7B0668C-94EA-48EA-A5F4-488D38BF650B}" destId="{16B6020E-7971-4E2D-8FC5-6130879A62DA}" srcOrd="9" destOrd="0" presId="urn:microsoft.com/office/officeart/2005/8/layout/chevron1"/>
    <dgm:cxn modelId="{BED30648-E60E-4234-8018-6619160DCEAC}" type="presParOf" srcId="{D7B0668C-94EA-48EA-A5F4-488D38BF650B}" destId="{3A073EC1-6574-411B-A3D9-21850AF79E75}" srcOrd="10" destOrd="0" presId="urn:microsoft.com/office/officeart/2005/8/layout/chevron1"/>
    <dgm:cxn modelId="{03A9E428-CB60-4DCD-B97C-5E3FF3AC59CA}" type="presParOf" srcId="{3A073EC1-6574-411B-A3D9-21850AF79E75}" destId="{7166E5DC-52E2-4019-9E59-CF5D85E7620E}" srcOrd="0" destOrd="0" presId="urn:microsoft.com/office/officeart/2005/8/layout/chevron1"/>
    <dgm:cxn modelId="{C1BD81B9-B995-4DDD-B4DF-D5A7A726C2F3}" type="presParOf" srcId="{3A073EC1-6574-411B-A3D9-21850AF79E75}" destId="{7B010394-816C-499F-9EAE-746945E2F042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F06956-F11C-4DC5-A239-17D018F86CB7}" type="doc">
      <dgm:prSet loTypeId="urn:microsoft.com/office/officeart/2009/3/layout/PieProces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7B72528-9847-4782-99DB-EE4750FF7D30}">
      <dgm:prSet phldrT="[Texto]" custT="1"/>
      <dgm:spPr/>
      <dgm:t>
        <a:bodyPr/>
        <a:lstStyle/>
        <a:p>
          <a:r>
            <a:rPr lang="es-ES" sz="2400" dirty="0"/>
            <a:t>Ajuste limites Jurisdiccionales</a:t>
          </a:r>
        </a:p>
      </dgm:t>
    </dgm:pt>
    <dgm:pt modelId="{39AB97E3-8A90-410B-96D2-470D93266963}" type="parTrans" cxnId="{1E1033A2-8DB1-4E9D-9B70-E518446DC52C}">
      <dgm:prSet/>
      <dgm:spPr/>
      <dgm:t>
        <a:bodyPr/>
        <a:lstStyle/>
        <a:p>
          <a:endParaRPr lang="es-ES" sz="2800"/>
        </a:p>
      </dgm:t>
    </dgm:pt>
    <dgm:pt modelId="{9903E58E-E9E6-447B-B611-3A0556822F4A}" type="sibTrans" cxnId="{1E1033A2-8DB1-4E9D-9B70-E518446DC52C}">
      <dgm:prSet/>
      <dgm:spPr/>
      <dgm:t>
        <a:bodyPr/>
        <a:lstStyle/>
        <a:p>
          <a:endParaRPr lang="es-ES" sz="2800"/>
        </a:p>
      </dgm:t>
    </dgm:pt>
    <dgm:pt modelId="{FA7515AA-8C94-4D76-86DC-4B76E273A462}">
      <dgm:prSet phldrT="[Texto]" custT="1"/>
      <dgm:spPr/>
      <dgm:t>
        <a:bodyPr/>
        <a:lstStyle/>
        <a:p>
          <a:r>
            <a:rPr lang="es-ES" sz="1600" dirty="0"/>
            <a:t>Utiliza información 2010.</a:t>
          </a:r>
        </a:p>
      </dgm:t>
    </dgm:pt>
    <dgm:pt modelId="{771C3302-29EB-49CE-B776-2101CB86B2F9}" type="parTrans" cxnId="{908F45F5-9012-431B-BE86-28E3100E1D45}">
      <dgm:prSet/>
      <dgm:spPr/>
      <dgm:t>
        <a:bodyPr/>
        <a:lstStyle/>
        <a:p>
          <a:endParaRPr lang="es-ES" sz="2800"/>
        </a:p>
      </dgm:t>
    </dgm:pt>
    <dgm:pt modelId="{689356E4-A155-4ED7-8812-F1C191E401BC}" type="sibTrans" cxnId="{908F45F5-9012-431B-BE86-28E3100E1D45}">
      <dgm:prSet/>
      <dgm:spPr/>
      <dgm:t>
        <a:bodyPr/>
        <a:lstStyle/>
        <a:p>
          <a:endParaRPr lang="es-ES" sz="2800"/>
        </a:p>
      </dgm:t>
    </dgm:pt>
    <dgm:pt modelId="{7C281201-2BEE-4824-93A1-F940554D25D1}">
      <dgm:prSet phldrT="[Texto]" custT="1"/>
      <dgm:spPr/>
      <dgm:t>
        <a:bodyPr/>
        <a:lstStyle/>
        <a:p>
          <a:r>
            <a:rPr lang="es-ES" sz="1600" dirty="0"/>
            <a:t>Información oficial del </a:t>
          </a:r>
          <a:r>
            <a:rPr lang="es-ES" sz="1600" dirty="0" err="1"/>
            <a:t>CONALI</a:t>
          </a:r>
          <a:r>
            <a:rPr lang="es-ES" sz="1600" dirty="0"/>
            <a:t>  (Límites Internos)</a:t>
          </a:r>
        </a:p>
      </dgm:t>
    </dgm:pt>
    <dgm:pt modelId="{6F45904D-1AD9-4051-85AC-94E809A85166}" type="parTrans" cxnId="{5F221473-591E-4E91-9156-D1314ADBD78F}">
      <dgm:prSet/>
      <dgm:spPr/>
      <dgm:t>
        <a:bodyPr/>
        <a:lstStyle/>
        <a:p>
          <a:endParaRPr lang="es-ES" sz="2800"/>
        </a:p>
      </dgm:t>
    </dgm:pt>
    <dgm:pt modelId="{18FBB517-41DB-41A8-A2F7-16E7C50C5C58}" type="sibTrans" cxnId="{5F221473-591E-4E91-9156-D1314ADBD78F}">
      <dgm:prSet/>
      <dgm:spPr/>
      <dgm:t>
        <a:bodyPr/>
        <a:lstStyle/>
        <a:p>
          <a:endParaRPr lang="es-ES" sz="2800"/>
        </a:p>
      </dgm:t>
    </dgm:pt>
    <dgm:pt modelId="{59D25413-7050-469D-8F1C-0F2AB889F428}">
      <dgm:prSet phldrT="[Texto]" custT="1"/>
      <dgm:spPr/>
      <dgm:t>
        <a:bodyPr/>
        <a:lstStyle/>
        <a:p>
          <a:r>
            <a:rPr lang="es-ES" sz="2400" dirty="0"/>
            <a:t>Preparación Material Campo</a:t>
          </a:r>
        </a:p>
      </dgm:t>
    </dgm:pt>
    <dgm:pt modelId="{431ACB9B-A02B-44D7-88C7-DD94FF175B40}" type="parTrans" cxnId="{BF163216-C3B6-4512-9058-A49D52950E0A}">
      <dgm:prSet/>
      <dgm:spPr/>
      <dgm:t>
        <a:bodyPr/>
        <a:lstStyle/>
        <a:p>
          <a:endParaRPr lang="es-ES" sz="2800"/>
        </a:p>
      </dgm:t>
    </dgm:pt>
    <dgm:pt modelId="{8DEEE804-B053-4F2B-AA24-2A77545B2CB8}" type="sibTrans" cxnId="{BF163216-C3B6-4512-9058-A49D52950E0A}">
      <dgm:prSet/>
      <dgm:spPr/>
      <dgm:t>
        <a:bodyPr/>
        <a:lstStyle/>
        <a:p>
          <a:endParaRPr lang="es-ES" sz="2800"/>
        </a:p>
      </dgm:t>
    </dgm:pt>
    <dgm:pt modelId="{DD6DD0F3-50A3-4EEB-A0D7-F01868A67459}">
      <dgm:prSet phldrT="[Texto]" custT="1"/>
      <dgm:spPr/>
      <dgm:t>
        <a:bodyPr/>
        <a:lstStyle/>
        <a:p>
          <a:r>
            <a:rPr lang="es-ES" sz="1600" dirty="0"/>
            <a:t>Imágenes satelitales</a:t>
          </a:r>
        </a:p>
      </dgm:t>
    </dgm:pt>
    <dgm:pt modelId="{3ABE2989-6D8C-4668-BC91-210A9CA2257C}" type="parTrans" cxnId="{A9C370A0-2464-4A9C-8ACE-8CD51415A2CE}">
      <dgm:prSet/>
      <dgm:spPr/>
      <dgm:t>
        <a:bodyPr/>
        <a:lstStyle/>
        <a:p>
          <a:endParaRPr lang="es-ES" sz="2800"/>
        </a:p>
      </dgm:t>
    </dgm:pt>
    <dgm:pt modelId="{76FC3C69-F9D3-40D4-A7E2-CDD09E2F8773}" type="sibTrans" cxnId="{A9C370A0-2464-4A9C-8ACE-8CD51415A2CE}">
      <dgm:prSet/>
      <dgm:spPr/>
      <dgm:t>
        <a:bodyPr/>
        <a:lstStyle/>
        <a:p>
          <a:endParaRPr lang="es-ES" sz="2800"/>
        </a:p>
      </dgm:t>
    </dgm:pt>
    <dgm:pt modelId="{3A6DAAFC-075F-4AF9-AE47-793BB7D897C9}">
      <dgm:prSet phldrT="[Texto]" custT="1"/>
      <dgm:spPr/>
      <dgm:t>
        <a:bodyPr/>
        <a:lstStyle/>
        <a:p>
          <a:r>
            <a:rPr lang="es-ES" sz="1600" dirty="0"/>
            <a:t>Información 2010</a:t>
          </a:r>
        </a:p>
      </dgm:t>
    </dgm:pt>
    <dgm:pt modelId="{B61B30B2-42B1-4B7A-A32E-06DC13859729}" type="parTrans" cxnId="{0BA4094B-601B-4870-9764-A9253246EC9B}">
      <dgm:prSet/>
      <dgm:spPr/>
      <dgm:t>
        <a:bodyPr/>
        <a:lstStyle/>
        <a:p>
          <a:endParaRPr lang="es-ES" sz="2800"/>
        </a:p>
      </dgm:t>
    </dgm:pt>
    <dgm:pt modelId="{C4511D8D-EA74-4102-836A-CF8C5034CBD3}" type="sibTrans" cxnId="{0BA4094B-601B-4870-9764-A9253246EC9B}">
      <dgm:prSet/>
      <dgm:spPr/>
      <dgm:t>
        <a:bodyPr/>
        <a:lstStyle/>
        <a:p>
          <a:endParaRPr lang="es-ES" sz="2800"/>
        </a:p>
      </dgm:t>
    </dgm:pt>
    <dgm:pt modelId="{5A545D4C-3CBD-485D-8DB9-5D3D8FCE2065}">
      <dgm:prSet phldrT="[Texto]" custT="1"/>
      <dgm:spPr/>
      <dgm:t>
        <a:bodyPr/>
        <a:lstStyle/>
        <a:p>
          <a:r>
            <a:rPr lang="es-ES" sz="2400" dirty="0"/>
            <a:t>Actualización Cartográfica</a:t>
          </a:r>
        </a:p>
      </dgm:t>
    </dgm:pt>
    <dgm:pt modelId="{7FD3DCAD-54A3-4215-A8C3-E207352A6EA4}" type="parTrans" cxnId="{86C62CF8-9241-4DF0-8E1A-79EED3983140}">
      <dgm:prSet/>
      <dgm:spPr/>
      <dgm:t>
        <a:bodyPr/>
        <a:lstStyle/>
        <a:p>
          <a:endParaRPr lang="es-ES" sz="2800"/>
        </a:p>
      </dgm:t>
    </dgm:pt>
    <dgm:pt modelId="{026A2B46-F529-4517-8121-BA327699B4A1}" type="sibTrans" cxnId="{86C62CF8-9241-4DF0-8E1A-79EED3983140}">
      <dgm:prSet/>
      <dgm:spPr/>
      <dgm:t>
        <a:bodyPr/>
        <a:lstStyle/>
        <a:p>
          <a:endParaRPr lang="es-ES" sz="2800"/>
        </a:p>
      </dgm:t>
    </dgm:pt>
    <dgm:pt modelId="{C3AF97BC-A5FE-4210-A171-0DED4B213991}">
      <dgm:prSet phldrT="[Texto]" custT="1"/>
      <dgm:spPr/>
      <dgm:t>
        <a:bodyPr/>
        <a:lstStyle/>
        <a:p>
          <a:r>
            <a:rPr lang="es-ES" sz="1400" dirty="0"/>
            <a:t>Entrevista directa con los informantes puerta a puerta.</a:t>
          </a:r>
        </a:p>
      </dgm:t>
    </dgm:pt>
    <dgm:pt modelId="{AF5E7B15-3440-4AE7-88CB-2FBB3221A3D9}" type="parTrans" cxnId="{0BDB5E6F-6297-4002-B253-B0F8C4C2B2E3}">
      <dgm:prSet/>
      <dgm:spPr/>
      <dgm:t>
        <a:bodyPr/>
        <a:lstStyle/>
        <a:p>
          <a:endParaRPr lang="es-ES" sz="2800"/>
        </a:p>
      </dgm:t>
    </dgm:pt>
    <dgm:pt modelId="{1C501584-325D-473D-883A-A3922B2A10B3}" type="sibTrans" cxnId="{0BDB5E6F-6297-4002-B253-B0F8C4C2B2E3}">
      <dgm:prSet/>
      <dgm:spPr/>
      <dgm:t>
        <a:bodyPr/>
        <a:lstStyle/>
        <a:p>
          <a:endParaRPr lang="es-ES" sz="2800"/>
        </a:p>
      </dgm:t>
    </dgm:pt>
    <dgm:pt modelId="{54E9E01D-D9AC-4699-BF6F-74DC3937ED63}">
      <dgm:prSet phldrT="[Texto]" custT="1"/>
      <dgm:spPr/>
      <dgm:t>
        <a:bodyPr/>
        <a:lstStyle/>
        <a:p>
          <a:r>
            <a:rPr lang="es-ES" sz="1400" dirty="0"/>
            <a:t>Procesos de verificación de la calidad en campo y gabinete.</a:t>
          </a:r>
        </a:p>
      </dgm:t>
    </dgm:pt>
    <dgm:pt modelId="{3CAD32EB-3D77-47E6-A86A-4EDC84C25A93}" type="parTrans" cxnId="{DB0E8251-6424-49FB-8BAA-A640F4E0259D}">
      <dgm:prSet/>
      <dgm:spPr/>
      <dgm:t>
        <a:bodyPr/>
        <a:lstStyle/>
        <a:p>
          <a:endParaRPr lang="es-ES" sz="2800"/>
        </a:p>
      </dgm:t>
    </dgm:pt>
    <dgm:pt modelId="{906DCC40-809D-4C82-B4DE-84169C9853B2}" type="sibTrans" cxnId="{DB0E8251-6424-49FB-8BAA-A640F4E0259D}">
      <dgm:prSet/>
      <dgm:spPr/>
      <dgm:t>
        <a:bodyPr/>
        <a:lstStyle/>
        <a:p>
          <a:endParaRPr lang="es-ES" sz="2800"/>
        </a:p>
      </dgm:t>
    </dgm:pt>
    <dgm:pt modelId="{A83D7456-6C3C-4516-BA51-F02EE45134F4}">
      <dgm:prSet phldrT="[Texto]" custT="1"/>
      <dgm:spPr/>
      <dgm:t>
        <a:bodyPr/>
        <a:lstStyle/>
        <a:p>
          <a:r>
            <a:rPr lang="es-ES" sz="1400" dirty="0"/>
            <a:t>Desarrollo del INEC para asignación de cargas de trabajo a dispositivos.</a:t>
          </a:r>
        </a:p>
      </dgm:t>
    </dgm:pt>
    <dgm:pt modelId="{70E062FB-391A-4D08-923D-E8E9D31B304A}" type="parTrans" cxnId="{426F50E1-DE57-4ABD-9BCB-BE84695F82E1}">
      <dgm:prSet/>
      <dgm:spPr/>
      <dgm:t>
        <a:bodyPr/>
        <a:lstStyle/>
        <a:p>
          <a:endParaRPr lang="es-ES" sz="2800"/>
        </a:p>
      </dgm:t>
    </dgm:pt>
    <dgm:pt modelId="{B62CB637-2290-4D01-9B3A-62E084C1504B}" type="sibTrans" cxnId="{426F50E1-DE57-4ABD-9BCB-BE84695F82E1}">
      <dgm:prSet/>
      <dgm:spPr/>
      <dgm:t>
        <a:bodyPr/>
        <a:lstStyle/>
        <a:p>
          <a:endParaRPr lang="es-ES" sz="2800"/>
        </a:p>
      </dgm:t>
    </dgm:pt>
    <dgm:pt modelId="{FA988038-89DF-4E40-9B4C-268416997C6C}">
      <dgm:prSet phldrT="[Texto]" custT="1"/>
      <dgm:spPr/>
      <dgm:t>
        <a:bodyPr/>
        <a:lstStyle/>
        <a:p>
          <a:r>
            <a:rPr lang="es-ES" sz="1600" dirty="0"/>
            <a:t>Software libre QGIS</a:t>
          </a:r>
        </a:p>
      </dgm:t>
    </dgm:pt>
    <dgm:pt modelId="{2FC231D4-CB86-44F5-AD9C-79106A40F486}" type="parTrans" cxnId="{8F531D0C-CD28-4ABE-BEB2-08C7188E94FE}">
      <dgm:prSet/>
      <dgm:spPr/>
      <dgm:t>
        <a:bodyPr/>
        <a:lstStyle/>
        <a:p>
          <a:endParaRPr lang="es-ES" sz="2800"/>
        </a:p>
      </dgm:t>
    </dgm:pt>
    <dgm:pt modelId="{1C35204D-E16E-4288-8AB4-69F387D223CE}" type="sibTrans" cxnId="{8F531D0C-CD28-4ABE-BEB2-08C7188E94FE}">
      <dgm:prSet/>
      <dgm:spPr/>
      <dgm:t>
        <a:bodyPr/>
        <a:lstStyle/>
        <a:p>
          <a:endParaRPr lang="es-ES" sz="2800"/>
        </a:p>
      </dgm:t>
    </dgm:pt>
    <dgm:pt modelId="{4882C858-996F-4D39-A771-4E877CFF9543}">
      <dgm:prSet phldrT="[Texto]" custT="1"/>
      <dgm:spPr/>
      <dgm:t>
        <a:bodyPr/>
        <a:lstStyle/>
        <a:p>
          <a:r>
            <a:rPr lang="es-ES" sz="2400" dirty="0"/>
            <a:t>Digitalización Cartográfica</a:t>
          </a:r>
        </a:p>
      </dgm:t>
    </dgm:pt>
    <dgm:pt modelId="{C4260FF3-9433-4198-B8A7-ABC0C6641496}" type="parTrans" cxnId="{A52DC464-FDD7-479D-9A82-AAD28C74A3C1}">
      <dgm:prSet/>
      <dgm:spPr/>
      <dgm:t>
        <a:bodyPr/>
        <a:lstStyle/>
        <a:p>
          <a:endParaRPr lang="es-ES" sz="2800"/>
        </a:p>
      </dgm:t>
    </dgm:pt>
    <dgm:pt modelId="{4BC2AAA4-6687-48E5-BB0F-D18252E12915}" type="sibTrans" cxnId="{A52DC464-FDD7-479D-9A82-AAD28C74A3C1}">
      <dgm:prSet/>
      <dgm:spPr/>
      <dgm:t>
        <a:bodyPr/>
        <a:lstStyle/>
        <a:p>
          <a:endParaRPr lang="es-ES" sz="2800"/>
        </a:p>
      </dgm:t>
    </dgm:pt>
    <dgm:pt modelId="{3FE7F3D1-63F4-4A9E-B15A-A764D51376B3}">
      <dgm:prSet phldrT="[Texto]" custT="1"/>
      <dgm:spPr/>
      <dgm:t>
        <a:bodyPr/>
        <a:lstStyle/>
        <a:p>
          <a:r>
            <a:rPr lang="es-ES" sz="1600" dirty="0"/>
            <a:t>Digitalización de la información cartográfica de las unidades censales.</a:t>
          </a:r>
        </a:p>
      </dgm:t>
    </dgm:pt>
    <dgm:pt modelId="{C033290F-A2E5-41CE-AF8A-1AE0ACA7DA99}" type="parTrans" cxnId="{9C6005BD-9042-41D1-8F48-371E0B552539}">
      <dgm:prSet/>
      <dgm:spPr/>
      <dgm:t>
        <a:bodyPr/>
        <a:lstStyle/>
        <a:p>
          <a:endParaRPr lang="es-ES" sz="2800"/>
        </a:p>
      </dgm:t>
    </dgm:pt>
    <dgm:pt modelId="{926732CD-D501-452D-A698-94C8F64D37CF}" type="sibTrans" cxnId="{9C6005BD-9042-41D1-8F48-371E0B552539}">
      <dgm:prSet/>
      <dgm:spPr/>
      <dgm:t>
        <a:bodyPr/>
        <a:lstStyle/>
        <a:p>
          <a:endParaRPr lang="es-ES" sz="2800"/>
        </a:p>
      </dgm:t>
    </dgm:pt>
    <dgm:pt modelId="{37D9F7E6-B10C-45BF-A974-18B2BB03B8C2}">
      <dgm:prSet custT="1"/>
      <dgm:spPr/>
      <dgm:t>
        <a:bodyPr/>
        <a:lstStyle/>
        <a:p>
          <a:r>
            <a:rPr lang="es-ES" sz="1600" dirty="0"/>
            <a:t>Generación de mapas y planos.</a:t>
          </a:r>
        </a:p>
      </dgm:t>
    </dgm:pt>
    <dgm:pt modelId="{000A2A3B-C7F8-4CB6-8F16-553C9F1F43D0}" type="parTrans" cxnId="{8D1204E7-DEDC-4500-97BD-8FBB2F84B1D7}">
      <dgm:prSet/>
      <dgm:spPr/>
      <dgm:t>
        <a:bodyPr/>
        <a:lstStyle/>
        <a:p>
          <a:endParaRPr lang="es-ES" sz="2800"/>
        </a:p>
      </dgm:t>
    </dgm:pt>
    <dgm:pt modelId="{2DAC4542-24AC-41D2-9BE0-BE624B87D466}" type="sibTrans" cxnId="{8D1204E7-DEDC-4500-97BD-8FBB2F84B1D7}">
      <dgm:prSet/>
      <dgm:spPr/>
      <dgm:t>
        <a:bodyPr/>
        <a:lstStyle/>
        <a:p>
          <a:endParaRPr lang="es-ES" sz="2800"/>
        </a:p>
      </dgm:t>
    </dgm:pt>
    <dgm:pt modelId="{2E995F77-3238-4748-8C62-A15F502A68C9}">
      <dgm:prSet custT="1"/>
      <dgm:spPr/>
      <dgm:t>
        <a:bodyPr/>
        <a:lstStyle/>
        <a:p>
          <a:r>
            <a:rPr lang="es-ES" sz="1600" dirty="0"/>
            <a:t>Validación de Geo Data Bases.</a:t>
          </a:r>
        </a:p>
      </dgm:t>
    </dgm:pt>
    <dgm:pt modelId="{F09D26EA-BE56-4DC6-9E2B-DDBC1045F0E8}" type="parTrans" cxnId="{6D820B11-DE4C-4BA5-8A33-878DA0DC7934}">
      <dgm:prSet/>
      <dgm:spPr/>
      <dgm:t>
        <a:bodyPr/>
        <a:lstStyle/>
        <a:p>
          <a:endParaRPr lang="es-ES" sz="2800"/>
        </a:p>
      </dgm:t>
    </dgm:pt>
    <dgm:pt modelId="{C5D40ACD-B191-4A7F-AA50-188079AF7837}" type="sibTrans" cxnId="{6D820B11-DE4C-4BA5-8A33-878DA0DC7934}">
      <dgm:prSet/>
      <dgm:spPr/>
      <dgm:t>
        <a:bodyPr/>
        <a:lstStyle/>
        <a:p>
          <a:endParaRPr lang="es-ES" sz="2800"/>
        </a:p>
      </dgm:t>
    </dgm:pt>
    <dgm:pt modelId="{0EF3191D-2F3D-43DB-B018-97CC7088ECE2}">
      <dgm:prSet phldrT="[Texto]" custT="1"/>
      <dgm:spPr/>
      <dgm:t>
        <a:bodyPr/>
        <a:lstStyle/>
        <a:p>
          <a:r>
            <a:rPr lang="es-ES" sz="1400" dirty="0"/>
            <a:t>Dibujo de polígonos de los edificios censales para el área amanzanada</a:t>
          </a:r>
        </a:p>
      </dgm:t>
    </dgm:pt>
    <dgm:pt modelId="{B3CEA33E-97A1-46B8-A178-5E550808BE06}" type="parTrans" cxnId="{E9CFFF20-7E59-434A-A326-9BFD0932EE64}">
      <dgm:prSet/>
      <dgm:spPr/>
      <dgm:t>
        <a:bodyPr/>
        <a:lstStyle/>
        <a:p>
          <a:endParaRPr lang="es-ES" sz="2800"/>
        </a:p>
      </dgm:t>
    </dgm:pt>
    <dgm:pt modelId="{C8D50F1B-B313-407F-8799-6274613D6F8D}" type="sibTrans" cxnId="{E9CFFF20-7E59-434A-A326-9BFD0932EE64}">
      <dgm:prSet/>
      <dgm:spPr/>
      <dgm:t>
        <a:bodyPr/>
        <a:lstStyle/>
        <a:p>
          <a:endParaRPr lang="es-ES" sz="2800"/>
        </a:p>
      </dgm:t>
    </dgm:pt>
    <dgm:pt modelId="{641C9216-AE11-4521-BD35-61C00463CB91}">
      <dgm:prSet phldrT="[Texto]" custT="1"/>
      <dgm:spPr/>
      <dgm:t>
        <a:bodyPr/>
        <a:lstStyle/>
        <a:p>
          <a:r>
            <a:rPr lang="es-ES" sz="1400" dirty="0"/>
            <a:t>Dibujo de punto de edificios para el área dispersa</a:t>
          </a:r>
        </a:p>
      </dgm:t>
    </dgm:pt>
    <dgm:pt modelId="{F41BCEEE-8C95-438B-B4A7-79C5E279AEE4}" type="parTrans" cxnId="{1743E149-E7B6-4497-A249-26E4734EC684}">
      <dgm:prSet/>
      <dgm:spPr/>
      <dgm:t>
        <a:bodyPr/>
        <a:lstStyle/>
        <a:p>
          <a:endParaRPr lang="es-ES" sz="2800"/>
        </a:p>
      </dgm:t>
    </dgm:pt>
    <dgm:pt modelId="{A3ECC5E3-EEFA-4BE4-AC86-4499B85B29B0}" type="sibTrans" cxnId="{1743E149-E7B6-4497-A249-26E4734EC684}">
      <dgm:prSet/>
      <dgm:spPr/>
      <dgm:t>
        <a:bodyPr/>
        <a:lstStyle/>
        <a:p>
          <a:endParaRPr lang="es-ES" sz="2800"/>
        </a:p>
      </dgm:t>
    </dgm:pt>
    <dgm:pt modelId="{49544D69-3D52-4397-9A05-8E27F77492F2}" type="pres">
      <dgm:prSet presAssocID="{14F06956-F11C-4DC5-A239-17D018F86CB7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219DB2F9-3207-4EAB-8D49-ED9D44BD41DC}" type="pres">
      <dgm:prSet presAssocID="{47B72528-9847-4782-99DB-EE4750FF7D30}" presName="ParentComposite" presStyleCnt="0"/>
      <dgm:spPr/>
    </dgm:pt>
    <dgm:pt modelId="{3851BC62-E831-4BD6-8D82-AF4244784E88}" type="pres">
      <dgm:prSet presAssocID="{47B72528-9847-4782-99DB-EE4750FF7D30}" presName="Chord" presStyleLbl="bgShp" presStyleIdx="0" presStyleCnt="4"/>
      <dgm:spPr/>
    </dgm:pt>
    <dgm:pt modelId="{65EA2D33-3398-4A6D-AA83-ACD1F6B981CF}" type="pres">
      <dgm:prSet presAssocID="{47B72528-9847-4782-99DB-EE4750FF7D30}" presName="Pie" presStyleLbl="alignNode1" presStyleIdx="0" presStyleCnt="4"/>
      <dgm:spPr/>
    </dgm:pt>
    <dgm:pt modelId="{AC51952A-4019-4FC6-A9C9-C41D770B06BD}" type="pres">
      <dgm:prSet presAssocID="{47B72528-9847-4782-99DB-EE4750FF7D30}" presName="Parent" presStyleLbl="revTx" presStyleIdx="0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109630-B037-4CB7-BD53-1BD7047AD30D}" type="pres">
      <dgm:prSet presAssocID="{689356E4-A155-4ED7-8812-F1C191E401BC}" presName="negSibTrans" presStyleCnt="0"/>
      <dgm:spPr/>
    </dgm:pt>
    <dgm:pt modelId="{5A55CB00-B7F2-4BBF-995B-BA958D465407}" type="pres">
      <dgm:prSet presAssocID="{47B72528-9847-4782-99DB-EE4750FF7D30}" presName="composite" presStyleCnt="0"/>
      <dgm:spPr/>
    </dgm:pt>
    <dgm:pt modelId="{6DA7428B-C8D7-457D-93B9-024F3FF5371E}" type="pres">
      <dgm:prSet presAssocID="{47B72528-9847-4782-99DB-EE4750FF7D30}" presName="Child" presStyleLbl="revTx" presStyleIdx="1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89AB5E-5053-490C-912F-8F5F1AD8E93B}" type="pres">
      <dgm:prSet presAssocID="{9903E58E-E9E6-447B-B611-3A0556822F4A}" presName="sibTrans" presStyleCnt="0"/>
      <dgm:spPr/>
    </dgm:pt>
    <dgm:pt modelId="{9B7C908D-AB5E-4E14-A184-3A985C9763AA}" type="pres">
      <dgm:prSet presAssocID="{59D25413-7050-469D-8F1C-0F2AB889F428}" presName="ParentComposite" presStyleCnt="0"/>
      <dgm:spPr/>
    </dgm:pt>
    <dgm:pt modelId="{CFAB0E25-1526-4A8E-A70B-BD2899A5DA1E}" type="pres">
      <dgm:prSet presAssocID="{59D25413-7050-469D-8F1C-0F2AB889F428}" presName="Chord" presStyleLbl="bgShp" presStyleIdx="1" presStyleCnt="4"/>
      <dgm:spPr/>
    </dgm:pt>
    <dgm:pt modelId="{E46C1418-3A73-46D7-9F29-88CA4A6A881D}" type="pres">
      <dgm:prSet presAssocID="{59D25413-7050-469D-8F1C-0F2AB889F428}" presName="Pie" presStyleLbl="alignNode1" presStyleIdx="1" presStyleCnt="4"/>
      <dgm:spPr/>
    </dgm:pt>
    <dgm:pt modelId="{108E2421-F3B5-425F-A54B-08CAD46AC694}" type="pres">
      <dgm:prSet presAssocID="{59D25413-7050-469D-8F1C-0F2AB889F428}" presName="Parent" presStyleLbl="revTx" presStyleIdx="2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179530B-CC76-4642-A9F0-D760414BAF6C}" type="pres">
      <dgm:prSet presAssocID="{76FC3C69-F9D3-40D4-A7E2-CDD09E2F8773}" presName="negSibTrans" presStyleCnt="0"/>
      <dgm:spPr/>
    </dgm:pt>
    <dgm:pt modelId="{C71B024D-7BE7-4F5C-A4BC-ADC40C339AD5}" type="pres">
      <dgm:prSet presAssocID="{59D25413-7050-469D-8F1C-0F2AB889F428}" presName="composite" presStyleCnt="0"/>
      <dgm:spPr/>
    </dgm:pt>
    <dgm:pt modelId="{1AD008FD-0B8E-43F3-8445-97C26AEF1ED4}" type="pres">
      <dgm:prSet presAssocID="{59D25413-7050-469D-8F1C-0F2AB889F428}" presName="Child" presStyleLbl="revTx" presStyleIdx="3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020DD0-8F1F-4E93-A9AF-0B4B8ACFC231}" type="pres">
      <dgm:prSet presAssocID="{8DEEE804-B053-4F2B-AA24-2A77545B2CB8}" presName="sibTrans" presStyleCnt="0"/>
      <dgm:spPr/>
    </dgm:pt>
    <dgm:pt modelId="{5A6F0E8D-75C1-4861-972C-C7534CEEB495}" type="pres">
      <dgm:prSet presAssocID="{5A545D4C-3CBD-485D-8DB9-5D3D8FCE2065}" presName="ParentComposite" presStyleCnt="0"/>
      <dgm:spPr/>
    </dgm:pt>
    <dgm:pt modelId="{3C687147-F9FB-4051-8D70-3FE3CB63F317}" type="pres">
      <dgm:prSet presAssocID="{5A545D4C-3CBD-485D-8DB9-5D3D8FCE2065}" presName="Chord" presStyleLbl="bgShp" presStyleIdx="2" presStyleCnt="4"/>
      <dgm:spPr/>
    </dgm:pt>
    <dgm:pt modelId="{1F2615B1-FBBE-4593-9024-9453FE79F82C}" type="pres">
      <dgm:prSet presAssocID="{5A545D4C-3CBD-485D-8DB9-5D3D8FCE2065}" presName="Pie" presStyleLbl="alignNode1" presStyleIdx="2" presStyleCnt="4"/>
      <dgm:spPr/>
    </dgm:pt>
    <dgm:pt modelId="{F3C6951F-F3B2-487E-8943-6BFDF599185C}" type="pres">
      <dgm:prSet presAssocID="{5A545D4C-3CBD-485D-8DB9-5D3D8FCE2065}" presName="Parent" presStyleLbl="revTx" presStyleIdx="4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DFCE58-960F-4CE3-9719-1099B5216C4A}" type="pres">
      <dgm:prSet presAssocID="{1C501584-325D-473D-883A-A3922B2A10B3}" presName="negSibTrans" presStyleCnt="0"/>
      <dgm:spPr/>
    </dgm:pt>
    <dgm:pt modelId="{95250886-A976-4E28-AE8A-77267CB504D8}" type="pres">
      <dgm:prSet presAssocID="{5A545D4C-3CBD-485D-8DB9-5D3D8FCE2065}" presName="composite" presStyleCnt="0"/>
      <dgm:spPr/>
    </dgm:pt>
    <dgm:pt modelId="{3EC3FF86-4ABA-4DD4-A3EE-9E6829D987BB}" type="pres">
      <dgm:prSet presAssocID="{5A545D4C-3CBD-485D-8DB9-5D3D8FCE2065}" presName="Child" presStyleLbl="revTx" presStyleIdx="5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E6A20F0-5660-409F-A40E-95E82D9981A2}" type="pres">
      <dgm:prSet presAssocID="{026A2B46-F529-4517-8121-BA327699B4A1}" presName="sibTrans" presStyleCnt="0"/>
      <dgm:spPr/>
    </dgm:pt>
    <dgm:pt modelId="{0244F9EF-BA1D-4DED-9886-38ED5B1D0038}" type="pres">
      <dgm:prSet presAssocID="{4882C858-996F-4D39-A771-4E877CFF9543}" presName="ParentComposite" presStyleCnt="0"/>
      <dgm:spPr/>
    </dgm:pt>
    <dgm:pt modelId="{99211EAE-6FE8-4981-8E83-F1A19258C66B}" type="pres">
      <dgm:prSet presAssocID="{4882C858-996F-4D39-A771-4E877CFF9543}" presName="Chord" presStyleLbl="bgShp" presStyleIdx="3" presStyleCnt="4"/>
      <dgm:spPr/>
    </dgm:pt>
    <dgm:pt modelId="{AC074F28-DF81-44E3-8ADE-332791E750E3}" type="pres">
      <dgm:prSet presAssocID="{4882C858-996F-4D39-A771-4E877CFF9543}" presName="Pie" presStyleLbl="alignNode1" presStyleIdx="3" presStyleCnt="4"/>
      <dgm:spPr/>
    </dgm:pt>
    <dgm:pt modelId="{465C751F-FFC7-43A5-A8E0-E0B35A5E370E}" type="pres">
      <dgm:prSet presAssocID="{4882C858-996F-4D39-A771-4E877CFF9543}" presName="Parent" presStyleLbl="revTx" presStyleIdx="6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3428291-1492-4C63-A510-59057A43DD6F}" type="pres">
      <dgm:prSet presAssocID="{926732CD-D501-452D-A698-94C8F64D37CF}" presName="negSibTrans" presStyleCnt="0"/>
      <dgm:spPr/>
    </dgm:pt>
    <dgm:pt modelId="{D86C020F-5F59-47DE-9325-F3992BFCA522}" type="pres">
      <dgm:prSet presAssocID="{4882C858-996F-4D39-A771-4E877CFF9543}" presName="composite" presStyleCnt="0"/>
      <dgm:spPr/>
    </dgm:pt>
    <dgm:pt modelId="{9686344B-A543-455B-87BD-F873F12EC565}" type="pres">
      <dgm:prSet presAssocID="{4882C858-996F-4D39-A771-4E877CFF9543}" presName="Child" presStyleLbl="revTx" presStyleIdx="7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743E149-E7B6-4497-A249-26E4734EC684}" srcId="{5A545D4C-3CBD-485D-8DB9-5D3D8FCE2065}" destId="{641C9216-AE11-4521-BD35-61C00463CB91}" srcOrd="4" destOrd="0" parTransId="{F41BCEEE-8C95-438B-B4A7-79C5E279AEE4}" sibTransId="{A3ECC5E3-EEFA-4BE4-AC86-4499B85B29B0}"/>
    <dgm:cxn modelId="{BF163216-C3B6-4512-9058-A49D52950E0A}" srcId="{14F06956-F11C-4DC5-A239-17D018F86CB7}" destId="{59D25413-7050-469D-8F1C-0F2AB889F428}" srcOrd="1" destOrd="0" parTransId="{431ACB9B-A02B-44D7-88C7-DD94FF175B40}" sibTransId="{8DEEE804-B053-4F2B-AA24-2A77545B2CB8}"/>
    <dgm:cxn modelId="{A2E27620-5307-4328-8AF6-A97F89E21F9C}" type="presOf" srcId="{5A545D4C-3CBD-485D-8DB9-5D3D8FCE2065}" destId="{F3C6951F-F3B2-487E-8943-6BFDF599185C}" srcOrd="0" destOrd="0" presId="urn:microsoft.com/office/officeart/2009/3/layout/PieProcess"/>
    <dgm:cxn modelId="{908F45F5-9012-431B-BE86-28E3100E1D45}" srcId="{47B72528-9847-4782-99DB-EE4750FF7D30}" destId="{FA7515AA-8C94-4D76-86DC-4B76E273A462}" srcOrd="0" destOrd="0" parTransId="{771C3302-29EB-49CE-B776-2101CB86B2F9}" sibTransId="{689356E4-A155-4ED7-8812-F1C191E401BC}"/>
    <dgm:cxn modelId="{6E3B7D78-C650-41D7-96F3-1C867984A3FE}" type="presOf" srcId="{A83D7456-6C3C-4516-BA51-F02EE45134F4}" destId="{3EC3FF86-4ABA-4DD4-A3EE-9E6829D987BB}" srcOrd="0" destOrd="1" presId="urn:microsoft.com/office/officeart/2009/3/layout/PieProcess"/>
    <dgm:cxn modelId="{46E54212-27FB-42C9-B5AD-72A54DF55A0A}" type="presOf" srcId="{14F06956-F11C-4DC5-A239-17D018F86CB7}" destId="{49544D69-3D52-4397-9A05-8E27F77492F2}" srcOrd="0" destOrd="0" presId="urn:microsoft.com/office/officeart/2009/3/layout/PieProcess"/>
    <dgm:cxn modelId="{6CC24959-37A3-436C-B31F-AD509DC22073}" type="presOf" srcId="{3FE7F3D1-63F4-4A9E-B15A-A764D51376B3}" destId="{9686344B-A543-455B-87BD-F873F12EC565}" srcOrd="0" destOrd="0" presId="urn:microsoft.com/office/officeart/2009/3/layout/PieProcess"/>
    <dgm:cxn modelId="{D033FC66-2B63-4071-8EEC-378D36FF0971}" type="presOf" srcId="{37D9F7E6-B10C-45BF-A974-18B2BB03B8C2}" destId="{9686344B-A543-455B-87BD-F873F12EC565}" srcOrd="0" destOrd="1" presId="urn:microsoft.com/office/officeart/2009/3/layout/PieProcess"/>
    <dgm:cxn modelId="{FBEA8F0F-7ED1-4FF6-8A4B-8AD9B355CF04}" type="presOf" srcId="{0EF3191D-2F3D-43DB-B018-97CC7088ECE2}" destId="{3EC3FF86-4ABA-4DD4-A3EE-9E6829D987BB}" srcOrd="0" destOrd="3" presId="urn:microsoft.com/office/officeart/2009/3/layout/PieProcess"/>
    <dgm:cxn modelId="{07ADDE17-D750-46F5-A6A2-F1033A5F76C3}" type="presOf" srcId="{C3AF97BC-A5FE-4210-A171-0DED4B213991}" destId="{3EC3FF86-4ABA-4DD4-A3EE-9E6829D987BB}" srcOrd="0" destOrd="0" presId="urn:microsoft.com/office/officeart/2009/3/layout/PieProcess"/>
    <dgm:cxn modelId="{71C94AEA-D2A3-4C90-A11E-B2D6CCD0516D}" type="presOf" srcId="{DD6DD0F3-50A3-4EEB-A0D7-F01868A67459}" destId="{1AD008FD-0B8E-43F3-8445-97C26AEF1ED4}" srcOrd="0" destOrd="0" presId="urn:microsoft.com/office/officeart/2009/3/layout/PieProcess"/>
    <dgm:cxn modelId="{0BA4094B-601B-4870-9764-A9253246EC9B}" srcId="{59D25413-7050-469D-8F1C-0F2AB889F428}" destId="{3A6DAAFC-075F-4AF9-AE47-793BB7D897C9}" srcOrd="1" destOrd="0" parTransId="{B61B30B2-42B1-4B7A-A32E-06DC13859729}" sibTransId="{C4511D8D-EA74-4102-836A-CF8C5034CBD3}"/>
    <dgm:cxn modelId="{8D1204E7-DEDC-4500-97BD-8FBB2F84B1D7}" srcId="{4882C858-996F-4D39-A771-4E877CFF9543}" destId="{37D9F7E6-B10C-45BF-A974-18B2BB03B8C2}" srcOrd="1" destOrd="0" parTransId="{000A2A3B-C7F8-4CB6-8F16-553C9F1F43D0}" sibTransId="{2DAC4542-24AC-41D2-9BE0-BE624B87D466}"/>
    <dgm:cxn modelId="{83D127B8-F220-458D-A44C-2D1D8BB70DBD}" type="presOf" srcId="{3A6DAAFC-075F-4AF9-AE47-793BB7D897C9}" destId="{1AD008FD-0B8E-43F3-8445-97C26AEF1ED4}" srcOrd="0" destOrd="1" presId="urn:microsoft.com/office/officeart/2009/3/layout/PieProcess"/>
    <dgm:cxn modelId="{6D820B11-DE4C-4BA5-8A33-878DA0DC7934}" srcId="{4882C858-996F-4D39-A771-4E877CFF9543}" destId="{2E995F77-3238-4748-8C62-A15F502A68C9}" srcOrd="2" destOrd="0" parTransId="{F09D26EA-BE56-4DC6-9E2B-DDBC1045F0E8}" sibTransId="{C5D40ACD-B191-4A7F-AA50-188079AF7837}"/>
    <dgm:cxn modelId="{5F221473-591E-4E91-9156-D1314ADBD78F}" srcId="{47B72528-9847-4782-99DB-EE4750FF7D30}" destId="{7C281201-2BEE-4824-93A1-F940554D25D1}" srcOrd="1" destOrd="0" parTransId="{6F45904D-1AD9-4051-85AC-94E809A85166}" sibTransId="{18FBB517-41DB-41A8-A2F7-16E7C50C5C58}"/>
    <dgm:cxn modelId="{34D14BE4-1D1F-4AA6-8B88-A7AD662EDD73}" type="presOf" srcId="{54E9E01D-D9AC-4699-BF6F-74DC3937ED63}" destId="{3EC3FF86-4ABA-4DD4-A3EE-9E6829D987BB}" srcOrd="0" destOrd="2" presId="urn:microsoft.com/office/officeart/2009/3/layout/PieProcess"/>
    <dgm:cxn modelId="{9C6005BD-9042-41D1-8F48-371E0B552539}" srcId="{4882C858-996F-4D39-A771-4E877CFF9543}" destId="{3FE7F3D1-63F4-4A9E-B15A-A764D51376B3}" srcOrd="0" destOrd="0" parTransId="{C033290F-A2E5-41CE-AF8A-1AE0ACA7DA99}" sibTransId="{926732CD-D501-452D-A698-94C8F64D37CF}"/>
    <dgm:cxn modelId="{426F50E1-DE57-4ABD-9BCB-BE84695F82E1}" srcId="{5A545D4C-3CBD-485D-8DB9-5D3D8FCE2065}" destId="{A83D7456-6C3C-4516-BA51-F02EE45134F4}" srcOrd="1" destOrd="0" parTransId="{70E062FB-391A-4D08-923D-E8E9D31B304A}" sibTransId="{B62CB637-2290-4D01-9B3A-62E084C1504B}"/>
    <dgm:cxn modelId="{A52DC464-FDD7-479D-9A82-AAD28C74A3C1}" srcId="{14F06956-F11C-4DC5-A239-17D018F86CB7}" destId="{4882C858-996F-4D39-A771-4E877CFF9543}" srcOrd="3" destOrd="0" parTransId="{C4260FF3-9433-4198-B8A7-ABC0C6641496}" sibTransId="{4BC2AAA4-6687-48E5-BB0F-D18252E12915}"/>
    <dgm:cxn modelId="{BA19F47E-AB3A-4E53-85F9-EAA9D7913CEA}" type="presOf" srcId="{4882C858-996F-4D39-A771-4E877CFF9543}" destId="{465C751F-FFC7-43A5-A8E0-E0B35A5E370E}" srcOrd="0" destOrd="0" presId="urn:microsoft.com/office/officeart/2009/3/layout/PieProcess"/>
    <dgm:cxn modelId="{2F2AD01A-2707-4C19-A38F-7D6F54998F8B}" type="presOf" srcId="{47B72528-9847-4782-99DB-EE4750FF7D30}" destId="{AC51952A-4019-4FC6-A9C9-C41D770B06BD}" srcOrd="0" destOrd="0" presId="urn:microsoft.com/office/officeart/2009/3/layout/PieProcess"/>
    <dgm:cxn modelId="{8F531D0C-CD28-4ABE-BEB2-08C7188E94FE}" srcId="{47B72528-9847-4782-99DB-EE4750FF7D30}" destId="{FA988038-89DF-4E40-9B4C-268416997C6C}" srcOrd="2" destOrd="0" parTransId="{2FC231D4-CB86-44F5-AD9C-79106A40F486}" sibTransId="{1C35204D-E16E-4288-8AB4-69F387D223CE}"/>
    <dgm:cxn modelId="{DB0E8251-6424-49FB-8BAA-A640F4E0259D}" srcId="{5A545D4C-3CBD-485D-8DB9-5D3D8FCE2065}" destId="{54E9E01D-D9AC-4699-BF6F-74DC3937ED63}" srcOrd="2" destOrd="0" parTransId="{3CAD32EB-3D77-47E6-A86A-4EDC84C25A93}" sibTransId="{906DCC40-809D-4C82-B4DE-84169C9853B2}"/>
    <dgm:cxn modelId="{1E1033A2-8DB1-4E9D-9B70-E518446DC52C}" srcId="{14F06956-F11C-4DC5-A239-17D018F86CB7}" destId="{47B72528-9847-4782-99DB-EE4750FF7D30}" srcOrd="0" destOrd="0" parTransId="{39AB97E3-8A90-410B-96D2-470D93266963}" sibTransId="{9903E58E-E9E6-447B-B611-3A0556822F4A}"/>
    <dgm:cxn modelId="{A9C370A0-2464-4A9C-8ACE-8CD51415A2CE}" srcId="{59D25413-7050-469D-8F1C-0F2AB889F428}" destId="{DD6DD0F3-50A3-4EEB-A0D7-F01868A67459}" srcOrd="0" destOrd="0" parTransId="{3ABE2989-6D8C-4668-BC91-210A9CA2257C}" sibTransId="{76FC3C69-F9D3-40D4-A7E2-CDD09E2F8773}"/>
    <dgm:cxn modelId="{E9CFFF20-7E59-434A-A326-9BFD0932EE64}" srcId="{5A545D4C-3CBD-485D-8DB9-5D3D8FCE2065}" destId="{0EF3191D-2F3D-43DB-B018-97CC7088ECE2}" srcOrd="3" destOrd="0" parTransId="{B3CEA33E-97A1-46B8-A178-5E550808BE06}" sibTransId="{C8D50F1B-B313-407F-8799-6274613D6F8D}"/>
    <dgm:cxn modelId="{C64ADDB7-43BB-4AAB-9AA3-4CFCC7535C7E}" type="presOf" srcId="{FA7515AA-8C94-4D76-86DC-4B76E273A462}" destId="{6DA7428B-C8D7-457D-93B9-024F3FF5371E}" srcOrd="0" destOrd="0" presId="urn:microsoft.com/office/officeart/2009/3/layout/PieProcess"/>
    <dgm:cxn modelId="{895EBE1E-9DFA-4DD4-A248-C27C3CE62597}" type="presOf" srcId="{2E995F77-3238-4748-8C62-A15F502A68C9}" destId="{9686344B-A543-455B-87BD-F873F12EC565}" srcOrd="0" destOrd="2" presId="urn:microsoft.com/office/officeart/2009/3/layout/PieProcess"/>
    <dgm:cxn modelId="{92CA7B96-CEB2-409B-8B4B-8CACC0A50C64}" type="presOf" srcId="{59D25413-7050-469D-8F1C-0F2AB889F428}" destId="{108E2421-F3B5-425F-A54B-08CAD46AC694}" srcOrd="0" destOrd="0" presId="urn:microsoft.com/office/officeart/2009/3/layout/PieProcess"/>
    <dgm:cxn modelId="{0BDB5E6F-6297-4002-B253-B0F8C4C2B2E3}" srcId="{5A545D4C-3CBD-485D-8DB9-5D3D8FCE2065}" destId="{C3AF97BC-A5FE-4210-A171-0DED4B213991}" srcOrd="0" destOrd="0" parTransId="{AF5E7B15-3440-4AE7-88CB-2FBB3221A3D9}" sibTransId="{1C501584-325D-473D-883A-A3922B2A10B3}"/>
    <dgm:cxn modelId="{63AB5049-8DDF-47C2-BFE6-E4C926B69F5B}" type="presOf" srcId="{7C281201-2BEE-4824-93A1-F940554D25D1}" destId="{6DA7428B-C8D7-457D-93B9-024F3FF5371E}" srcOrd="0" destOrd="1" presId="urn:microsoft.com/office/officeart/2009/3/layout/PieProcess"/>
    <dgm:cxn modelId="{168416DD-143E-4D52-B763-A34ABBACE231}" type="presOf" srcId="{FA988038-89DF-4E40-9B4C-268416997C6C}" destId="{6DA7428B-C8D7-457D-93B9-024F3FF5371E}" srcOrd="0" destOrd="2" presId="urn:microsoft.com/office/officeart/2009/3/layout/PieProcess"/>
    <dgm:cxn modelId="{86C62CF8-9241-4DF0-8E1A-79EED3983140}" srcId="{14F06956-F11C-4DC5-A239-17D018F86CB7}" destId="{5A545D4C-3CBD-485D-8DB9-5D3D8FCE2065}" srcOrd="2" destOrd="0" parTransId="{7FD3DCAD-54A3-4215-A8C3-E207352A6EA4}" sibTransId="{026A2B46-F529-4517-8121-BA327699B4A1}"/>
    <dgm:cxn modelId="{619BC2AE-5BD5-4140-B364-5551F17CC0EF}" type="presOf" srcId="{641C9216-AE11-4521-BD35-61C00463CB91}" destId="{3EC3FF86-4ABA-4DD4-A3EE-9E6829D987BB}" srcOrd="0" destOrd="4" presId="urn:microsoft.com/office/officeart/2009/3/layout/PieProcess"/>
    <dgm:cxn modelId="{E1F63105-7626-43B4-94DB-4E64E123EBF7}" type="presParOf" srcId="{49544D69-3D52-4397-9A05-8E27F77492F2}" destId="{219DB2F9-3207-4EAB-8D49-ED9D44BD41DC}" srcOrd="0" destOrd="0" presId="urn:microsoft.com/office/officeart/2009/3/layout/PieProcess"/>
    <dgm:cxn modelId="{DE1E5B42-5D38-4734-9611-B56DBDC81975}" type="presParOf" srcId="{219DB2F9-3207-4EAB-8D49-ED9D44BD41DC}" destId="{3851BC62-E831-4BD6-8D82-AF4244784E88}" srcOrd="0" destOrd="0" presId="urn:microsoft.com/office/officeart/2009/3/layout/PieProcess"/>
    <dgm:cxn modelId="{5634B1BB-785F-4A33-82DA-D7EEBC6C6F1C}" type="presParOf" srcId="{219DB2F9-3207-4EAB-8D49-ED9D44BD41DC}" destId="{65EA2D33-3398-4A6D-AA83-ACD1F6B981CF}" srcOrd="1" destOrd="0" presId="urn:microsoft.com/office/officeart/2009/3/layout/PieProcess"/>
    <dgm:cxn modelId="{265E6B34-C0C5-4A24-B628-26E2C42385DA}" type="presParOf" srcId="{219DB2F9-3207-4EAB-8D49-ED9D44BD41DC}" destId="{AC51952A-4019-4FC6-A9C9-C41D770B06BD}" srcOrd="2" destOrd="0" presId="urn:microsoft.com/office/officeart/2009/3/layout/PieProcess"/>
    <dgm:cxn modelId="{005062F6-0266-4E6B-9AB6-42B9A793B19D}" type="presParOf" srcId="{49544D69-3D52-4397-9A05-8E27F77492F2}" destId="{D1109630-B037-4CB7-BD53-1BD7047AD30D}" srcOrd="1" destOrd="0" presId="urn:microsoft.com/office/officeart/2009/3/layout/PieProcess"/>
    <dgm:cxn modelId="{239799A8-EB5A-43BD-8D85-5674F6EFE6C8}" type="presParOf" srcId="{49544D69-3D52-4397-9A05-8E27F77492F2}" destId="{5A55CB00-B7F2-4BBF-995B-BA958D465407}" srcOrd="2" destOrd="0" presId="urn:microsoft.com/office/officeart/2009/3/layout/PieProcess"/>
    <dgm:cxn modelId="{94991499-8618-4F9E-AF14-8FE768CDD3E4}" type="presParOf" srcId="{5A55CB00-B7F2-4BBF-995B-BA958D465407}" destId="{6DA7428B-C8D7-457D-93B9-024F3FF5371E}" srcOrd="0" destOrd="0" presId="urn:microsoft.com/office/officeart/2009/3/layout/PieProcess"/>
    <dgm:cxn modelId="{94D3972F-E2E2-44D6-8339-4939F1AF9B55}" type="presParOf" srcId="{49544D69-3D52-4397-9A05-8E27F77492F2}" destId="{7189AB5E-5053-490C-912F-8F5F1AD8E93B}" srcOrd="3" destOrd="0" presId="urn:microsoft.com/office/officeart/2009/3/layout/PieProcess"/>
    <dgm:cxn modelId="{9E78C0BD-F310-4698-9D14-E2C7105973FD}" type="presParOf" srcId="{49544D69-3D52-4397-9A05-8E27F77492F2}" destId="{9B7C908D-AB5E-4E14-A184-3A985C9763AA}" srcOrd="4" destOrd="0" presId="urn:microsoft.com/office/officeart/2009/3/layout/PieProcess"/>
    <dgm:cxn modelId="{A4E3434B-2E03-453C-90A2-AE87B15084DA}" type="presParOf" srcId="{9B7C908D-AB5E-4E14-A184-3A985C9763AA}" destId="{CFAB0E25-1526-4A8E-A70B-BD2899A5DA1E}" srcOrd="0" destOrd="0" presId="urn:microsoft.com/office/officeart/2009/3/layout/PieProcess"/>
    <dgm:cxn modelId="{6A267BB8-27AE-4997-8B9C-E1FB2CAF73A9}" type="presParOf" srcId="{9B7C908D-AB5E-4E14-A184-3A985C9763AA}" destId="{E46C1418-3A73-46D7-9F29-88CA4A6A881D}" srcOrd="1" destOrd="0" presId="urn:microsoft.com/office/officeart/2009/3/layout/PieProcess"/>
    <dgm:cxn modelId="{6E4FBAA1-A17C-4504-8C70-8C6698C19CE9}" type="presParOf" srcId="{9B7C908D-AB5E-4E14-A184-3A985C9763AA}" destId="{108E2421-F3B5-425F-A54B-08CAD46AC694}" srcOrd="2" destOrd="0" presId="urn:microsoft.com/office/officeart/2009/3/layout/PieProcess"/>
    <dgm:cxn modelId="{5D6531DD-9DBF-49D5-AE79-927FB8E5AC1D}" type="presParOf" srcId="{49544D69-3D52-4397-9A05-8E27F77492F2}" destId="{C179530B-CC76-4642-A9F0-D760414BAF6C}" srcOrd="5" destOrd="0" presId="urn:microsoft.com/office/officeart/2009/3/layout/PieProcess"/>
    <dgm:cxn modelId="{6994B14C-8105-4183-B8AA-64B7A6153BF1}" type="presParOf" srcId="{49544D69-3D52-4397-9A05-8E27F77492F2}" destId="{C71B024D-7BE7-4F5C-A4BC-ADC40C339AD5}" srcOrd="6" destOrd="0" presId="urn:microsoft.com/office/officeart/2009/3/layout/PieProcess"/>
    <dgm:cxn modelId="{CE5BDA6D-A3EC-4636-A406-8B26C345D3E2}" type="presParOf" srcId="{C71B024D-7BE7-4F5C-A4BC-ADC40C339AD5}" destId="{1AD008FD-0B8E-43F3-8445-97C26AEF1ED4}" srcOrd="0" destOrd="0" presId="urn:microsoft.com/office/officeart/2009/3/layout/PieProcess"/>
    <dgm:cxn modelId="{FA3CDBA8-CA6D-4FEC-9647-DAEA4799697F}" type="presParOf" srcId="{49544D69-3D52-4397-9A05-8E27F77492F2}" destId="{AF020DD0-8F1F-4E93-A9AF-0B4B8ACFC231}" srcOrd="7" destOrd="0" presId="urn:microsoft.com/office/officeart/2009/3/layout/PieProcess"/>
    <dgm:cxn modelId="{A8953E7B-6A1F-4432-A97A-A9161DF1B132}" type="presParOf" srcId="{49544D69-3D52-4397-9A05-8E27F77492F2}" destId="{5A6F0E8D-75C1-4861-972C-C7534CEEB495}" srcOrd="8" destOrd="0" presId="urn:microsoft.com/office/officeart/2009/3/layout/PieProcess"/>
    <dgm:cxn modelId="{1096884F-5589-4AC1-AC50-FF06975B637F}" type="presParOf" srcId="{5A6F0E8D-75C1-4861-972C-C7534CEEB495}" destId="{3C687147-F9FB-4051-8D70-3FE3CB63F317}" srcOrd="0" destOrd="0" presId="urn:microsoft.com/office/officeart/2009/3/layout/PieProcess"/>
    <dgm:cxn modelId="{FA54CA6E-D59A-46C0-AC35-44374A791C46}" type="presParOf" srcId="{5A6F0E8D-75C1-4861-972C-C7534CEEB495}" destId="{1F2615B1-FBBE-4593-9024-9453FE79F82C}" srcOrd="1" destOrd="0" presId="urn:microsoft.com/office/officeart/2009/3/layout/PieProcess"/>
    <dgm:cxn modelId="{46643F80-8B8F-4E4C-AC70-5F327A4A6A4B}" type="presParOf" srcId="{5A6F0E8D-75C1-4861-972C-C7534CEEB495}" destId="{F3C6951F-F3B2-487E-8943-6BFDF599185C}" srcOrd="2" destOrd="0" presId="urn:microsoft.com/office/officeart/2009/3/layout/PieProcess"/>
    <dgm:cxn modelId="{622F7FE0-322D-4DBF-8F60-AE5454B147EA}" type="presParOf" srcId="{49544D69-3D52-4397-9A05-8E27F77492F2}" destId="{FDDFCE58-960F-4CE3-9719-1099B5216C4A}" srcOrd="9" destOrd="0" presId="urn:microsoft.com/office/officeart/2009/3/layout/PieProcess"/>
    <dgm:cxn modelId="{F1FF53CF-1264-4767-B74E-D1FB5DF289D5}" type="presParOf" srcId="{49544D69-3D52-4397-9A05-8E27F77492F2}" destId="{95250886-A976-4E28-AE8A-77267CB504D8}" srcOrd="10" destOrd="0" presId="urn:microsoft.com/office/officeart/2009/3/layout/PieProcess"/>
    <dgm:cxn modelId="{E432E763-8C18-4D2E-8B28-236EA6F5AB53}" type="presParOf" srcId="{95250886-A976-4E28-AE8A-77267CB504D8}" destId="{3EC3FF86-4ABA-4DD4-A3EE-9E6829D987BB}" srcOrd="0" destOrd="0" presId="urn:microsoft.com/office/officeart/2009/3/layout/PieProcess"/>
    <dgm:cxn modelId="{F693836F-D07A-45CB-BEA9-DC07276615E8}" type="presParOf" srcId="{49544D69-3D52-4397-9A05-8E27F77492F2}" destId="{FE6A20F0-5660-409F-A40E-95E82D9981A2}" srcOrd="11" destOrd="0" presId="urn:microsoft.com/office/officeart/2009/3/layout/PieProcess"/>
    <dgm:cxn modelId="{06D23658-6D22-40D7-A7B0-857F9F9EEBF3}" type="presParOf" srcId="{49544D69-3D52-4397-9A05-8E27F77492F2}" destId="{0244F9EF-BA1D-4DED-9886-38ED5B1D0038}" srcOrd="12" destOrd="0" presId="urn:microsoft.com/office/officeart/2009/3/layout/PieProcess"/>
    <dgm:cxn modelId="{EE9D31D9-FE3E-42FF-82E5-427A94A2C2B4}" type="presParOf" srcId="{0244F9EF-BA1D-4DED-9886-38ED5B1D0038}" destId="{99211EAE-6FE8-4981-8E83-F1A19258C66B}" srcOrd="0" destOrd="0" presId="urn:microsoft.com/office/officeart/2009/3/layout/PieProcess"/>
    <dgm:cxn modelId="{4C67DDDB-6984-4B9A-92BB-6C1BC39B167B}" type="presParOf" srcId="{0244F9EF-BA1D-4DED-9886-38ED5B1D0038}" destId="{AC074F28-DF81-44E3-8ADE-332791E750E3}" srcOrd="1" destOrd="0" presId="urn:microsoft.com/office/officeart/2009/3/layout/PieProcess"/>
    <dgm:cxn modelId="{6F426632-E915-4719-93B7-A0B533FC13A6}" type="presParOf" srcId="{0244F9EF-BA1D-4DED-9886-38ED5B1D0038}" destId="{465C751F-FFC7-43A5-A8E0-E0B35A5E370E}" srcOrd="2" destOrd="0" presId="urn:microsoft.com/office/officeart/2009/3/layout/PieProcess"/>
    <dgm:cxn modelId="{448B8263-D1D5-47E9-8497-7ED1AEC861AE}" type="presParOf" srcId="{49544D69-3D52-4397-9A05-8E27F77492F2}" destId="{43428291-1492-4C63-A510-59057A43DD6F}" srcOrd="13" destOrd="0" presId="urn:microsoft.com/office/officeart/2009/3/layout/PieProcess"/>
    <dgm:cxn modelId="{9912977E-59D0-40EA-BCC5-9F1E242EF274}" type="presParOf" srcId="{49544D69-3D52-4397-9A05-8E27F77492F2}" destId="{D86C020F-5F59-47DE-9325-F3992BFCA522}" srcOrd="14" destOrd="0" presId="urn:microsoft.com/office/officeart/2009/3/layout/PieProcess"/>
    <dgm:cxn modelId="{79A6FB83-1EF2-4271-AFC6-4A1C20B0451B}" type="presParOf" srcId="{D86C020F-5F59-47DE-9325-F3992BFCA522}" destId="{9686344B-A543-455B-87BD-F873F12EC565}" srcOrd="0" destOrd="0" presId="urn:microsoft.com/office/officeart/2009/3/layout/Pie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893C32-D352-8547-9269-65F5B13F91C9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5B62380-1F59-C84D-B682-8D7F97FEAD13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ES"/>
            <a:t>Planos y Mapas Censales Formato PDF</a:t>
          </a:r>
        </a:p>
      </dgm:t>
    </dgm:pt>
    <dgm:pt modelId="{6F390E1F-2AEF-3843-85E0-19EF90DA7FBA}" type="parTrans" cxnId="{028E4151-96C1-814A-A7B5-95DCCEFCC75A}">
      <dgm:prSet/>
      <dgm:spPr/>
      <dgm:t>
        <a:bodyPr/>
        <a:lstStyle/>
        <a:p>
          <a:endParaRPr lang="es-ES"/>
        </a:p>
      </dgm:t>
    </dgm:pt>
    <dgm:pt modelId="{9A3D379A-801E-6D48-9D4A-BA86AE9B9E4E}" type="sibTrans" cxnId="{028E4151-96C1-814A-A7B5-95DCCEFCC75A}">
      <dgm:prSet/>
      <dgm:spPr/>
      <dgm:t>
        <a:bodyPr/>
        <a:lstStyle/>
        <a:p>
          <a:endParaRPr lang="es-ES"/>
        </a:p>
      </dgm:t>
    </dgm:pt>
    <dgm:pt modelId="{C22DA805-8470-8F48-A5B4-E84625535972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ES"/>
            <a:t>Geodatabase precensal (Incluye la Base Precensal)</a:t>
          </a:r>
        </a:p>
      </dgm:t>
    </dgm:pt>
    <dgm:pt modelId="{ECE91536-F905-BB49-ABCA-E93101DE0EF2}" type="parTrans" cxnId="{703F2FE1-3E79-A348-AC16-AB45642A6371}">
      <dgm:prSet/>
      <dgm:spPr/>
      <dgm:t>
        <a:bodyPr/>
        <a:lstStyle/>
        <a:p>
          <a:endParaRPr lang="es-ES"/>
        </a:p>
      </dgm:t>
    </dgm:pt>
    <dgm:pt modelId="{81D9F99C-92EE-054F-8643-8371BFF75919}" type="sibTrans" cxnId="{703F2FE1-3E79-A348-AC16-AB45642A6371}">
      <dgm:prSet/>
      <dgm:spPr/>
      <dgm:t>
        <a:bodyPr/>
        <a:lstStyle/>
        <a:p>
          <a:endParaRPr lang="es-ES"/>
        </a:p>
      </dgm:t>
    </dgm:pt>
    <dgm:pt modelId="{77FD9416-8757-1642-A092-B798F894C5F0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ES"/>
            <a:t>Áreas de Empadronamiento</a:t>
          </a:r>
        </a:p>
      </dgm:t>
    </dgm:pt>
    <dgm:pt modelId="{5C2FA1C6-DE60-194E-A836-71B5FA9B0BBC}" type="parTrans" cxnId="{7BDDE0AE-2281-5045-A994-C0BF337D1FE0}">
      <dgm:prSet/>
      <dgm:spPr/>
      <dgm:t>
        <a:bodyPr/>
        <a:lstStyle/>
        <a:p>
          <a:endParaRPr lang="es-ES"/>
        </a:p>
      </dgm:t>
    </dgm:pt>
    <dgm:pt modelId="{1ADD54AC-2244-0044-A4DA-490697F5A010}" type="sibTrans" cxnId="{7BDDE0AE-2281-5045-A994-C0BF337D1FE0}">
      <dgm:prSet/>
      <dgm:spPr/>
      <dgm:t>
        <a:bodyPr/>
        <a:lstStyle/>
        <a:p>
          <a:endParaRPr lang="es-ES"/>
        </a:p>
      </dgm:t>
    </dgm:pt>
    <dgm:pt modelId="{EFBBA7E1-0C5A-CE4E-BF53-96B60420D514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ES"/>
            <a:t>Documentos Metodológicos y Memorias</a:t>
          </a:r>
        </a:p>
      </dgm:t>
    </dgm:pt>
    <dgm:pt modelId="{5A2027ED-3DA3-CF43-889F-3D407AFCE11F}" type="parTrans" cxnId="{79C12D7D-FE3A-0F47-BC95-A64EF734B847}">
      <dgm:prSet/>
      <dgm:spPr/>
      <dgm:t>
        <a:bodyPr/>
        <a:lstStyle/>
        <a:p>
          <a:endParaRPr lang="es-ES"/>
        </a:p>
      </dgm:t>
    </dgm:pt>
    <dgm:pt modelId="{FA8D9A3A-3C7B-4445-A384-06F9902F35A1}" type="sibTrans" cxnId="{79C12D7D-FE3A-0F47-BC95-A64EF734B847}">
      <dgm:prSet/>
      <dgm:spPr/>
      <dgm:t>
        <a:bodyPr/>
        <a:lstStyle/>
        <a:p>
          <a:endParaRPr lang="es-ES"/>
        </a:p>
      </dgm:t>
    </dgm:pt>
    <dgm:pt modelId="{BD74A093-8565-49D4-8C75-870F731C4BA4}" type="pres">
      <dgm:prSet presAssocID="{E6893C32-D352-8547-9269-65F5B13F91C9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4AF76E2-8C02-4304-9304-11172CA292A2}" type="pres">
      <dgm:prSet presAssocID="{F5B62380-1F59-C84D-B682-8D7F97FEAD13}" presName="compNode" presStyleCnt="0"/>
      <dgm:spPr/>
    </dgm:pt>
    <dgm:pt modelId="{7EBC153C-DAF8-42CF-AAA6-CDBCD043D0AB}" type="pres">
      <dgm:prSet presAssocID="{F5B62380-1F59-C84D-B682-8D7F97FEAD13}" presName="bgRect" presStyleLbl="bgShp" presStyleIdx="0" presStyleCnt="4"/>
      <dgm:spPr/>
    </dgm:pt>
    <dgm:pt modelId="{615CFA58-0164-49BE-A896-799A30FBBEEF}" type="pres">
      <dgm:prSet presAssocID="{F5B62380-1F59-C84D-B682-8D7F97FEAD13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o"/>
        </a:ext>
      </dgm:extLst>
    </dgm:pt>
    <dgm:pt modelId="{5AB91757-B98E-4B5E-9152-595CDF884158}" type="pres">
      <dgm:prSet presAssocID="{F5B62380-1F59-C84D-B682-8D7F97FEAD13}" presName="spaceRect" presStyleCnt="0"/>
      <dgm:spPr/>
    </dgm:pt>
    <dgm:pt modelId="{CF21543A-A653-4BE5-B66D-BB39024F5DB4}" type="pres">
      <dgm:prSet presAssocID="{F5B62380-1F59-C84D-B682-8D7F97FEAD13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73404958-282A-4E46-977F-73C71E41DA66}" type="pres">
      <dgm:prSet presAssocID="{9A3D379A-801E-6D48-9D4A-BA86AE9B9E4E}" presName="sibTrans" presStyleCnt="0"/>
      <dgm:spPr/>
    </dgm:pt>
    <dgm:pt modelId="{F95EA117-0340-4A47-83D5-7BD48254F67E}" type="pres">
      <dgm:prSet presAssocID="{C22DA805-8470-8F48-A5B4-E84625535972}" presName="compNode" presStyleCnt="0"/>
      <dgm:spPr/>
    </dgm:pt>
    <dgm:pt modelId="{A623BF58-6257-4E54-835D-2D272F596A54}" type="pres">
      <dgm:prSet presAssocID="{C22DA805-8470-8F48-A5B4-E84625535972}" presName="bgRect" presStyleLbl="bgShp" presStyleIdx="1" presStyleCnt="4"/>
      <dgm:spPr/>
    </dgm:pt>
    <dgm:pt modelId="{7452B718-205C-4494-A9C7-D421529F8B87}" type="pres">
      <dgm:prSet presAssocID="{C22DA805-8470-8F48-A5B4-E8462553597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ntífrico"/>
        </a:ext>
      </dgm:extLst>
    </dgm:pt>
    <dgm:pt modelId="{67BCD2D3-0355-4A2A-99CD-DA819FA0473B}" type="pres">
      <dgm:prSet presAssocID="{C22DA805-8470-8F48-A5B4-E84625535972}" presName="spaceRect" presStyleCnt="0"/>
      <dgm:spPr/>
    </dgm:pt>
    <dgm:pt modelId="{F9171A70-DA4E-45D3-911A-251AA77451EB}" type="pres">
      <dgm:prSet presAssocID="{C22DA805-8470-8F48-A5B4-E84625535972}" presName="parTx" presStyleLbl="revTx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68DB97AF-9B38-4542-8848-70E562E5E4C2}" type="pres">
      <dgm:prSet presAssocID="{81D9F99C-92EE-054F-8643-8371BFF75919}" presName="sibTrans" presStyleCnt="0"/>
      <dgm:spPr/>
    </dgm:pt>
    <dgm:pt modelId="{EE5E3844-AD2D-4D2E-B5F0-2A3AC0E83916}" type="pres">
      <dgm:prSet presAssocID="{77FD9416-8757-1642-A092-B798F894C5F0}" presName="compNode" presStyleCnt="0"/>
      <dgm:spPr/>
    </dgm:pt>
    <dgm:pt modelId="{84CD406C-A40B-4EF5-9848-DDB9009D38EE}" type="pres">
      <dgm:prSet presAssocID="{77FD9416-8757-1642-A092-B798F894C5F0}" presName="bgRect" presStyleLbl="bgShp" presStyleIdx="2" presStyleCnt="4"/>
      <dgm:spPr/>
    </dgm:pt>
    <dgm:pt modelId="{3042B36B-0E9F-4BDC-A171-BCAC7DA2DEC3}" type="pres">
      <dgm:prSet presAssocID="{77FD9416-8757-1642-A092-B798F894C5F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80E85B3D-E926-4267-BD31-FB3FEB1544D4}" type="pres">
      <dgm:prSet presAssocID="{77FD9416-8757-1642-A092-B798F894C5F0}" presName="spaceRect" presStyleCnt="0"/>
      <dgm:spPr/>
    </dgm:pt>
    <dgm:pt modelId="{1F615D8B-3E7B-48B4-997A-0F0A349133F4}" type="pres">
      <dgm:prSet presAssocID="{77FD9416-8757-1642-A092-B798F894C5F0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8D9F74A3-444B-4D88-8CFD-E1AB662B529C}" type="pres">
      <dgm:prSet presAssocID="{1ADD54AC-2244-0044-A4DA-490697F5A010}" presName="sibTrans" presStyleCnt="0"/>
      <dgm:spPr/>
    </dgm:pt>
    <dgm:pt modelId="{56A90A29-75D9-42FC-BFC6-7D9AD0B4421E}" type="pres">
      <dgm:prSet presAssocID="{EFBBA7E1-0C5A-CE4E-BF53-96B60420D514}" presName="compNode" presStyleCnt="0"/>
      <dgm:spPr/>
    </dgm:pt>
    <dgm:pt modelId="{0DFDE118-5FF5-43E0-9031-CBFF077F0400}" type="pres">
      <dgm:prSet presAssocID="{EFBBA7E1-0C5A-CE4E-BF53-96B60420D514}" presName="bgRect" presStyleLbl="bgShp" presStyleIdx="3" presStyleCnt="4"/>
      <dgm:spPr/>
    </dgm:pt>
    <dgm:pt modelId="{AD61FDBC-5CC4-4339-96F0-29D0FF199EE3}" type="pres">
      <dgm:prSet presAssocID="{EFBBA7E1-0C5A-CE4E-BF53-96B60420D51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ámara"/>
        </a:ext>
      </dgm:extLst>
    </dgm:pt>
    <dgm:pt modelId="{DB5D30D7-019F-479B-83AA-70B7D86D92FC}" type="pres">
      <dgm:prSet presAssocID="{EFBBA7E1-0C5A-CE4E-BF53-96B60420D514}" presName="spaceRect" presStyleCnt="0"/>
      <dgm:spPr/>
    </dgm:pt>
    <dgm:pt modelId="{A7D32AAC-45D3-4750-A46F-03F15615E451}" type="pres">
      <dgm:prSet presAssocID="{EFBBA7E1-0C5A-CE4E-BF53-96B60420D514}" presName="parTx" presStyleLbl="revTx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</dgm:ptLst>
  <dgm:cxnLst>
    <dgm:cxn modelId="{703F2FE1-3E79-A348-AC16-AB45642A6371}" srcId="{E6893C32-D352-8547-9269-65F5B13F91C9}" destId="{C22DA805-8470-8F48-A5B4-E84625535972}" srcOrd="1" destOrd="0" parTransId="{ECE91536-F905-BB49-ABCA-E93101DE0EF2}" sibTransId="{81D9F99C-92EE-054F-8643-8371BFF75919}"/>
    <dgm:cxn modelId="{042BABFA-8DF6-3B4E-80FD-0970069E1551}" type="presOf" srcId="{E6893C32-D352-8547-9269-65F5B13F91C9}" destId="{BD74A093-8565-49D4-8C75-870F731C4BA4}" srcOrd="0" destOrd="0" presId="urn:microsoft.com/office/officeart/2018/2/layout/IconVerticalSolidList"/>
    <dgm:cxn modelId="{79C12D7D-FE3A-0F47-BC95-A64EF734B847}" srcId="{E6893C32-D352-8547-9269-65F5B13F91C9}" destId="{EFBBA7E1-0C5A-CE4E-BF53-96B60420D514}" srcOrd="3" destOrd="0" parTransId="{5A2027ED-3DA3-CF43-889F-3D407AFCE11F}" sibTransId="{FA8D9A3A-3C7B-4445-A384-06F9902F35A1}"/>
    <dgm:cxn modelId="{7BDDE0AE-2281-5045-A994-C0BF337D1FE0}" srcId="{E6893C32-D352-8547-9269-65F5B13F91C9}" destId="{77FD9416-8757-1642-A092-B798F894C5F0}" srcOrd="2" destOrd="0" parTransId="{5C2FA1C6-DE60-194E-A836-71B5FA9B0BBC}" sibTransId="{1ADD54AC-2244-0044-A4DA-490697F5A010}"/>
    <dgm:cxn modelId="{CE0A43D3-6752-C842-A5CF-27116AD3C11A}" type="presOf" srcId="{F5B62380-1F59-C84D-B682-8D7F97FEAD13}" destId="{CF21543A-A653-4BE5-B66D-BB39024F5DB4}" srcOrd="0" destOrd="0" presId="urn:microsoft.com/office/officeart/2018/2/layout/IconVerticalSolidList"/>
    <dgm:cxn modelId="{F12DAC60-213B-B242-8904-411E1B5F0245}" type="presOf" srcId="{77FD9416-8757-1642-A092-B798F894C5F0}" destId="{1F615D8B-3E7B-48B4-997A-0F0A349133F4}" srcOrd="0" destOrd="0" presId="urn:microsoft.com/office/officeart/2018/2/layout/IconVerticalSolidList"/>
    <dgm:cxn modelId="{499A6877-299C-BB47-9346-7F48C44730CA}" type="presOf" srcId="{C22DA805-8470-8F48-A5B4-E84625535972}" destId="{F9171A70-DA4E-45D3-911A-251AA77451EB}" srcOrd="0" destOrd="0" presId="urn:microsoft.com/office/officeart/2018/2/layout/IconVerticalSolidList"/>
    <dgm:cxn modelId="{028E4151-96C1-814A-A7B5-95DCCEFCC75A}" srcId="{E6893C32-D352-8547-9269-65F5B13F91C9}" destId="{F5B62380-1F59-C84D-B682-8D7F97FEAD13}" srcOrd="0" destOrd="0" parTransId="{6F390E1F-2AEF-3843-85E0-19EF90DA7FBA}" sibTransId="{9A3D379A-801E-6D48-9D4A-BA86AE9B9E4E}"/>
    <dgm:cxn modelId="{1B9E10D9-9B46-3B49-8B73-8A79FA7464D6}" type="presOf" srcId="{EFBBA7E1-0C5A-CE4E-BF53-96B60420D514}" destId="{A7D32AAC-45D3-4750-A46F-03F15615E451}" srcOrd="0" destOrd="0" presId="urn:microsoft.com/office/officeart/2018/2/layout/IconVerticalSolidList"/>
    <dgm:cxn modelId="{74442C5D-D3CA-AD48-9C18-C2CB2D2D4F96}" type="presParOf" srcId="{BD74A093-8565-49D4-8C75-870F731C4BA4}" destId="{34AF76E2-8C02-4304-9304-11172CA292A2}" srcOrd="0" destOrd="0" presId="urn:microsoft.com/office/officeart/2018/2/layout/IconVerticalSolidList"/>
    <dgm:cxn modelId="{10BCB0E7-12F0-D945-A631-3A8F441D60B4}" type="presParOf" srcId="{34AF76E2-8C02-4304-9304-11172CA292A2}" destId="{7EBC153C-DAF8-42CF-AAA6-CDBCD043D0AB}" srcOrd="0" destOrd="0" presId="urn:microsoft.com/office/officeart/2018/2/layout/IconVerticalSolidList"/>
    <dgm:cxn modelId="{FBD40F8C-9C91-1E47-8AED-E7EFD4C633CF}" type="presParOf" srcId="{34AF76E2-8C02-4304-9304-11172CA292A2}" destId="{615CFA58-0164-49BE-A896-799A30FBBEEF}" srcOrd="1" destOrd="0" presId="urn:microsoft.com/office/officeart/2018/2/layout/IconVerticalSolidList"/>
    <dgm:cxn modelId="{E82127E4-18CE-3749-B1BF-E8EAADF48377}" type="presParOf" srcId="{34AF76E2-8C02-4304-9304-11172CA292A2}" destId="{5AB91757-B98E-4B5E-9152-595CDF884158}" srcOrd="2" destOrd="0" presId="urn:microsoft.com/office/officeart/2018/2/layout/IconVerticalSolidList"/>
    <dgm:cxn modelId="{3CA44B9A-7311-A741-9AE0-466D709656BF}" type="presParOf" srcId="{34AF76E2-8C02-4304-9304-11172CA292A2}" destId="{CF21543A-A653-4BE5-B66D-BB39024F5DB4}" srcOrd="3" destOrd="0" presId="urn:microsoft.com/office/officeart/2018/2/layout/IconVerticalSolidList"/>
    <dgm:cxn modelId="{389F9584-FF22-1147-9426-5C81E1B7123A}" type="presParOf" srcId="{BD74A093-8565-49D4-8C75-870F731C4BA4}" destId="{73404958-282A-4E46-977F-73C71E41DA66}" srcOrd="1" destOrd="0" presId="urn:microsoft.com/office/officeart/2018/2/layout/IconVerticalSolidList"/>
    <dgm:cxn modelId="{2AD19589-2C21-824E-82C3-43D571428013}" type="presParOf" srcId="{BD74A093-8565-49D4-8C75-870F731C4BA4}" destId="{F95EA117-0340-4A47-83D5-7BD48254F67E}" srcOrd="2" destOrd="0" presId="urn:microsoft.com/office/officeart/2018/2/layout/IconVerticalSolidList"/>
    <dgm:cxn modelId="{9F2F6351-592B-B243-8E33-066401ED81B7}" type="presParOf" srcId="{F95EA117-0340-4A47-83D5-7BD48254F67E}" destId="{A623BF58-6257-4E54-835D-2D272F596A54}" srcOrd="0" destOrd="0" presId="urn:microsoft.com/office/officeart/2018/2/layout/IconVerticalSolidList"/>
    <dgm:cxn modelId="{8CBE183F-3902-1444-895B-2416155AE00C}" type="presParOf" srcId="{F95EA117-0340-4A47-83D5-7BD48254F67E}" destId="{7452B718-205C-4494-A9C7-D421529F8B87}" srcOrd="1" destOrd="0" presId="urn:microsoft.com/office/officeart/2018/2/layout/IconVerticalSolidList"/>
    <dgm:cxn modelId="{189FD6E0-13CE-D14E-8361-B46A09E2ABB1}" type="presParOf" srcId="{F95EA117-0340-4A47-83D5-7BD48254F67E}" destId="{67BCD2D3-0355-4A2A-99CD-DA819FA0473B}" srcOrd="2" destOrd="0" presId="urn:microsoft.com/office/officeart/2018/2/layout/IconVerticalSolidList"/>
    <dgm:cxn modelId="{C4AB95FC-52B6-614D-966B-2E20138A4680}" type="presParOf" srcId="{F95EA117-0340-4A47-83D5-7BD48254F67E}" destId="{F9171A70-DA4E-45D3-911A-251AA77451EB}" srcOrd="3" destOrd="0" presId="urn:microsoft.com/office/officeart/2018/2/layout/IconVerticalSolidList"/>
    <dgm:cxn modelId="{FA21F3A2-5B25-8D42-A54E-0D165897401A}" type="presParOf" srcId="{BD74A093-8565-49D4-8C75-870F731C4BA4}" destId="{68DB97AF-9B38-4542-8848-70E562E5E4C2}" srcOrd="3" destOrd="0" presId="urn:microsoft.com/office/officeart/2018/2/layout/IconVerticalSolidList"/>
    <dgm:cxn modelId="{131FD5B0-5EC3-3D48-8FC2-FBB16A6D1829}" type="presParOf" srcId="{BD74A093-8565-49D4-8C75-870F731C4BA4}" destId="{EE5E3844-AD2D-4D2E-B5F0-2A3AC0E83916}" srcOrd="4" destOrd="0" presId="urn:microsoft.com/office/officeart/2018/2/layout/IconVerticalSolidList"/>
    <dgm:cxn modelId="{78D9EE0D-9385-FB49-9F3B-3AC34E7BC52C}" type="presParOf" srcId="{EE5E3844-AD2D-4D2E-B5F0-2A3AC0E83916}" destId="{84CD406C-A40B-4EF5-9848-DDB9009D38EE}" srcOrd="0" destOrd="0" presId="urn:microsoft.com/office/officeart/2018/2/layout/IconVerticalSolidList"/>
    <dgm:cxn modelId="{54C0EBFF-5E0F-924C-AE92-C06EF936EE77}" type="presParOf" srcId="{EE5E3844-AD2D-4D2E-B5F0-2A3AC0E83916}" destId="{3042B36B-0E9F-4BDC-A171-BCAC7DA2DEC3}" srcOrd="1" destOrd="0" presId="urn:microsoft.com/office/officeart/2018/2/layout/IconVerticalSolidList"/>
    <dgm:cxn modelId="{535930AA-029B-7B40-BE53-8C39F47F3B59}" type="presParOf" srcId="{EE5E3844-AD2D-4D2E-B5F0-2A3AC0E83916}" destId="{80E85B3D-E926-4267-BD31-FB3FEB1544D4}" srcOrd="2" destOrd="0" presId="urn:microsoft.com/office/officeart/2018/2/layout/IconVerticalSolidList"/>
    <dgm:cxn modelId="{682826C0-2D02-1541-9115-68D0E2945744}" type="presParOf" srcId="{EE5E3844-AD2D-4D2E-B5F0-2A3AC0E83916}" destId="{1F615D8B-3E7B-48B4-997A-0F0A349133F4}" srcOrd="3" destOrd="0" presId="urn:microsoft.com/office/officeart/2018/2/layout/IconVerticalSolidList"/>
    <dgm:cxn modelId="{D436D780-646F-4342-876B-B5483F30C113}" type="presParOf" srcId="{BD74A093-8565-49D4-8C75-870F731C4BA4}" destId="{8D9F74A3-444B-4D88-8CFD-E1AB662B529C}" srcOrd="5" destOrd="0" presId="urn:microsoft.com/office/officeart/2018/2/layout/IconVerticalSolidList"/>
    <dgm:cxn modelId="{362F0818-0499-3C40-AFB5-5A89D6F0C544}" type="presParOf" srcId="{BD74A093-8565-49D4-8C75-870F731C4BA4}" destId="{56A90A29-75D9-42FC-BFC6-7D9AD0B4421E}" srcOrd="6" destOrd="0" presId="urn:microsoft.com/office/officeart/2018/2/layout/IconVerticalSolidList"/>
    <dgm:cxn modelId="{982CB7D5-0E25-BE4C-96BB-DAD631C21078}" type="presParOf" srcId="{56A90A29-75D9-42FC-BFC6-7D9AD0B4421E}" destId="{0DFDE118-5FF5-43E0-9031-CBFF077F0400}" srcOrd="0" destOrd="0" presId="urn:microsoft.com/office/officeart/2018/2/layout/IconVerticalSolidList"/>
    <dgm:cxn modelId="{4B353CA3-42DC-2C4B-BBD5-05F2F7137E77}" type="presParOf" srcId="{56A90A29-75D9-42FC-BFC6-7D9AD0B4421E}" destId="{AD61FDBC-5CC4-4339-96F0-29D0FF199EE3}" srcOrd="1" destOrd="0" presId="urn:microsoft.com/office/officeart/2018/2/layout/IconVerticalSolidList"/>
    <dgm:cxn modelId="{6A80EB32-5232-E045-9F0A-A706BC1F2CB9}" type="presParOf" srcId="{56A90A29-75D9-42FC-BFC6-7D9AD0B4421E}" destId="{DB5D30D7-019F-479B-83AA-70B7D86D92FC}" srcOrd="2" destOrd="0" presId="urn:microsoft.com/office/officeart/2018/2/layout/IconVerticalSolidList"/>
    <dgm:cxn modelId="{9ED58400-FC54-AE4E-8E73-3836E8D8F5D0}" type="presParOf" srcId="{56A90A29-75D9-42FC-BFC6-7D9AD0B4421E}" destId="{A7D32AAC-45D3-4750-A46F-03F15615E45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D6B80D-2671-434D-A006-04B11FCB7E7D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B796DEA-5B19-495F-B9BF-907BE3535078}">
      <dgm:prSet phldrT="[Texto]" custT="1"/>
      <dgm:spPr/>
      <dgm:t>
        <a:bodyPr/>
        <a:lstStyle/>
        <a:p>
          <a:endParaRPr lang="es-ES" sz="1400" dirty="0"/>
        </a:p>
      </dgm:t>
    </dgm:pt>
    <dgm:pt modelId="{7A3E56AF-6205-4C1A-86B7-66E145F9B512}" type="parTrans" cxnId="{7EB5FD6F-9CB9-4C0D-AEA8-D82F9E81EC84}">
      <dgm:prSet/>
      <dgm:spPr/>
      <dgm:t>
        <a:bodyPr/>
        <a:lstStyle/>
        <a:p>
          <a:endParaRPr lang="es-ES" sz="1400"/>
        </a:p>
      </dgm:t>
    </dgm:pt>
    <dgm:pt modelId="{A587FE8C-785A-48DB-9A5F-9F653D9058CF}" type="sibTrans" cxnId="{7EB5FD6F-9CB9-4C0D-AEA8-D82F9E81EC84}">
      <dgm:prSet/>
      <dgm:spPr/>
      <dgm:t>
        <a:bodyPr/>
        <a:lstStyle/>
        <a:p>
          <a:endParaRPr lang="es-ES" sz="1400"/>
        </a:p>
      </dgm:t>
    </dgm:pt>
    <dgm:pt modelId="{1146F7B2-EB16-410E-ACBE-8B8873046834}">
      <dgm:prSet phldrT="[Texto]" custT="1"/>
      <dgm:spPr/>
      <dgm:t>
        <a:bodyPr/>
        <a:lstStyle/>
        <a:p>
          <a:r>
            <a:rPr lang="es-ES" sz="1400" dirty="0"/>
            <a:t>Edificios</a:t>
          </a:r>
        </a:p>
      </dgm:t>
    </dgm:pt>
    <dgm:pt modelId="{E4EE1A91-D52F-4FCB-8281-46450657823A}" type="parTrans" cxnId="{ED3EF51F-DEDE-4791-9E31-4CBFA08F38AC}">
      <dgm:prSet/>
      <dgm:spPr/>
      <dgm:t>
        <a:bodyPr/>
        <a:lstStyle/>
        <a:p>
          <a:endParaRPr lang="es-ES" sz="1400"/>
        </a:p>
      </dgm:t>
    </dgm:pt>
    <dgm:pt modelId="{DE678E45-4814-457F-8588-4874E3274330}" type="sibTrans" cxnId="{ED3EF51F-DEDE-4791-9E31-4CBFA08F38AC}">
      <dgm:prSet/>
      <dgm:spPr/>
      <dgm:t>
        <a:bodyPr/>
        <a:lstStyle/>
        <a:p>
          <a:endParaRPr lang="es-ES" sz="1400"/>
        </a:p>
      </dgm:t>
    </dgm:pt>
    <dgm:pt modelId="{61A177AB-6E97-4147-BBE8-E956D77C2154}">
      <dgm:prSet phldrT="[Texto]" custT="1"/>
      <dgm:spPr/>
      <dgm:t>
        <a:bodyPr/>
        <a:lstStyle/>
        <a:p>
          <a:endParaRPr lang="es-ES" sz="1400" dirty="0"/>
        </a:p>
      </dgm:t>
    </dgm:pt>
    <dgm:pt modelId="{71EADBF8-9B51-4278-8CA6-80E0662C9E20}" type="parTrans" cxnId="{C3999780-D3AA-4C7C-8E0D-5D0CFA39FAB9}">
      <dgm:prSet/>
      <dgm:spPr/>
      <dgm:t>
        <a:bodyPr/>
        <a:lstStyle/>
        <a:p>
          <a:endParaRPr lang="es-ES" sz="1400"/>
        </a:p>
      </dgm:t>
    </dgm:pt>
    <dgm:pt modelId="{07A73FBE-1ECB-448C-BFE4-AEB9125098C4}" type="sibTrans" cxnId="{C3999780-D3AA-4C7C-8E0D-5D0CFA39FAB9}">
      <dgm:prSet/>
      <dgm:spPr/>
      <dgm:t>
        <a:bodyPr/>
        <a:lstStyle/>
        <a:p>
          <a:endParaRPr lang="es-ES" sz="1400"/>
        </a:p>
      </dgm:t>
    </dgm:pt>
    <dgm:pt modelId="{77449F13-1850-434F-8360-7C721B327671}">
      <dgm:prSet phldrT="[Texto]" custT="1"/>
      <dgm:spPr/>
      <dgm:t>
        <a:bodyPr/>
        <a:lstStyle/>
        <a:p>
          <a:r>
            <a:rPr lang="es-ES" sz="1400" dirty="0"/>
            <a:t>Viviendas</a:t>
          </a:r>
        </a:p>
      </dgm:t>
    </dgm:pt>
    <dgm:pt modelId="{849FECA0-EB9C-45EA-BB4D-C922239965AF}" type="sibTrans" cxnId="{1F594B23-A838-46E9-9753-22A142C0A42E}">
      <dgm:prSet/>
      <dgm:spPr/>
      <dgm:t>
        <a:bodyPr/>
        <a:lstStyle/>
        <a:p>
          <a:endParaRPr lang="es-ES" sz="1400"/>
        </a:p>
      </dgm:t>
    </dgm:pt>
    <dgm:pt modelId="{49106D29-2C94-44A6-A63C-6895A4CD9B7B}" type="parTrans" cxnId="{1F594B23-A838-46E9-9753-22A142C0A42E}">
      <dgm:prSet/>
      <dgm:spPr/>
      <dgm:t>
        <a:bodyPr/>
        <a:lstStyle/>
        <a:p>
          <a:endParaRPr lang="es-ES" sz="1400"/>
        </a:p>
      </dgm:t>
    </dgm:pt>
    <dgm:pt modelId="{6E366385-3591-46B1-AFAF-B12ECE7452A9}">
      <dgm:prSet phldrT="[Texto]" custT="1"/>
      <dgm:spPr/>
      <dgm:t>
        <a:bodyPr/>
        <a:lstStyle/>
        <a:p>
          <a:r>
            <a:rPr lang="es-ES" sz="1200" dirty="0"/>
            <a:t>Manzanas o Localidades</a:t>
          </a:r>
        </a:p>
      </dgm:t>
    </dgm:pt>
    <dgm:pt modelId="{8FA7DBBD-79D1-43FF-8C13-1068D45F8E28}" type="sibTrans" cxnId="{4098EADB-91BA-4E1D-A608-C354D24469E8}">
      <dgm:prSet/>
      <dgm:spPr/>
      <dgm:t>
        <a:bodyPr/>
        <a:lstStyle/>
        <a:p>
          <a:endParaRPr lang="es-ES" sz="1400"/>
        </a:p>
      </dgm:t>
    </dgm:pt>
    <dgm:pt modelId="{7635D241-4AB8-4CFE-9767-0379C5009520}" type="parTrans" cxnId="{4098EADB-91BA-4E1D-A608-C354D24469E8}">
      <dgm:prSet/>
      <dgm:spPr/>
      <dgm:t>
        <a:bodyPr/>
        <a:lstStyle/>
        <a:p>
          <a:endParaRPr lang="es-ES" sz="1400"/>
        </a:p>
      </dgm:t>
    </dgm:pt>
    <dgm:pt modelId="{7D742EDA-E6EC-4D99-8E02-67E070523FE2}">
      <dgm:prSet phldrT="[Texto]" custT="1"/>
      <dgm:spPr/>
      <dgm:t>
        <a:bodyPr/>
        <a:lstStyle/>
        <a:p>
          <a:endParaRPr lang="es-ES" sz="1400" dirty="0"/>
        </a:p>
      </dgm:t>
    </dgm:pt>
    <dgm:pt modelId="{6F4AF1DD-8F39-4288-B669-24728C83F27C}" type="sibTrans" cxnId="{29FEE090-80DB-448E-BBB8-6688ADEFB186}">
      <dgm:prSet/>
      <dgm:spPr/>
      <dgm:t>
        <a:bodyPr/>
        <a:lstStyle/>
        <a:p>
          <a:endParaRPr lang="es-ES" sz="1400"/>
        </a:p>
      </dgm:t>
    </dgm:pt>
    <dgm:pt modelId="{95CDA691-ECAE-4239-91CD-941FF26ABE34}" type="parTrans" cxnId="{29FEE090-80DB-448E-BBB8-6688ADEFB186}">
      <dgm:prSet/>
      <dgm:spPr/>
      <dgm:t>
        <a:bodyPr/>
        <a:lstStyle/>
        <a:p>
          <a:endParaRPr lang="es-ES" sz="1400"/>
        </a:p>
      </dgm:t>
    </dgm:pt>
    <dgm:pt modelId="{A4B090E4-C6B7-4C7B-B0A1-6E5D49676FD7}" type="pres">
      <dgm:prSet presAssocID="{CED6B80D-2671-434D-A006-04B11FCB7E7D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s-ES"/>
        </a:p>
      </dgm:t>
    </dgm:pt>
    <dgm:pt modelId="{A1FF9A33-E450-4EA1-B7E2-D6994F8BA4A6}" type="pres">
      <dgm:prSet presAssocID="{BB796DEA-5B19-495F-B9BF-907BE3535078}" presName="parenttextcomposite" presStyleCnt="0"/>
      <dgm:spPr/>
    </dgm:pt>
    <dgm:pt modelId="{E0E927C5-BA1F-485C-A5D7-46CF66BC9106}" type="pres">
      <dgm:prSet presAssocID="{BB796DEA-5B19-495F-B9BF-907BE3535078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F7F9EBD-3CB5-4C36-A4FB-3914B621646C}" type="pres">
      <dgm:prSet presAssocID="{BB796DEA-5B19-495F-B9BF-907BE3535078}" presName="composite" presStyleCnt="0"/>
      <dgm:spPr/>
    </dgm:pt>
    <dgm:pt modelId="{A9E8E347-3C8C-4FEF-A79C-D041A961687F}" type="pres">
      <dgm:prSet presAssocID="{BB796DEA-5B19-495F-B9BF-907BE3535078}" presName="chevron1" presStyleLbl="alignNode1" presStyleIdx="0" presStyleCnt="21"/>
      <dgm:spPr/>
    </dgm:pt>
    <dgm:pt modelId="{F0249DD8-7DD8-4220-BA97-B6070CF0A8B6}" type="pres">
      <dgm:prSet presAssocID="{BB796DEA-5B19-495F-B9BF-907BE3535078}" presName="chevron2" presStyleLbl="alignNode1" presStyleIdx="1" presStyleCnt="21"/>
      <dgm:spPr/>
    </dgm:pt>
    <dgm:pt modelId="{D9B8A33E-50F7-4457-B1CD-6E2F58640F3C}" type="pres">
      <dgm:prSet presAssocID="{BB796DEA-5B19-495F-B9BF-907BE3535078}" presName="chevron3" presStyleLbl="alignNode1" presStyleIdx="2" presStyleCnt="21"/>
      <dgm:spPr/>
    </dgm:pt>
    <dgm:pt modelId="{3BF25675-70DC-48F8-855B-AEA8F4631ECE}" type="pres">
      <dgm:prSet presAssocID="{BB796DEA-5B19-495F-B9BF-907BE3535078}" presName="chevron4" presStyleLbl="alignNode1" presStyleIdx="3" presStyleCnt="21"/>
      <dgm:spPr/>
    </dgm:pt>
    <dgm:pt modelId="{DE401D0C-5FD7-4E93-9795-96347EEE9B7D}" type="pres">
      <dgm:prSet presAssocID="{BB796DEA-5B19-495F-B9BF-907BE3535078}" presName="chevron5" presStyleLbl="alignNode1" presStyleIdx="4" presStyleCnt="21"/>
      <dgm:spPr/>
    </dgm:pt>
    <dgm:pt modelId="{54A03939-BFC5-49AC-9091-F9A84AC0DF07}" type="pres">
      <dgm:prSet presAssocID="{BB796DEA-5B19-495F-B9BF-907BE3535078}" presName="chevron6" presStyleLbl="alignNode1" presStyleIdx="5" presStyleCnt="21"/>
      <dgm:spPr/>
    </dgm:pt>
    <dgm:pt modelId="{1766ED6D-4639-4765-BF85-BEC107AE8E82}" type="pres">
      <dgm:prSet presAssocID="{BB796DEA-5B19-495F-B9BF-907BE3535078}" presName="chevron7" presStyleLbl="alignNode1" presStyleIdx="6" presStyleCnt="21"/>
      <dgm:spPr/>
    </dgm:pt>
    <dgm:pt modelId="{DA7C3264-84EC-4CE4-AF29-434C9B4E1567}" type="pres">
      <dgm:prSet presAssocID="{BB796DEA-5B19-495F-B9BF-907BE3535078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F3EAB5D-68C8-4843-A3BD-5355E65B5CCB}" type="pres">
      <dgm:prSet presAssocID="{A587FE8C-785A-48DB-9A5F-9F653D9058CF}" presName="sibTrans" presStyleCnt="0"/>
      <dgm:spPr/>
    </dgm:pt>
    <dgm:pt modelId="{40DD7DF7-E1BA-41ED-A276-939C2E5BB06B}" type="pres">
      <dgm:prSet presAssocID="{7D742EDA-E6EC-4D99-8E02-67E070523FE2}" presName="parenttextcomposite" presStyleCnt="0"/>
      <dgm:spPr/>
    </dgm:pt>
    <dgm:pt modelId="{C0F11538-B5A9-45B1-B6B6-FE34B6EDA46C}" type="pres">
      <dgm:prSet presAssocID="{7D742EDA-E6EC-4D99-8E02-67E070523FE2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ED959C-3F00-4F20-B14E-AC84B28648F6}" type="pres">
      <dgm:prSet presAssocID="{7D742EDA-E6EC-4D99-8E02-67E070523FE2}" presName="composite" presStyleCnt="0"/>
      <dgm:spPr/>
    </dgm:pt>
    <dgm:pt modelId="{ABF08274-C6A7-4F3B-85C4-987A7C36944B}" type="pres">
      <dgm:prSet presAssocID="{7D742EDA-E6EC-4D99-8E02-67E070523FE2}" presName="chevron1" presStyleLbl="alignNode1" presStyleIdx="7" presStyleCnt="21"/>
      <dgm:spPr/>
    </dgm:pt>
    <dgm:pt modelId="{4D425055-1BA9-458B-9231-AA222C877C25}" type="pres">
      <dgm:prSet presAssocID="{7D742EDA-E6EC-4D99-8E02-67E070523FE2}" presName="chevron2" presStyleLbl="alignNode1" presStyleIdx="8" presStyleCnt="21"/>
      <dgm:spPr/>
    </dgm:pt>
    <dgm:pt modelId="{ABF1F095-6806-4675-9D6C-816BAF026782}" type="pres">
      <dgm:prSet presAssocID="{7D742EDA-E6EC-4D99-8E02-67E070523FE2}" presName="chevron3" presStyleLbl="alignNode1" presStyleIdx="9" presStyleCnt="21"/>
      <dgm:spPr/>
    </dgm:pt>
    <dgm:pt modelId="{AEF72B5F-2DB2-4025-B6E7-1DA79F1F9F0B}" type="pres">
      <dgm:prSet presAssocID="{7D742EDA-E6EC-4D99-8E02-67E070523FE2}" presName="chevron4" presStyleLbl="alignNode1" presStyleIdx="10" presStyleCnt="21"/>
      <dgm:spPr/>
    </dgm:pt>
    <dgm:pt modelId="{363ED3F0-D049-47C2-BDA6-72F8C3DEEC08}" type="pres">
      <dgm:prSet presAssocID="{7D742EDA-E6EC-4D99-8E02-67E070523FE2}" presName="chevron5" presStyleLbl="alignNode1" presStyleIdx="11" presStyleCnt="21"/>
      <dgm:spPr/>
    </dgm:pt>
    <dgm:pt modelId="{A9D49ECC-4AFB-4ACF-ADE5-6FEC86FBCB9E}" type="pres">
      <dgm:prSet presAssocID="{7D742EDA-E6EC-4D99-8E02-67E070523FE2}" presName="chevron6" presStyleLbl="alignNode1" presStyleIdx="12" presStyleCnt="21"/>
      <dgm:spPr/>
    </dgm:pt>
    <dgm:pt modelId="{7B9C07B5-18D0-46A5-BCF5-13920E04E943}" type="pres">
      <dgm:prSet presAssocID="{7D742EDA-E6EC-4D99-8E02-67E070523FE2}" presName="chevron7" presStyleLbl="alignNode1" presStyleIdx="13" presStyleCnt="21"/>
      <dgm:spPr/>
    </dgm:pt>
    <dgm:pt modelId="{819F20EB-2F18-4EBC-969B-DA9879308174}" type="pres">
      <dgm:prSet presAssocID="{7D742EDA-E6EC-4D99-8E02-67E070523FE2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AF29049-0CF8-4415-8C39-1676AAA5A338}" type="pres">
      <dgm:prSet presAssocID="{6F4AF1DD-8F39-4288-B669-24728C83F27C}" presName="sibTrans" presStyleCnt="0"/>
      <dgm:spPr/>
    </dgm:pt>
    <dgm:pt modelId="{37ED1B28-33F7-493E-8740-E1B03C639811}" type="pres">
      <dgm:prSet presAssocID="{61A177AB-6E97-4147-BBE8-E956D77C2154}" presName="parenttextcomposite" presStyleCnt="0"/>
      <dgm:spPr/>
    </dgm:pt>
    <dgm:pt modelId="{894D4964-E033-4506-ACBB-4297EA6B7664}" type="pres">
      <dgm:prSet presAssocID="{61A177AB-6E97-4147-BBE8-E956D77C2154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1E3DFB5-8423-41F4-92F5-4C7361420E58}" type="pres">
      <dgm:prSet presAssocID="{61A177AB-6E97-4147-BBE8-E956D77C2154}" presName="composite" presStyleCnt="0"/>
      <dgm:spPr/>
    </dgm:pt>
    <dgm:pt modelId="{1D36EAED-C770-4787-A349-2D5160628F06}" type="pres">
      <dgm:prSet presAssocID="{61A177AB-6E97-4147-BBE8-E956D77C2154}" presName="chevron1" presStyleLbl="alignNode1" presStyleIdx="14" presStyleCnt="21"/>
      <dgm:spPr/>
    </dgm:pt>
    <dgm:pt modelId="{04A72C82-F58B-4829-9EC3-26D9276EEE6C}" type="pres">
      <dgm:prSet presAssocID="{61A177AB-6E97-4147-BBE8-E956D77C2154}" presName="chevron2" presStyleLbl="alignNode1" presStyleIdx="15" presStyleCnt="21"/>
      <dgm:spPr/>
    </dgm:pt>
    <dgm:pt modelId="{428218F9-1AE2-425C-834B-1A07FB042646}" type="pres">
      <dgm:prSet presAssocID="{61A177AB-6E97-4147-BBE8-E956D77C2154}" presName="chevron3" presStyleLbl="alignNode1" presStyleIdx="16" presStyleCnt="21"/>
      <dgm:spPr/>
    </dgm:pt>
    <dgm:pt modelId="{36D1108F-F6CC-4BE9-969D-8C08936747F3}" type="pres">
      <dgm:prSet presAssocID="{61A177AB-6E97-4147-BBE8-E956D77C2154}" presName="chevron4" presStyleLbl="alignNode1" presStyleIdx="17" presStyleCnt="21"/>
      <dgm:spPr/>
    </dgm:pt>
    <dgm:pt modelId="{03F9F54D-F0E3-4AD6-BCF4-19EF9CDF16EE}" type="pres">
      <dgm:prSet presAssocID="{61A177AB-6E97-4147-BBE8-E956D77C2154}" presName="chevron5" presStyleLbl="alignNode1" presStyleIdx="18" presStyleCnt="21"/>
      <dgm:spPr/>
    </dgm:pt>
    <dgm:pt modelId="{E68B8D2F-3E7F-425E-96B6-856BE83BD0A3}" type="pres">
      <dgm:prSet presAssocID="{61A177AB-6E97-4147-BBE8-E956D77C2154}" presName="chevron6" presStyleLbl="alignNode1" presStyleIdx="19" presStyleCnt="21"/>
      <dgm:spPr/>
    </dgm:pt>
    <dgm:pt modelId="{E46116A8-0FD6-4B40-B48F-2A64BB805186}" type="pres">
      <dgm:prSet presAssocID="{61A177AB-6E97-4147-BBE8-E956D77C2154}" presName="chevron7" presStyleLbl="alignNode1" presStyleIdx="20" presStyleCnt="21"/>
      <dgm:spPr/>
    </dgm:pt>
    <dgm:pt modelId="{0FA4D796-D712-48F7-9CFE-55D30A0473E6}" type="pres">
      <dgm:prSet presAssocID="{61A177AB-6E97-4147-BBE8-E956D77C2154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F594B23-A838-46E9-9753-22A142C0A42E}" srcId="{61A177AB-6E97-4147-BBE8-E956D77C2154}" destId="{77449F13-1850-434F-8360-7C721B327671}" srcOrd="0" destOrd="0" parTransId="{49106D29-2C94-44A6-A63C-6895A4CD9B7B}" sibTransId="{849FECA0-EB9C-45EA-BB4D-C922239965AF}"/>
    <dgm:cxn modelId="{C3999780-D3AA-4C7C-8E0D-5D0CFA39FAB9}" srcId="{CED6B80D-2671-434D-A006-04B11FCB7E7D}" destId="{61A177AB-6E97-4147-BBE8-E956D77C2154}" srcOrd="2" destOrd="0" parTransId="{71EADBF8-9B51-4278-8CA6-80E0662C9E20}" sibTransId="{07A73FBE-1ECB-448C-BFE4-AEB9125098C4}"/>
    <dgm:cxn modelId="{2B72E754-996C-4C2C-83A1-1D546B7E3D9E}" type="presOf" srcId="{BB796DEA-5B19-495F-B9BF-907BE3535078}" destId="{E0E927C5-BA1F-485C-A5D7-46CF66BC9106}" srcOrd="0" destOrd="0" presId="urn:microsoft.com/office/officeart/2008/layout/VerticalAccentList"/>
    <dgm:cxn modelId="{ED3EF51F-DEDE-4791-9E31-4CBFA08F38AC}" srcId="{7D742EDA-E6EC-4D99-8E02-67E070523FE2}" destId="{1146F7B2-EB16-410E-ACBE-8B8873046834}" srcOrd="0" destOrd="0" parTransId="{E4EE1A91-D52F-4FCB-8281-46450657823A}" sibTransId="{DE678E45-4814-457F-8588-4874E3274330}"/>
    <dgm:cxn modelId="{7EB5FD6F-9CB9-4C0D-AEA8-D82F9E81EC84}" srcId="{CED6B80D-2671-434D-A006-04B11FCB7E7D}" destId="{BB796DEA-5B19-495F-B9BF-907BE3535078}" srcOrd="0" destOrd="0" parTransId="{7A3E56AF-6205-4C1A-86B7-66E145F9B512}" sibTransId="{A587FE8C-785A-48DB-9A5F-9F653D9058CF}"/>
    <dgm:cxn modelId="{F2F8DEC6-9A4D-4AED-8068-4A75FF10A96F}" type="presOf" srcId="{61A177AB-6E97-4147-BBE8-E956D77C2154}" destId="{894D4964-E033-4506-ACBB-4297EA6B7664}" srcOrd="0" destOrd="0" presId="urn:microsoft.com/office/officeart/2008/layout/VerticalAccentList"/>
    <dgm:cxn modelId="{4098EADB-91BA-4E1D-A608-C354D24469E8}" srcId="{BB796DEA-5B19-495F-B9BF-907BE3535078}" destId="{6E366385-3591-46B1-AFAF-B12ECE7452A9}" srcOrd="0" destOrd="0" parTransId="{7635D241-4AB8-4CFE-9767-0379C5009520}" sibTransId="{8FA7DBBD-79D1-43FF-8C13-1068D45F8E28}"/>
    <dgm:cxn modelId="{D0007F7A-5611-45BA-A030-0E4FD2991784}" type="presOf" srcId="{1146F7B2-EB16-410E-ACBE-8B8873046834}" destId="{819F20EB-2F18-4EBC-969B-DA9879308174}" srcOrd="0" destOrd="0" presId="urn:microsoft.com/office/officeart/2008/layout/VerticalAccentList"/>
    <dgm:cxn modelId="{DA7F6809-5F91-4922-AA16-64BB2C86E12D}" type="presOf" srcId="{CED6B80D-2671-434D-A006-04B11FCB7E7D}" destId="{A4B090E4-C6B7-4C7B-B0A1-6E5D49676FD7}" srcOrd="0" destOrd="0" presId="urn:microsoft.com/office/officeart/2008/layout/VerticalAccentList"/>
    <dgm:cxn modelId="{6ECDBF23-8716-419E-A4B1-2DEE3A211FFF}" type="presOf" srcId="{7D742EDA-E6EC-4D99-8E02-67E070523FE2}" destId="{C0F11538-B5A9-45B1-B6B6-FE34B6EDA46C}" srcOrd="0" destOrd="0" presId="urn:microsoft.com/office/officeart/2008/layout/VerticalAccentList"/>
    <dgm:cxn modelId="{29FEE090-80DB-448E-BBB8-6688ADEFB186}" srcId="{CED6B80D-2671-434D-A006-04B11FCB7E7D}" destId="{7D742EDA-E6EC-4D99-8E02-67E070523FE2}" srcOrd="1" destOrd="0" parTransId="{95CDA691-ECAE-4239-91CD-941FF26ABE34}" sibTransId="{6F4AF1DD-8F39-4288-B669-24728C83F27C}"/>
    <dgm:cxn modelId="{025A2DE8-34BF-4945-BBD0-6A485B605997}" type="presOf" srcId="{77449F13-1850-434F-8360-7C721B327671}" destId="{0FA4D796-D712-48F7-9CFE-55D30A0473E6}" srcOrd="0" destOrd="0" presId="urn:microsoft.com/office/officeart/2008/layout/VerticalAccentList"/>
    <dgm:cxn modelId="{76910B7E-FBB1-454C-B678-1D578E614062}" type="presOf" srcId="{6E366385-3591-46B1-AFAF-B12ECE7452A9}" destId="{DA7C3264-84EC-4CE4-AF29-434C9B4E1567}" srcOrd="0" destOrd="0" presId="urn:microsoft.com/office/officeart/2008/layout/VerticalAccentList"/>
    <dgm:cxn modelId="{C95C8D08-EAAA-45AE-BF40-432D057F38F9}" type="presParOf" srcId="{A4B090E4-C6B7-4C7B-B0A1-6E5D49676FD7}" destId="{A1FF9A33-E450-4EA1-B7E2-D6994F8BA4A6}" srcOrd="0" destOrd="0" presId="urn:microsoft.com/office/officeart/2008/layout/VerticalAccentList"/>
    <dgm:cxn modelId="{A63879ED-3989-4780-8ABB-B7E0919302E6}" type="presParOf" srcId="{A1FF9A33-E450-4EA1-B7E2-D6994F8BA4A6}" destId="{E0E927C5-BA1F-485C-A5D7-46CF66BC9106}" srcOrd="0" destOrd="0" presId="urn:microsoft.com/office/officeart/2008/layout/VerticalAccentList"/>
    <dgm:cxn modelId="{D90A4E34-5B8F-435A-A492-890DE6882311}" type="presParOf" srcId="{A4B090E4-C6B7-4C7B-B0A1-6E5D49676FD7}" destId="{1F7F9EBD-3CB5-4C36-A4FB-3914B621646C}" srcOrd="1" destOrd="0" presId="urn:microsoft.com/office/officeart/2008/layout/VerticalAccentList"/>
    <dgm:cxn modelId="{4DB9D1DF-7097-4A59-B757-598BF68C9099}" type="presParOf" srcId="{1F7F9EBD-3CB5-4C36-A4FB-3914B621646C}" destId="{A9E8E347-3C8C-4FEF-A79C-D041A961687F}" srcOrd="0" destOrd="0" presId="urn:microsoft.com/office/officeart/2008/layout/VerticalAccentList"/>
    <dgm:cxn modelId="{77A23152-660C-408F-86F0-84FD2098002A}" type="presParOf" srcId="{1F7F9EBD-3CB5-4C36-A4FB-3914B621646C}" destId="{F0249DD8-7DD8-4220-BA97-B6070CF0A8B6}" srcOrd="1" destOrd="0" presId="urn:microsoft.com/office/officeart/2008/layout/VerticalAccentList"/>
    <dgm:cxn modelId="{E32BA54E-385D-4CEC-9811-FA622BBDB603}" type="presParOf" srcId="{1F7F9EBD-3CB5-4C36-A4FB-3914B621646C}" destId="{D9B8A33E-50F7-4457-B1CD-6E2F58640F3C}" srcOrd="2" destOrd="0" presId="urn:microsoft.com/office/officeart/2008/layout/VerticalAccentList"/>
    <dgm:cxn modelId="{6C3999E9-CA67-461A-B302-46ACDA0D31EA}" type="presParOf" srcId="{1F7F9EBD-3CB5-4C36-A4FB-3914B621646C}" destId="{3BF25675-70DC-48F8-855B-AEA8F4631ECE}" srcOrd="3" destOrd="0" presId="urn:microsoft.com/office/officeart/2008/layout/VerticalAccentList"/>
    <dgm:cxn modelId="{F02C8514-D4D3-4221-9AA4-2F3AD0EE37F5}" type="presParOf" srcId="{1F7F9EBD-3CB5-4C36-A4FB-3914B621646C}" destId="{DE401D0C-5FD7-4E93-9795-96347EEE9B7D}" srcOrd="4" destOrd="0" presId="urn:microsoft.com/office/officeart/2008/layout/VerticalAccentList"/>
    <dgm:cxn modelId="{31DE969D-FA3F-4B66-8B19-BE87DF1ABFD2}" type="presParOf" srcId="{1F7F9EBD-3CB5-4C36-A4FB-3914B621646C}" destId="{54A03939-BFC5-49AC-9091-F9A84AC0DF07}" srcOrd="5" destOrd="0" presId="urn:microsoft.com/office/officeart/2008/layout/VerticalAccentList"/>
    <dgm:cxn modelId="{344DC313-C1C1-44E7-8F92-BCB41E77D815}" type="presParOf" srcId="{1F7F9EBD-3CB5-4C36-A4FB-3914B621646C}" destId="{1766ED6D-4639-4765-BF85-BEC107AE8E82}" srcOrd="6" destOrd="0" presId="urn:microsoft.com/office/officeart/2008/layout/VerticalAccentList"/>
    <dgm:cxn modelId="{BA000E5D-24A8-4A44-B7DF-58261E5D8301}" type="presParOf" srcId="{1F7F9EBD-3CB5-4C36-A4FB-3914B621646C}" destId="{DA7C3264-84EC-4CE4-AF29-434C9B4E1567}" srcOrd="7" destOrd="0" presId="urn:microsoft.com/office/officeart/2008/layout/VerticalAccentList"/>
    <dgm:cxn modelId="{AEE037C6-FC8D-407F-B35B-F3D1B620D3C7}" type="presParOf" srcId="{A4B090E4-C6B7-4C7B-B0A1-6E5D49676FD7}" destId="{7F3EAB5D-68C8-4843-A3BD-5355E65B5CCB}" srcOrd="2" destOrd="0" presId="urn:microsoft.com/office/officeart/2008/layout/VerticalAccentList"/>
    <dgm:cxn modelId="{9847F225-47AC-4C1D-9155-620F77CEDC2C}" type="presParOf" srcId="{A4B090E4-C6B7-4C7B-B0A1-6E5D49676FD7}" destId="{40DD7DF7-E1BA-41ED-A276-939C2E5BB06B}" srcOrd="3" destOrd="0" presId="urn:microsoft.com/office/officeart/2008/layout/VerticalAccentList"/>
    <dgm:cxn modelId="{1F7476D6-25A7-40D3-A952-D54315BD4917}" type="presParOf" srcId="{40DD7DF7-E1BA-41ED-A276-939C2E5BB06B}" destId="{C0F11538-B5A9-45B1-B6B6-FE34B6EDA46C}" srcOrd="0" destOrd="0" presId="urn:microsoft.com/office/officeart/2008/layout/VerticalAccentList"/>
    <dgm:cxn modelId="{4D0C6AA6-9CAA-4A30-901F-0A57C52E1D64}" type="presParOf" srcId="{A4B090E4-C6B7-4C7B-B0A1-6E5D49676FD7}" destId="{F7ED959C-3F00-4F20-B14E-AC84B28648F6}" srcOrd="4" destOrd="0" presId="urn:microsoft.com/office/officeart/2008/layout/VerticalAccentList"/>
    <dgm:cxn modelId="{4CC15C27-E335-4690-B9BE-EE5A40784BEB}" type="presParOf" srcId="{F7ED959C-3F00-4F20-B14E-AC84B28648F6}" destId="{ABF08274-C6A7-4F3B-85C4-987A7C36944B}" srcOrd="0" destOrd="0" presId="urn:microsoft.com/office/officeart/2008/layout/VerticalAccentList"/>
    <dgm:cxn modelId="{1B0FF506-39A6-47CC-94C9-9B8668E3D18E}" type="presParOf" srcId="{F7ED959C-3F00-4F20-B14E-AC84B28648F6}" destId="{4D425055-1BA9-458B-9231-AA222C877C25}" srcOrd="1" destOrd="0" presId="urn:microsoft.com/office/officeart/2008/layout/VerticalAccentList"/>
    <dgm:cxn modelId="{7E232D06-1671-49F6-9C14-AFB73D710E61}" type="presParOf" srcId="{F7ED959C-3F00-4F20-B14E-AC84B28648F6}" destId="{ABF1F095-6806-4675-9D6C-816BAF026782}" srcOrd="2" destOrd="0" presId="urn:microsoft.com/office/officeart/2008/layout/VerticalAccentList"/>
    <dgm:cxn modelId="{3F80A648-1917-4F7C-8889-2CFCD1473FD2}" type="presParOf" srcId="{F7ED959C-3F00-4F20-B14E-AC84B28648F6}" destId="{AEF72B5F-2DB2-4025-B6E7-1DA79F1F9F0B}" srcOrd="3" destOrd="0" presId="urn:microsoft.com/office/officeart/2008/layout/VerticalAccentList"/>
    <dgm:cxn modelId="{01800992-42FB-48D7-9321-719093AD63BD}" type="presParOf" srcId="{F7ED959C-3F00-4F20-B14E-AC84B28648F6}" destId="{363ED3F0-D049-47C2-BDA6-72F8C3DEEC08}" srcOrd="4" destOrd="0" presId="urn:microsoft.com/office/officeart/2008/layout/VerticalAccentList"/>
    <dgm:cxn modelId="{CD30070C-73D2-417C-BF06-BFD45F3553D0}" type="presParOf" srcId="{F7ED959C-3F00-4F20-B14E-AC84B28648F6}" destId="{A9D49ECC-4AFB-4ACF-ADE5-6FEC86FBCB9E}" srcOrd="5" destOrd="0" presId="urn:microsoft.com/office/officeart/2008/layout/VerticalAccentList"/>
    <dgm:cxn modelId="{08A8C698-D746-45CA-98E9-5F2A3E3D0E55}" type="presParOf" srcId="{F7ED959C-3F00-4F20-B14E-AC84B28648F6}" destId="{7B9C07B5-18D0-46A5-BCF5-13920E04E943}" srcOrd="6" destOrd="0" presId="urn:microsoft.com/office/officeart/2008/layout/VerticalAccentList"/>
    <dgm:cxn modelId="{94052330-0FF1-43D1-9B81-B9C8ADF3B7A7}" type="presParOf" srcId="{F7ED959C-3F00-4F20-B14E-AC84B28648F6}" destId="{819F20EB-2F18-4EBC-969B-DA9879308174}" srcOrd="7" destOrd="0" presId="urn:microsoft.com/office/officeart/2008/layout/VerticalAccentList"/>
    <dgm:cxn modelId="{E660CF0D-E696-4431-93A9-B9995341254A}" type="presParOf" srcId="{A4B090E4-C6B7-4C7B-B0A1-6E5D49676FD7}" destId="{5AF29049-0CF8-4415-8C39-1676AAA5A338}" srcOrd="5" destOrd="0" presId="urn:microsoft.com/office/officeart/2008/layout/VerticalAccentList"/>
    <dgm:cxn modelId="{C40D20CE-C6E5-4728-A753-5D41FF4F9704}" type="presParOf" srcId="{A4B090E4-C6B7-4C7B-B0A1-6E5D49676FD7}" destId="{37ED1B28-33F7-493E-8740-E1B03C639811}" srcOrd="6" destOrd="0" presId="urn:microsoft.com/office/officeart/2008/layout/VerticalAccentList"/>
    <dgm:cxn modelId="{7EDD061A-1CCC-4B11-8C47-1E2EC85E37A5}" type="presParOf" srcId="{37ED1B28-33F7-493E-8740-E1B03C639811}" destId="{894D4964-E033-4506-ACBB-4297EA6B7664}" srcOrd="0" destOrd="0" presId="urn:microsoft.com/office/officeart/2008/layout/VerticalAccentList"/>
    <dgm:cxn modelId="{6AB49304-06F8-4EF2-B072-D636F1D2D3AA}" type="presParOf" srcId="{A4B090E4-C6B7-4C7B-B0A1-6E5D49676FD7}" destId="{21E3DFB5-8423-41F4-92F5-4C7361420E58}" srcOrd="7" destOrd="0" presId="urn:microsoft.com/office/officeart/2008/layout/VerticalAccentList"/>
    <dgm:cxn modelId="{F7197DD9-629E-422E-8C29-A185D00FFA80}" type="presParOf" srcId="{21E3DFB5-8423-41F4-92F5-4C7361420E58}" destId="{1D36EAED-C770-4787-A349-2D5160628F06}" srcOrd="0" destOrd="0" presId="urn:microsoft.com/office/officeart/2008/layout/VerticalAccentList"/>
    <dgm:cxn modelId="{B30670A0-8093-4540-9055-10382D4E5DFF}" type="presParOf" srcId="{21E3DFB5-8423-41F4-92F5-4C7361420E58}" destId="{04A72C82-F58B-4829-9EC3-26D9276EEE6C}" srcOrd="1" destOrd="0" presId="urn:microsoft.com/office/officeart/2008/layout/VerticalAccentList"/>
    <dgm:cxn modelId="{18429955-CE2C-4677-A886-B4ED7190587A}" type="presParOf" srcId="{21E3DFB5-8423-41F4-92F5-4C7361420E58}" destId="{428218F9-1AE2-425C-834B-1A07FB042646}" srcOrd="2" destOrd="0" presId="urn:microsoft.com/office/officeart/2008/layout/VerticalAccentList"/>
    <dgm:cxn modelId="{83C33011-C019-46BF-9E08-E72E5FED679A}" type="presParOf" srcId="{21E3DFB5-8423-41F4-92F5-4C7361420E58}" destId="{36D1108F-F6CC-4BE9-969D-8C08936747F3}" srcOrd="3" destOrd="0" presId="urn:microsoft.com/office/officeart/2008/layout/VerticalAccentList"/>
    <dgm:cxn modelId="{322B8AD5-3429-458D-A22B-A70BF8EE73F5}" type="presParOf" srcId="{21E3DFB5-8423-41F4-92F5-4C7361420E58}" destId="{03F9F54D-F0E3-4AD6-BCF4-19EF9CDF16EE}" srcOrd="4" destOrd="0" presId="urn:microsoft.com/office/officeart/2008/layout/VerticalAccentList"/>
    <dgm:cxn modelId="{F311C81A-42B7-43FC-8C38-74AD0D363B5F}" type="presParOf" srcId="{21E3DFB5-8423-41F4-92F5-4C7361420E58}" destId="{E68B8D2F-3E7F-425E-96B6-856BE83BD0A3}" srcOrd="5" destOrd="0" presId="urn:microsoft.com/office/officeart/2008/layout/VerticalAccentList"/>
    <dgm:cxn modelId="{F6E00825-C968-412E-AB46-E83E9B8A08D8}" type="presParOf" srcId="{21E3DFB5-8423-41F4-92F5-4C7361420E58}" destId="{E46116A8-0FD6-4B40-B48F-2A64BB805186}" srcOrd="6" destOrd="0" presId="urn:microsoft.com/office/officeart/2008/layout/VerticalAccentList"/>
    <dgm:cxn modelId="{1E10D2F9-2AFF-45C2-B44E-CD1B4635F4E5}" type="presParOf" srcId="{21E3DFB5-8423-41F4-92F5-4C7361420E58}" destId="{0FA4D796-D712-48F7-9CFE-55D30A0473E6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57B8004-2705-4F5C-8E86-033C72FC86C5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D815285-5AD7-4742-8DC2-C712C75898A9}">
      <dgm:prSet phldrT="[Texto]" custT="1"/>
      <dgm:spPr/>
      <dgm:t>
        <a:bodyPr/>
        <a:lstStyle/>
        <a:p>
          <a:r>
            <a:rPr lang="es-ES" sz="1200" dirty="0"/>
            <a:t>División</a:t>
          </a:r>
        </a:p>
      </dgm:t>
    </dgm:pt>
    <dgm:pt modelId="{45BD1E9C-6A31-4FE4-9D95-1E7C4B5E54D9}" type="parTrans" cxnId="{F90C99F3-C873-47B3-A626-0E1D8BA7A240}">
      <dgm:prSet/>
      <dgm:spPr/>
      <dgm:t>
        <a:bodyPr/>
        <a:lstStyle/>
        <a:p>
          <a:endParaRPr lang="es-ES"/>
        </a:p>
      </dgm:t>
    </dgm:pt>
    <dgm:pt modelId="{BDA7B200-6E45-4EA6-83E7-F9CC3DD41EE6}" type="sibTrans" cxnId="{F90C99F3-C873-47B3-A626-0E1D8BA7A240}">
      <dgm:prSet/>
      <dgm:spPr/>
      <dgm:t>
        <a:bodyPr/>
        <a:lstStyle/>
        <a:p>
          <a:endParaRPr lang="es-ES"/>
        </a:p>
      </dgm:t>
    </dgm:pt>
    <dgm:pt modelId="{3E7C901E-E456-454A-BB4F-C1D819D21002}">
      <dgm:prSet phldrT="[Texto]" custT="1"/>
      <dgm:spPr/>
      <dgm:t>
        <a:bodyPr/>
        <a:lstStyle/>
        <a:p>
          <a:r>
            <a:rPr lang="es-ES" sz="1200" dirty="0"/>
            <a:t>Unificación</a:t>
          </a:r>
        </a:p>
      </dgm:t>
    </dgm:pt>
    <dgm:pt modelId="{238722C3-C47C-4BD6-97AC-8A65AE436081}" type="parTrans" cxnId="{2177D6CB-8575-4546-BFB2-6E56D7D23369}">
      <dgm:prSet/>
      <dgm:spPr/>
      <dgm:t>
        <a:bodyPr/>
        <a:lstStyle/>
        <a:p>
          <a:endParaRPr lang="es-ES"/>
        </a:p>
      </dgm:t>
    </dgm:pt>
    <dgm:pt modelId="{F6D4A34D-ECC4-4218-AB99-A29215EF3E73}" type="sibTrans" cxnId="{2177D6CB-8575-4546-BFB2-6E56D7D23369}">
      <dgm:prSet/>
      <dgm:spPr/>
      <dgm:t>
        <a:bodyPr/>
        <a:lstStyle/>
        <a:p>
          <a:endParaRPr lang="es-ES"/>
        </a:p>
      </dgm:t>
    </dgm:pt>
    <dgm:pt modelId="{95FC1026-CFE4-4B6A-BA2A-B16BCDE43DE0}">
      <dgm:prSet phldrT="[Texto]" custT="1"/>
      <dgm:spPr/>
      <dgm:t>
        <a:bodyPr/>
        <a:lstStyle/>
        <a:p>
          <a:r>
            <a:rPr lang="es-ES" sz="1200" dirty="0"/>
            <a:t>Nuevas</a:t>
          </a:r>
        </a:p>
      </dgm:t>
    </dgm:pt>
    <dgm:pt modelId="{6F2ECBB5-2692-4D4D-8CD8-2CD95DC2A74A}" type="parTrans" cxnId="{EFD4FE00-0D1C-4975-989C-2D00CCB17A30}">
      <dgm:prSet/>
      <dgm:spPr/>
      <dgm:t>
        <a:bodyPr/>
        <a:lstStyle/>
        <a:p>
          <a:endParaRPr lang="es-ES"/>
        </a:p>
      </dgm:t>
    </dgm:pt>
    <dgm:pt modelId="{7F1B3766-B507-4676-9394-E588FDD6FF8E}" type="sibTrans" cxnId="{EFD4FE00-0D1C-4975-989C-2D00CCB17A30}">
      <dgm:prSet/>
      <dgm:spPr/>
      <dgm:t>
        <a:bodyPr/>
        <a:lstStyle/>
        <a:p>
          <a:endParaRPr lang="es-ES"/>
        </a:p>
      </dgm:t>
    </dgm:pt>
    <dgm:pt modelId="{9994FF0F-B71C-4E45-B47C-4836C8C51E36}">
      <dgm:prSet phldrT="[Texto]" custT="1"/>
      <dgm:spPr/>
      <dgm:t>
        <a:bodyPr/>
        <a:lstStyle/>
        <a:p>
          <a:r>
            <a:rPr lang="es-ES" sz="1200" dirty="0"/>
            <a:t>Eliminación</a:t>
          </a:r>
        </a:p>
      </dgm:t>
    </dgm:pt>
    <dgm:pt modelId="{AB954C39-8454-4A98-8520-E9C868DD44A9}" type="parTrans" cxnId="{54EA3162-62E8-436F-A150-F800D6D11622}">
      <dgm:prSet/>
      <dgm:spPr/>
      <dgm:t>
        <a:bodyPr/>
        <a:lstStyle/>
        <a:p>
          <a:endParaRPr lang="es-ES"/>
        </a:p>
      </dgm:t>
    </dgm:pt>
    <dgm:pt modelId="{4E1BC4D9-D286-470E-BE3B-DEBF01C93B51}" type="sibTrans" cxnId="{54EA3162-62E8-436F-A150-F800D6D11622}">
      <dgm:prSet/>
      <dgm:spPr/>
      <dgm:t>
        <a:bodyPr/>
        <a:lstStyle/>
        <a:p>
          <a:endParaRPr lang="es-ES"/>
        </a:p>
      </dgm:t>
    </dgm:pt>
    <dgm:pt modelId="{2D71D71A-993E-4098-BB2B-C891A6E58CA6}">
      <dgm:prSet phldrT="[Texto]" custT="1"/>
      <dgm:spPr/>
      <dgm:t>
        <a:bodyPr/>
        <a:lstStyle/>
        <a:p>
          <a:r>
            <a:rPr lang="es-ES" sz="1200" dirty="0"/>
            <a:t>Modificación</a:t>
          </a:r>
        </a:p>
      </dgm:t>
    </dgm:pt>
    <dgm:pt modelId="{6AE5D81E-2255-4095-8EA4-FB1F50F5724E}" type="parTrans" cxnId="{91F661EB-6C32-4BB0-830B-6A907B179807}">
      <dgm:prSet/>
      <dgm:spPr/>
      <dgm:t>
        <a:bodyPr/>
        <a:lstStyle/>
        <a:p>
          <a:endParaRPr lang="es-ES"/>
        </a:p>
      </dgm:t>
    </dgm:pt>
    <dgm:pt modelId="{05EA1DAA-9941-4DFB-900D-B0FDD1AD8306}" type="sibTrans" cxnId="{91F661EB-6C32-4BB0-830B-6A907B179807}">
      <dgm:prSet/>
      <dgm:spPr/>
      <dgm:t>
        <a:bodyPr/>
        <a:lstStyle/>
        <a:p>
          <a:endParaRPr lang="es-ES"/>
        </a:p>
      </dgm:t>
    </dgm:pt>
    <dgm:pt modelId="{BD965BEF-B4F9-4E16-A7A1-7513E12F3E2E}" type="pres">
      <dgm:prSet presAssocID="{657B8004-2705-4F5C-8E86-033C72FC86C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04F273B-9D50-48C9-86F6-6C26F2DBB52E}" type="pres">
      <dgm:prSet presAssocID="{ED815285-5AD7-4742-8DC2-C712C75898A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3EFA66-89E7-4C3D-9A41-A9753213CDAF}" type="pres">
      <dgm:prSet presAssocID="{ED815285-5AD7-4742-8DC2-C712C75898A9}" presName="spNode" presStyleCnt="0"/>
      <dgm:spPr/>
    </dgm:pt>
    <dgm:pt modelId="{CB8A954E-DE91-4A28-94FB-D6C1C4884936}" type="pres">
      <dgm:prSet presAssocID="{BDA7B200-6E45-4EA6-83E7-F9CC3DD41EE6}" presName="sibTrans" presStyleLbl="sibTrans1D1" presStyleIdx="0" presStyleCnt="5"/>
      <dgm:spPr/>
      <dgm:t>
        <a:bodyPr/>
        <a:lstStyle/>
        <a:p>
          <a:endParaRPr lang="es-ES"/>
        </a:p>
      </dgm:t>
    </dgm:pt>
    <dgm:pt modelId="{97143690-6BE3-4918-9437-DE65D2DFEC47}" type="pres">
      <dgm:prSet presAssocID="{3E7C901E-E456-454A-BB4F-C1D819D2100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AFBC2B5-B823-4638-B060-5F76FBF6E387}" type="pres">
      <dgm:prSet presAssocID="{3E7C901E-E456-454A-BB4F-C1D819D21002}" presName="spNode" presStyleCnt="0"/>
      <dgm:spPr/>
    </dgm:pt>
    <dgm:pt modelId="{145DC360-AC25-4BCF-A967-45B1318DC0B2}" type="pres">
      <dgm:prSet presAssocID="{F6D4A34D-ECC4-4218-AB99-A29215EF3E73}" presName="sibTrans" presStyleLbl="sibTrans1D1" presStyleIdx="1" presStyleCnt="5"/>
      <dgm:spPr/>
      <dgm:t>
        <a:bodyPr/>
        <a:lstStyle/>
        <a:p>
          <a:endParaRPr lang="es-ES"/>
        </a:p>
      </dgm:t>
    </dgm:pt>
    <dgm:pt modelId="{FB6F8E9B-79F7-4A59-82C2-391852F70FDE}" type="pres">
      <dgm:prSet presAssocID="{95FC1026-CFE4-4B6A-BA2A-B16BCDE43DE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D5B369C-D3D4-4608-A538-DA123B63ADE8}" type="pres">
      <dgm:prSet presAssocID="{95FC1026-CFE4-4B6A-BA2A-B16BCDE43DE0}" presName="spNode" presStyleCnt="0"/>
      <dgm:spPr/>
    </dgm:pt>
    <dgm:pt modelId="{913B06A1-B816-45C6-B735-5241F52EC061}" type="pres">
      <dgm:prSet presAssocID="{7F1B3766-B507-4676-9394-E588FDD6FF8E}" presName="sibTrans" presStyleLbl="sibTrans1D1" presStyleIdx="2" presStyleCnt="5"/>
      <dgm:spPr/>
      <dgm:t>
        <a:bodyPr/>
        <a:lstStyle/>
        <a:p>
          <a:endParaRPr lang="es-ES"/>
        </a:p>
      </dgm:t>
    </dgm:pt>
    <dgm:pt modelId="{C1852EA4-3F33-4366-A3AC-A5232C6B75BF}" type="pres">
      <dgm:prSet presAssocID="{9994FF0F-B71C-4E45-B47C-4836C8C51E3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32E9FE8-EF23-4567-9AB2-D2A88C2E8334}" type="pres">
      <dgm:prSet presAssocID="{9994FF0F-B71C-4E45-B47C-4836C8C51E36}" presName="spNode" presStyleCnt="0"/>
      <dgm:spPr/>
    </dgm:pt>
    <dgm:pt modelId="{57C170FA-8BAB-41A2-9F7E-8B52A26A77F3}" type="pres">
      <dgm:prSet presAssocID="{4E1BC4D9-D286-470E-BE3B-DEBF01C93B51}" presName="sibTrans" presStyleLbl="sibTrans1D1" presStyleIdx="3" presStyleCnt="5"/>
      <dgm:spPr/>
      <dgm:t>
        <a:bodyPr/>
        <a:lstStyle/>
        <a:p>
          <a:endParaRPr lang="es-ES"/>
        </a:p>
      </dgm:t>
    </dgm:pt>
    <dgm:pt modelId="{FB5722D0-4C4F-4256-8A0C-FA5535A992FD}" type="pres">
      <dgm:prSet presAssocID="{2D71D71A-993E-4098-BB2B-C891A6E58CA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46CEAF5-5969-4209-99D1-0933F729AE40}" type="pres">
      <dgm:prSet presAssocID="{2D71D71A-993E-4098-BB2B-C891A6E58CA6}" presName="spNode" presStyleCnt="0"/>
      <dgm:spPr/>
    </dgm:pt>
    <dgm:pt modelId="{2F437562-4F9A-470A-9363-2FE50A8F5001}" type="pres">
      <dgm:prSet presAssocID="{05EA1DAA-9941-4DFB-900D-B0FDD1AD8306}" presName="sibTrans" presStyleLbl="sibTrans1D1" presStyleIdx="4" presStyleCnt="5"/>
      <dgm:spPr/>
      <dgm:t>
        <a:bodyPr/>
        <a:lstStyle/>
        <a:p>
          <a:endParaRPr lang="es-ES"/>
        </a:p>
      </dgm:t>
    </dgm:pt>
  </dgm:ptLst>
  <dgm:cxnLst>
    <dgm:cxn modelId="{435729E7-681A-4C22-8D45-B765F319ED6F}" type="presOf" srcId="{657B8004-2705-4F5C-8E86-033C72FC86C5}" destId="{BD965BEF-B4F9-4E16-A7A1-7513E12F3E2E}" srcOrd="0" destOrd="0" presId="urn:microsoft.com/office/officeart/2005/8/layout/cycle6"/>
    <dgm:cxn modelId="{54EA3162-62E8-436F-A150-F800D6D11622}" srcId="{657B8004-2705-4F5C-8E86-033C72FC86C5}" destId="{9994FF0F-B71C-4E45-B47C-4836C8C51E36}" srcOrd="3" destOrd="0" parTransId="{AB954C39-8454-4A98-8520-E9C868DD44A9}" sibTransId="{4E1BC4D9-D286-470E-BE3B-DEBF01C93B51}"/>
    <dgm:cxn modelId="{B350440A-39D7-4DDE-91DF-B56AFA117BCD}" type="presOf" srcId="{9994FF0F-B71C-4E45-B47C-4836C8C51E36}" destId="{C1852EA4-3F33-4366-A3AC-A5232C6B75BF}" srcOrd="0" destOrd="0" presId="urn:microsoft.com/office/officeart/2005/8/layout/cycle6"/>
    <dgm:cxn modelId="{B49BD5DF-8BCD-4B1B-9271-ED23FB117886}" type="presOf" srcId="{F6D4A34D-ECC4-4218-AB99-A29215EF3E73}" destId="{145DC360-AC25-4BCF-A967-45B1318DC0B2}" srcOrd="0" destOrd="0" presId="urn:microsoft.com/office/officeart/2005/8/layout/cycle6"/>
    <dgm:cxn modelId="{59940790-9D79-47DB-86B9-14F2DD2389D0}" type="presOf" srcId="{7F1B3766-B507-4676-9394-E588FDD6FF8E}" destId="{913B06A1-B816-45C6-B735-5241F52EC061}" srcOrd="0" destOrd="0" presId="urn:microsoft.com/office/officeart/2005/8/layout/cycle6"/>
    <dgm:cxn modelId="{F90C99F3-C873-47B3-A626-0E1D8BA7A240}" srcId="{657B8004-2705-4F5C-8E86-033C72FC86C5}" destId="{ED815285-5AD7-4742-8DC2-C712C75898A9}" srcOrd="0" destOrd="0" parTransId="{45BD1E9C-6A31-4FE4-9D95-1E7C4B5E54D9}" sibTransId="{BDA7B200-6E45-4EA6-83E7-F9CC3DD41EE6}"/>
    <dgm:cxn modelId="{CF277B2B-518B-42DE-9B3D-BDA5476AB224}" type="presOf" srcId="{95FC1026-CFE4-4B6A-BA2A-B16BCDE43DE0}" destId="{FB6F8E9B-79F7-4A59-82C2-391852F70FDE}" srcOrd="0" destOrd="0" presId="urn:microsoft.com/office/officeart/2005/8/layout/cycle6"/>
    <dgm:cxn modelId="{EFD4FE00-0D1C-4975-989C-2D00CCB17A30}" srcId="{657B8004-2705-4F5C-8E86-033C72FC86C5}" destId="{95FC1026-CFE4-4B6A-BA2A-B16BCDE43DE0}" srcOrd="2" destOrd="0" parTransId="{6F2ECBB5-2692-4D4D-8CD8-2CD95DC2A74A}" sibTransId="{7F1B3766-B507-4676-9394-E588FDD6FF8E}"/>
    <dgm:cxn modelId="{C44855E1-A3F3-4940-8FFD-8297F1730F24}" type="presOf" srcId="{2D71D71A-993E-4098-BB2B-C891A6E58CA6}" destId="{FB5722D0-4C4F-4256-8A0C-FA5535A992FD}" srcOrd="0" destOrd="0" presId="urn:microsoft.com/office/officeart/2005/8/layout/cycle6"/>
    <dgm:cxn modelId="{2041F7AB-92A7-4877-94B5-2638E587B186}" type="presOf" srcId="{4E1BC4D9-D286-470E-BE3B-DEBF01C93B51}" destId="{57C170FA-8BAB-41A2-9F7E-8B52A26A77F3}" srcOrd="0" destOrd="0" presId="urn:microsoft.com/office/officeart/2005/8/layout/cycle6"/>
    <dgm:cxn modelId="{2177D6CB-8575-4546-BFB2-6E56D7D23369}" srcId="{657B8004-2705-4F5C-8E86-033C72FC86C5}" destId="{3E7C901E-E456-454A-BB4F-C1D819D21002}" srcOrd="1" destOrd="0" parTransId="{238722C3-C47C-4BD6-97AC-8A65AE436081}" sibTransId="{F6D4A34D-ECC4-4218-AB99-A29215EF3E73}"/>
    <dgm:cxn modelId="{C56A7B34-C691-4AEA-B666-715545933D5B}" type="presOf" srcId="{3E7C901E-E456-454A-BB4F-C1D819D21002}" destId="{97143690-6BE3-4918-9437-DE65D2DFEC47}" srcOrd="0" destOrd="0" presId="urn:microsoft.com/office/officeart/2005/8/layout/cycle6"/>
    <dgm:cxn modelId="{91F661EB-6C32-4BB0-830B-6A907B179807}" srcId="{657B8004-2705-4F5C-8E86-033C72FC86C5}" destId="{2D71D71A-993E-4098-BB2B-C891A6E58CA6}" srcOrd="4" destOrd="0" parTransId="{6AE5D81E-2255-4095-8EA4-FB1F50F5724E}" sibTransId="{05EA1DAA-9941-4DFB-900D-B0FDD1AD8306}"/>
    <dgm:cxn modelId="{843F4755-535C-4C2D-AA84-03D3E935DA2D}" type="presOf" srcId="{ED815285-5AD7-4742-8DC2-C712C75898A9}" destId="{304F273B-9D50-48C9-86F6-6C26F2DBB52E}" srcOrd="0" destOrd="0" presId="urn:microsoft.com/office/officeart/2005/8/layout/cycle6"/>
    <dgm:cxn modelId="{FA145090-0514-4C82-B8FB-4B2C2EC98914}" type="presOf" srcId="{05EA1DAA-9941-4DFB-900D-B0FDD1AD8306}" destId="{2F437562-4F9A-470A-9363-2FE50A8F5001}" srcOrd="0" destOrd="0" presId="urn:microsoft.com/office/officeart/2005/8/layout/cycle6"/>
    <dgm:cxn modelId="{2CA19382-B05E-4EA4-A937-6DBFA0BCC8C8}" type="presOf" srcId="{BDA7B200-6E45-4EA6-83E7-F9CC3DD41EE6}" destId="{CB8A954E-DE91-4A28-94FB-D6C1C4884936}" srcOrd="0" destOrd="0" presId="urn:microsoft.com/office/officeart/2005/8/layout/cycle6"/>
    <dgm:cxn modelId="{D4291538-7C7C-4517-B8BF-EBF9A9218D51}" type="presParOf" srcId="{BD965BEF-B4F9-4E16-A7A1-7513E12F3E2E}" destId="{304F273B-9D50-48C9-86F6-6C26F2DBB52E}" srcOrd="0" destOrd="0" presId="urn:microsoft.com/office/officeart/2005/8/layout/cycle6"/>
    <dgm:cxn modelId="{811F88F9-D308-49DA-AC0A-AA06492FAAB9}" type="presParOf" srcId="{BD965BEF-B4F9-4E16-A7A1-7513E12F3E2E}" destId="{6D3EFA66-89E7-4C3D-9A41-A9753213CDAF}" srcOrd="1" destOrd="0" presId="urn:microsoft.com/office/officeart/2005/8/layout/cycle6"/>
    <dgm:cxn modelId="{4162B304-6909-4663-8DD4-F3CE0F371E33}" type="presParOf" srcId="{BD965BEF-B4F9-4E16-A7A1-7513E12F3E2E}" destId="{CB8A954E-DE91-4A28-94FB-D6C1C4884936}" srcOrd="2" destOrd="0" presId="urn:microsoft.com/office/officeart/2005/8/layout/cycle6"/>
    <dgm:cxn modelId="{D3FC0956-2E77-4B0E-AA56-678E8A454BDD}" type="presParOf" srcId="{BD965BEF-B4F9-4E16-A7A1-7513E12F3E2E}" destId="{97143690-6BE3-4918-9437-DE65D2DFEC47}" srcOrd="3" destOrd="0" presId="urn:microsoft.com/office/officeart/2005/8/layout/cycle6"/>
    <dgm:cxn modelId="{5BA4AA7A-710F-49F8-BD69-E4F7CFB10A7E}" type="presParOf" srcId="{BD965BEF-B4F9-4E16-A7A1-7513E12F3E2E}" destId="{4AFBC2B5-B823-4638-B060-5F76FBF6E387}" srcOrd="4" destOrd="0" presId="urn:microsoft.com/office/officeart/2005/8/layout/cycle6"/>
    <dgm:cxn modelId="{44228BB2-074E-4EA1-A8C4-278114075789}" type="presParOf" srcId="{BD965BEF-B4F9-4E16-A7A1-7513E12F3E2E}" destId="{145DC360-AC25-4BCF-A967-45B1318DC0B2}" srcOrd="5" destOrd="0" presId="urn:microsoft.com/office/officeart/2005/8/layout/cycle6"/>
    <dgm:cxn modelId="{E08B8B13-8FF3-4776-AF6B-372C10E5102D}" type="presParOf" srcId="{BD965BEF-B4F9-4E16-A7A1-7513E12F3E2E}" destId="{FB6F8E9B-79F7-4A59-82C2-391852F70FDE}" srcOrd="6" destOrd="0" presId="urn:microsoft.com/office/officeart/2005/8/layout/cycle6"/>
    <dgm:cxn modelId="{C76F5F80-3AEA-4E5D-831A-BD9A180112D7}" type="presParOf" srcId="{BD965BEF-B4F9-4E16-A7A1-7513E12F3E2E}" destId="{7D5B369C-D3D4-4608-A538-DA123B63ADE8}" srcOrd="7" destOrd="0" presId="urn:microsoft.com/office/officeart/2005/8/layout/cycle6"/>
    <dgm:cxn modelId="{327D25B1-2C3D-4DCC-B61A-BECC96B9E48A}" type="presParOf" srcId="{BD965BEF-B4F9-4E16-A7A1-7513E12F3E2E}" destId="{913B06A1-B816-45C6-B735-5241F52EC061}" srcOrd="8" destOrd="0" presId="urn:microsoft.com/office/officeart/2005/8/layout/cycle6"/>
    <dgm:cxn modelId="{37DABE48-10B9-47CD-997D-69733F6F4747}" type="presParOf" srcId="{BD965BEF-B4F9-4E16-A7A1-7513E12F3E2E}" destId="{C1852EA4-3F33-4366-A3AC-A5232C6B75BF}" srcOrd="9" destOrd="0" presId="urn:microsoft.com/office/officeart/2005/8/layout/cycle6"/>
    <dgm:cxn modelId="{51B70BA8-6274-4439-94D5-54A3F139AEAF}" type="presParOf" srcId="{BD965BEF-B4F9-4E16-A7A1-7513E12F3E2E}" destId="{432E9FE8-EF23-4567-9AB2-D2A88C2E8334}" srcOrd="10" destOrd="0" presId="urn:microsoft.com/office/officeart/2005/8/layout/cycle6"/>
    <dgm:cxn modelId="{234BFB6F-0368-4FE9-A294-62F8890819E8}" type="presParOf" srcId="{BD965BEF-B4F9-4E16-A7A1-7513E12F3E2E}" destId="{57C170FA-8BAB-41A2-9F7E-8B52A26A77F3}" srcOrd="11" destOrd="0" presId="urn:microsoft.com/office/officeart/2005/8/layout/cycle6"/>
    <dgm:cxn modelId="{749F4CF8-3841-445E-8429-34D305491E1E}" type="presParOf" srcId="{BD965BEF-B4F9-4E16-A7A1-7513E12F3E2E}" destId="{FB5722D0-4C4F-4256-8A0C-FA5535A992FD}" srcOrd="12" destOrd="0" presId="urn:microsoft.com/office/officeart/2005/8/layout/cycle6"/>
    <dgm:cxn modelId="{892B18B3-C541-42B0-953F-58E83CDBA336}" type="presParOf" srcId="{BD965BEF-B4F9-4E16-A7A1-7513E12F3E2E}" destId="{446CEAF5-5969-4209-99D1-0933F729AE40}" srcOrd="13" destOrd="0" presId="urn:microsoft.com/office/officeart/2005/8/layout/cycle6"/>
    <dgm:cxn modelId="{28E20500-7C13-4163-8FAF-0CD2CF35FA6E}" type="presParOf" srcId="{BD965BEF-B4F9-4E16-A7A1-7513E12F3E2E}" destId="{2F437562-4F9A-470A-9363-2FE50A8F5001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2B8D955-1081-4019-B39D-99BEF5C0CC0F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26C92C8-55F2-44AB-8ADD-39375BD151A1}">
      <dgm:prSet phldrT="[Texto]" custT="1"/>
      <dgm:spPr/>
      <dgm:t>
        <a:bodyPr/>
        <a:lstStyle/>
        <a:p>
          <a:r>
            <a:rPr lang="es-ES" sz="1600" dirty="0"/>
            <a:t>Actualización Continua</a:t>
          </a:r>
        </a:p>
      </dgm:t>
    </dgm:pt>
    <dgm:pt modelId="{23A2BEE8-CF9E-4633-B1B2-4C874A9BA65E}" type="parTrans" cxnId="{0FFD3D66-E788-49E9-9CC1-F9D6D97B5B64}">
      <dgm:prSet/>
      <dgm:spPr/>
      <dgm:t>
        <a:bodyPr/>
        <a:lstStyle/>
        <a:p>
          <a:endParaRPr lang="es-ES" sz="2000"/>
        </a:p>
      </dgm:t>
    </dgm:pt>
    <dgm:pt modelId="{9715C917-E362-41F5-8732-18838D9349D4}" type="sibTrans" cxnId="{0FFD3D66-E788-49E9-9CC1-F9D6D97B5B64}">
      <dgm:prSet/>
      <dgm:spPr/>
      <dgm:t>
        <a:bodyPr/>
        <a:lstStyle/>
        <a:p>
          <a:endParaRPr lang="es-ES" sz="2000"/>
        </a:p>
      </dgm:t>
    </dgm:pt>
    <dgm:pt modelId="{4679319D-F7F3-47E9-862E-C609F853740A}">
      <dgm:prSet phldrT="[Texto]" custT="1"/>
      <dgm:spPr/>
      <dgm:t>
        <a:bodyPr/>
        <a:lstStyle/>
        <a:p>
          <a:r>
            <a:rPr lang="es-ES" sz="1400" dirty="0"/>
            <a:t>Imágenes satelitales</a:t>
          </a:r>
        </a:p>
      </dgm:t>
    </dgm:pt>
    <dgm:pt modelId="{C4CE518B-EB49-4684-8C0F-A65396438C0C}" type="parTrans" cxnId="{F07A4E24-AF7F-4A05-BE69-BA80D7239ED7}">
      <dgm:prSet custT="1"/>
      <dgm:spPr/>
      <dgm:t>
        <a:bodyPr/>
        <a:lstStyle/>
        <a:p>
          <a:endParaRPr lang="es-ES" sz="600"/>
        </a:p>
      </dgm:t>
    </dgm:pt>
    <dgm:pt modelId="{CBE49562-3DE0-4926-8576-49D1586E7730}" type="sibTrans" cxnId="{F07A4E24-AF7F-4A05-BE69-BA80D7239ED7}">
      <dgm:prSet/>
      <dgm:spPr/>
      <dgm:t>
        <a:bodyPr/>
        <a:lstStyle/>
        <a:p>
          <a:endParaRPr lang="es-ES" sz="2000"/>
        </a:p>
      </dgm:t>
    </dgm:pt>
    <dgm:pt modelId="{F6307800-C114-4CE3-A833-A1EE25357402}">
      <dgm:prSet phldrT="[Texto]" custT="1"/>
      <dgm:spPr/>
      <dgm:t>
        <a:bodyPr/>
        <a:lstStyle/>
        <a:p>
          <a:r>
            <a:rPr lang="es-ES" sz="1400" dirty="0"/>
            <a:t>Operativos de campo INEC</a:t>
          </a:r>
        </a:p>
      </dgm:t>
    </dgm:pt>
    <dgm:pt modelId="{DD8E399E-6EA4-4399-8128-AB4A3AB5D6DA}" type="parTrans" cxnId="{9FC12A96-17F1-427A-AC51-D32B6C859533}">
      <dgm:prSet custT="1"/>
      <dgm:spPr/>
      <dgm:t>
        <a:bodyPr/>
        <a:lstStyle/>
        <a:p>
          <a:endParaRPr lang="es-ES" sz="600"/>
        </a:p>
      </dgm:t>
    </dgm:pt>
    <dgm:pt modelId="{63241FD9-F2A7-420E-94CC-FFDE1998B802}" type="sibTrans" cxnId="{9FC12A96-17F1-427A-AC51-D32B6C859533}">
      <dgm:prSet/>
      <dgm:spPr/>
      <dgm:t>
        <a:bodyPr/>
        <a:lstStyle/>
        <a:p>
          <a:endParaRPr lang="es-ES" sz="2000"/>
        </a:p>
      </dgm:t>
    </dgm:pt>
    <dgm:pt modelId="{D87CCF22-D5C9-4E55-A311-B4C0DDB246D0}">
      <dgm:prSet phldrT="[Texto]" custT="1"/>
      <dgm:spPr/>
      <dgm:t>
        <a:bodyPr/>
        <a:lstStyle/>
        <a:p>
          <a:r>
            <a:rPr lang="es-ES" sz="1400" dirty="0"/>
            <a:t>Registros administrativos</a:t>
          </a:r>
        </a:p>
      </dgm:t>
    </dgm:pt>
    <dgm:pt modelId="{29EFEFB2-FFD9-40A1-A773-EE4196A55E22}" type="parTrans" cxnId="{2AA501F4-91E3-4677-B9F3-109B70A63EAE}">
      <dgm:prSet custT="1"/>
      <dgm:spPr/>
      <dgm:t>
        <a:bodyPr/>
        <a:lstStyle/>
        <a:p>
          <a:endParaRPr lang="es-ES" sz="600"/>
        </a:p>
      </dgm:t>
    </dgm:pt>
    <dgm:pt modelId="{8BD1C1AF-ECD8-4943-94C1-73C6E986E464}" type="sibTrans" cxnId="{2AA501F4-91E3-4677-B9F3-109B70A63EAE}">
      <dgm:prSet/>
      <dgm:spPr/>
      <dgm:t>
        <a:bodyPr/>
        <a:lstStyle/>
        <a:p>
          <a:endParaRPr lang="es-ES" sz="2000"/>
        </a:p>
      </dgm:t>
    </dgm:pt>
    <dgm:pt modelId="{DA8A7EF6-D08C-1244-AC74-21B86486B111}">
      <dgm:prSet custT="1"/>
      <dgm:spPr/>
      <dgm:t>
        <a:bodyPr/>
        <a:lstStyle/>
        <a:p>
          <a:r>
            <a:rPr lang="es-ES" sz="1400" dirty="0"/>
            <a:t>Catastros</a:t>
          </a:r>
        </a:p>
      </dgm:t>
    </dgm:pt>
    <dgm:pt modelId="{2BEF09B2-CAEF-664C-8A1B-15D0A6B7EBA2}" type="parTrans" cxnId="{CD48F4A1-A321-D847-A1CF-9735D899945D}">
      <dgm:prSet custT="1"/>
      <dgm:spPr/>
      <dgm:t>
        <a:bodyPr/>
        <a:lstStyle/>
        <a:p>
          <a:endParaRPr lang="es-ES" sz="600"/>
        </a:p>
      </dgm:t>
    </dgm:pt>
    <dgm:pt modelId="{47449577-D34C-414B-81A5-726864A35724}" type="sibTrans" cxnId="{CD48F4A1-A321-D847-A1CF-9735D899945D}">
      <dgm:prSet/>
      <dgm:spPr/>
      <dgm:t>
        <a:bodyPr/>
        <a:lstStyle/>
        <a:p>
          <a:endParaRPr lang="es-ES" sz="2000"/>
        </a:p>
      </dgm:t>
    </dgm:pt>
    <dgm:pt modelId="{08E37705-A943-7C45-BA50-80E9CD9C0FC3}">
      <dgm:prSet custT="1"/>
      <dgm:spPr/>
      <dgm:t>
        <a:bodyPr/>
        <a:lstStyle/>
        <a:p>
          <a:r>
            <a:rPr lang="es-ES" sz="1400" dirty="0"/>
            <a:t>Registro de Direcciones</a:t>
          </a:r>
        </a:p>
      </dgm:t>
    </dgm:pt>
    <dgm:pt modelId="{31375711-F369-E44C-B4BA-FD725A1B33A8}" type="parTrans" cxnId="{680E5D73-2438-2A41-941C-3B2B5A4D9DAC}">
      <dgm:prSet custT="1"/>
      <dgm:spPr/>
      <dgm:t>
        <a:bodyPr/>
        <a:lstStyle/>
        <a:p>
          <a:endParaRPr lang="es-ES" sz="600"/>
        </a:p>
      </dgm:t>
    </dgm:pt>
    <dgm:pt modelId="{F3ED70D5-5A58-0144-9500-F1EBF8EBB4D3}" type="sibTrans" cxnId="{680E5D73-2438-2A41-941C-3B2B5A4D9DAC}">
      <dgm:prSet/>
      <dgm:spPr/>
      <dgm:t>
        <a:bodyPr/>
        <a:lstStyle/>
        <a:p>
          <a:endParaRPr lang="es-ES" sz="2000"/>
        </a:p>
      </dgm:t>
    </dgm:pt>
    <dgm:pt modelId="{904CCD8C-B8CA-6840-B861-5A7583AB917B}">
      <dgm:prSet custT="1"/>
      <dgm:spPr/>
      <dgm:t>
        <a:bodyPr/>
        <a:lstStyle/>
        <a:p>
          <a:r>
            <a:rPr lang="es-ES" sz="1100" dirty="0"/>
            <a:t>Registro de Construcciones</a:t>
          </a:r>
        </a:p>
      </dgm:t>
    </dgm:pt>
    <dgm:pt modelId="{C5695929-C21A-6E40-A9E8-DB88F43D602F}" type="parTrans" cxnId="{1C8442DF-C29D-4146-9113-36BB72A4944D}">
      <dgm:prSet custT="1"/>
      <dgm:spPr/>
      <dgm:t>
        <a:bodyPr/>
        <a:lstStyle/>
        <a:p>
          <a:endParaRPr lang="es-ES" sz="400"/>
        </a:p>
      </dgm:t>
    </dgm:pt>
    <dgm:pt modelId="{35251685-6E39-1C4B-B0C2-85BCF129BD67}" type="sibTrans" cxnId="{1C8442DF-C29D-4146-9113-36BB72A4944D}">
      <dgm:prSet/>
      <dgm:spPr/>
      <dgm:t>
        <a:bodyPr/>
        <a:lstStyle/>
        <a:p>
          <a:endParaRPr lang="es-ES" sz="1600"/>
        </a:p>
      </dgm:t>
    </dgm:pt>
    <dgm:pt modelId="{67598767-AD18-43E5-AA71-3BC3F1C92660}" type="pres">
      <dgm:prSet presAssocID="{82B8D955-1081-4019-B39D-99BEF5C0CC0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AC4C7DE-42EB-4FD1-9037-07D321AA4D46}" type="pres">
      <dgm:prSet presAssocID="{E26C92C8-55F2-44AB-8ADD-39375BD151A1}" presName="root1" presStyleCnt="0"/>
      <dgm:spPr/>
    </dgm:pt>
    <dgm:pt modelId="{8DD29A8A-64B6-44B2-948A-26C560367B1C}" type="pres">
      <dgm:prSet presAssocID="{E26C92C8-55F2-44AB-8ADD-39375BD151A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ACD72E3-E90F-4EBB-B531-DD0A9E5C3E00}" type="pres">
      <dgm:prSet presAssocID="{E26C92C8-55F2-44AB-8ADD-39375BD151A1}" presName="level2hierChild" presStyleCnt="0"/>
      <dgm:spPr/>
    </dgm:pt>
    <dgm:pt modelId="{0376E3F4-F6ED-4200-A400-3B03E4166BA3}" type="pres">
      <dgm:prSet presAssocID="{C4CE518B-EB49-4684-8C0F-A65396438C0C}" presName="conn2-1" presStyleLbl="parChTrans1D2" presStyleIdx="0" presStyleCnt="3"/>
      <dgm:spPr/>
      <dgm:t>
        <a:bodyPr/>
        <a:lstStyle/>
        <a:p>
          <a:endParaRPr lang="es-ES"/>
        </a:p>
      </dgm:t>
    </dgm:pt>
    <dgm:pt modelId="{3C5955B0-BE8D-494E-BBEE-686ADE6F0DAD}" type="pres">
      <dgm:prSet presAssocID="{C4CE518B-EB49-4684-8C0F-A65396438C0C}" presName="connTx" presStyleLbl="parChTrans1D2" presStyleIdx="0" presStyleCnt="3"/>
      <dgm:spPr/>
      <dgm:t>
        <a:bodyPr/>
        <a:lstStyle/>
        <a:p>
          <a:endParaRPr lang="es-ES"/>
        </a:p>
      </dgm:t>
    </dgm:pt>
    <dgm:pt modelId="{959A80DC-C40C-4A73-9DD5-63D06CC10CFE}" type="pres">
      <dgm:prSet presAssocID="{4679319D-F7F3-47E9-862E-C609F853740A}" presName="root2" presStyleCnt="0"/>
      <dgm:spPr/>
    </dgm:pt>
    <dgm:pt modelId="{4645BFFD-EB64-4B68-A782-D8C5D18E17AF}" type="pres">
      <dgm:prSet presAssocID="{4679319D-F7F3-47E9-862E-C609F853740A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C1124F8-E36C-4B93-8D0B-C34C36D033A2}" type="pres">
      <dgm:prSet presAssocID="{4679319D-F7F3-47E9-862E-C609F853740A}" presName="level3hierChild" presStyleCnt="0"/>
      <dgm:spPr/>
    </dgm:pt>
    <dgm:pt modelId="{E7218F74-53D6-4F8F-9EB0-24EF646C173E}" type="pres">
      <dgm:prSet presAssocID="{DD8E399E-6EA4-4399-8128-AB4A3AB5D6DA}" presName="conn2-1" presStyleLbl="parChTrans1D2" presStyleIdx="1" presStyleCnt="3"/>
      <dgm:spPr/>
      <dgm:t>
        <a:bodyPr/>
        <a:lstStyle/>
        <a:p>
          <a:endParaRPr lang="es-ES"/>
        </a:p>
      </dgm:t>
    </dgm:pt>
    <dgm:pt modelId="{18D602AB-1FC5-4472-B886-9F7F46ED080A}" type="pres">
      <dgm:prSet presAssocID="{DD8E399E-6EA4-4399-8128-AB4A3AB5D6DA}" presName="connTx" presStyleLbl="parChTrans1D2" presStyleIdx="1" presStyleCnt="3"/>
      <dgm:spPr/>
      <dgm:t>
        <a:bodyPr/>
        <a:lstStyle/>
        <a:p>
          <a:endParaRPr lang="es-ES"/>
        </a:p>
      </dgm:t>
    </dgm:pt>
    <dgm:pt modelId="{9D2E83BD-B2B8-4ED6-B47F-8A5EE3210F07}" type="pres">
      <dgm:prSet presAssocID="{F6307800-C114-4CE3-A833-A1EE25357402}" presName="root2" presStyleCnt="0"/>
      <dgm:spPr/>
    </dgm:pt>
    <dgm:pt modelId="{40E9A311-17AF-44E8-B7DB-FF169CEA05E6}" type="pres">
      <dgm:prSet presAssocID="{F6307800-C114-4CE3-A833-A1EE25357402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D7DD6AA-57B4-4D28-AE4C-B5C86ADA61D0}" type="pres">
      <dgm:prSet presAssocID="{F6307800-C114-4CE3-A833-A1EE25357402}" presName="level3hierChild" presStyleCnt="0"/>
      <dgm:spPr/>
    </dgm:pt>
    <dgm:pt modelId="{B3B062C7-53B3-4AC9-B5B4-522773B9FD34}" type="pres">
      <dgm:prSet presAssocID="{29EFEFB2-FFD9-40A1-A773-EE4196A55E22}" presName="conn2-1" presStyleLbl="parChTrans1D2" presStyleIdx="2" presStyleCnt="3"/>
      <dgm:spPr/>
      <dgm:t>
        <a:bodyPr/>
        <a:lstStyle/>
        <a:p>
          <a:endParaRPr lang="es-ES"/>
        </a:p>
      </dgm:t>
    </dgm:pt>
    <dgm:pt modelId="{0E5BCC1E-01AF-4587-9618-F6E8D7DC0C6A}" type="pres">
      <dgm:prSet presAssocID="{29EFEFB2-FFD9-40A1-A773-EE4196A55E22}" presName="connTx" presStyleLbl="parChTrans1D2" presStyleIdx="2" presStyleCnt="3"/>
      <dgm:spPr/>
      <dgm:t>
        <a:bodyPr/>
        <a:lstStyle/>
        <a:p>
          <a:endParaRPr lang="es-ES"/>
        </a:p>
      </dgm:t>
    </dgm:pt>
    <dgm:pt modelId="{5B092016-E793-4BF3-B816-F68EB0A20288}" type="pres">
      <dgm:prSet presAssocID="{D87CCF22-D5C9-4E55-A311-B4C0DDB246D0}" presName="root2" presStyleCnt="0"/>
      <dgm:spPr/>
    </dgm:pt>
    <dgm:pt modelId="{A5F9368E-E64C-4E8C-8AEB-09D136049186}" type="pres">
      <dgm:prSet presAssocID="{D87CCF22-D5C9-4E55-A311-B4C0DDB246D0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A5D588C-658F-4299-9F07-735CB9CA5635}" type="pres">
      <dgm:prSet presAssocID="{D87CCF22-D5C9-4E55-A311-B4C0DDB246D0}" presName="level3hierChild" presStyleCnt="0"/>
      <dgm:spPr/>
    </dgm:pt>
    <dgm:pt modelId="{914EADD5-C097-9E4B-8531-4611CCE22E87}" type="pres">
      <dgm:prSet presAssocID="{2BEF09B2-CAEF-664C-8A1B-15D0A6B7EBA2}" presName="conn2-1" presStyleLbl="parChTrans1D3" presStyleIdx="0" presStyleCnt="3"/>
      <dgm:spPr/>
      <dgm:t>
        <a:bodyPr/>
        <a:lstStyle/>
        <a:p>
          <a:endParaRPr lang="es-ES"/>
        </a:p>
      </dgm:t>
    </dgm:pt>
    <dgm:pt modelId="{6E491E89-98D1-F34A-BC39-AD6A76FBECE6}" type="pres">
      <dgm:prSet presAssocID="{2BEF09B2-CAEF-664C-8A1B-15D0A6B7EBA2}" presName="connTx" presStyleLbl="parChTrans1D3" presStyleIdx="0" presStyleCnt="3"/>
      <dgm:spPr/>
      <dgm:t>
        <a:bodyPr/>
        <a:lstStyle/>
        <a:p>
          <a:endParaRPr lang="es-ES"/>
        </a:p>
      </dgm:t>
    </dgm:pt>
    <dgm:pt modelId="{FE0708EC-9166-F847-9D0E-4B0D1B04C270}" type="pres">
      <dgm:prSet presAssocID="{DA8A7EF6-D08C-1244-AC74-21B86486B111}" presName="root2" presStyleCnt="0"/>
      <dgm:spPr/>
    </dgm:pt>
    <dgm:pt modelId="{B78677CA-AC41-7743-816D-20C26AA524C5}" type="pres">
      <dgm:prSet presAssocID="{DA8A7EF6-D08C-1244-AC74-21B86486B111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A80D5C3-6B62-C74D-8DE9-0BC99E9CE640}" type="pres">
      <dgm:prSet presAssocID="{DA8A7EF6-D08C-1244-AC74-21B86486B111}" presName="level3hierChild" presStyleCnt="0"/>
      <dgm:spPr/>
    </dgm:pt>
    <dgm:pt modelId="{58C91CF0-82FE-304D-A91A-FAC50BBCB387}" type="pres">
      <dgm:prSet presAssocID="{31375711-F369-E44C-B4BA-FD725A1B33A8}" presName="conn2-1" presStyleLbl="parChTrans1D3" presStyleIdx="1" presStyleCnt="3"/>
      <dgm:spPr/>
      <dgm:t>
        <a:bodyPr/>
        <a:lstStyle/>
        <a:p>
          <a:endParaRPr lang="es-ES"/>
        </a:p>
      </dgm:t>
    </dgm:pt>
    <dgm:pt modelId="{AD52540F-9661-8944-87AB-19017B06630D}" type="pres">
      <dgm:prSet presAssocID="{31375711-F369-E44C-B4BA-FD725A1B33A8}" presName="connTx" presStyleLbl="parChTrans1D3" presStyleIdx="1" presStyleCnt="3"/>
      <dgm:spPr/>
      <dgm:t>
        <a:bodyPr/>
        <a:lstStyle/>
        <a:p>
          <a:endParaRPr lang="es-ES"/>
        </a:p>
      </dgm:t>
    </dgm:pt>
    <dgm:pt modelId="{55B093D2-8F88-AB48-89F0-5F0403976A26}" type="pres">
      <dgm:prSet presAssocID="{08E37705-A943-7C45-BA50-80E9CD9C0FC3}" presName="root2" presStyleCnt="0"/>
      <dgm:spPr/>
    </dgm:pt>
    <dgm:pt modelId="{910158BC-3ACA-E049-9F5E-86A4FE20BFCB}" type="pres">
      <dgm:prSet presAssocID="{08E37705-A943-7C45-BA50-80E9CD9C0FC3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FDA3058-C947-104E-8D4E-D404E2DF6EA1}" type="pres">
      <dgm:prSet presAssocID="{08E37705-A943-7C45-BA50-80E9CD9C0FC3}" presName="level3hierChild" presStyleCnt="0"/>
      <dgm:spPr/>
    </dgm:pt>
    <dgm:pt modelId="{987655E4-DC80-6F46-B2FF-A0480CD79B33}" type="pres">
      <dgm:prSet presAssocID="{C5695929-C21A-6E40-A9E8-DB88F43D602F}" presName="conn2-1" presStyleLbl="parChTrans1D3" presStyleIdx="2" presStyleCnt="3"/>
      <dgm:spPr/>
      <dgm:t>
        <a:bodyPr/>
        <a:lstStyle/>
        <a:p>
          <a:endParaRPr lang="es-ES"/>
        </a:p>
      </dgm:t>
    </dgm:pt>
    <dgm:pt modelId="{5CC2774B-414C-7145-BC38-DDE444641A0E}" type="pres">
      <dgm:prSet presAssocID="{C5695929-C21A-6E40-A9E8-DB88F43D602F}" presName="connTx" presStyleLbl="parChTrans1D3" presStyleIdx="2" presStyleCnt="3"/>
      <dgm:spPr/>
      <dgm:t>
        <a:bodyPr/>
        <a:lstStyle/>
        <a:p>
          <a:endParaRPr lang="es-ES"/>
        </a:p>
      </dgm:t>
    </dgm:pt>
    <dgm:pt modelId="{B5A4B353-E9EB-E043-8126-B8E4F4BB6B90}" type="pres">
      <dgm:prSet presAssocID="{904CCD8C-B8CA-6840-B861-5A7583AB917B}" presName="root2" presStyleCnt="0"/>
      <dgm:spPr/>
    </dgm:pt>
    <dgm:pt modelId="{FB94F806-229B-CC46-8058-53AC8111BA9B}" type="pres">
      <dgm:prSet presAssocID="{904CCD8C-B8CA-6840-B861-5A7583AB917B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B88EDA9-5279-464D-909A-DF625E9DA4E3}" type="pres">
      <dgm:prSet presAssocID="{904CCD8C-B8CA-6840-B861-5A7583AB917B}" presName="level3hierChild" presStyleCnt="0"/>
      <dgm:spPr/>
    </dgm:pt>
  </dgm:ptLst>
  <dgm:cxnLst>
    <dgm:cxn modelId="{E6F41288-E436-42B4-8A8B-E60B04CC2E7A}" type="presOf" srcId="{C4CE518B-EB49-4684-8C0F-A65396438C0C}" destId="{3C5955B0-BE8D-494E-BBEE-686ADE6F0DAD}" srcOrd="1" destOrd="0" presId="urn:microsoft.com/office/officeart/2008/layout/HorizontalMultiLevelHierarchy"/>
    <dgm:cxn modelId="{47490922-9AA0-48EE-A8C9-2B0C59D3A3CA}" type="presOf" srcId="{4679319D-F7F3-47E9-862E-C609F853740A}" destId="{4645BFFD-EB64-4B68-A782-D8C5D18E17AF}" srcOrd="0" destOrd="0" presId="urn:microsoft.com/office/officeart/2008/layout/HorizontalMultiLevelHierarchy"/>
    <dgm:cxn modelId="{726C2779-5000-BA44-9287-3711A61E1D3E}" type="presOf" srcId="{2BEF09B2-CAEF-664C-8A1B-15D0A6B7EBA2}" destId="{6E491E89-98D1-F34A-BC39-AD6A76FBECE6}" srcOrd="1" destOrd="0" presId="urn:microsoft.com/office/officeart/2008/layout/HorizontalMultiLevelHierarchy"/>
    <dgm:cxn modelId="{22967478-7147-BD42-A400-F1FCD53019BC}" type="presOf" srcId="{DA8A7EF6-D08C-1244-AC74-21B86486B111}" destId="{B78677CA-AC41-7743-816D-20C26AA524C5}" srcOrd="0" destOrd="0" presId="urn:microsoft.com/office/officeart/2008/layout/HorizontalMultiLevelHierarchy"/>
    <dgm:cxn modelId="{44F92761-3C93-4341-B902-D35D7E538AB1}" type="presOf" srcId="{F6307800-C114-4CE3-A833-A1EE25357402}" destId="{40E9A311-17AF-44E8-B7DB-FF169CEA05E6}" srcOrd="0" destOrd="0" presId="urn:microsoft.com/office/officeart/2008/layout/HorizontalMultiLevelHierarchy"/>
    <dgm:cxn modelId="{5A44E238-2EF0-4064-900D-D5671CC30F17}" type="presOf" srcId="{D87CCF22-D5C9-4E55-A311-B4C0DDB246D0}" destId="{A5F9368E-E64C-4E8C-8AEB-09D136049186}" srcOrd="0" destOrd="0" presId="urn:microsoft.com/office/officeart/2008/layout/HorizontalMultiLevelHierarchy"/>
    <dgm:cxn modelId="{90C5D437-D258-4FDD-AE6E-5F554EB2192C}" type="presOf" srcId="{DD8E399E-6EA4-4399-8128-AB4A3AB5D6DA}" destId="{E7218F74-53D6-4F8F-9EB0-24EF646C173E}" srcOrd="0" destOrd="0" presId="urn:microsoft.com/office/officeart/2008/layout/HorizontalMultiLevelHierarchy"/>
    <dgm:cxn modelId="{A3232126-22BF-1F42-B0C1-9F984A97D63D}" type="presOf" srcId="{31375711-F369-E44C-B4BA-FD725A1B33A8}" destId="{58C91CF0-82FE-304D-A91A-FAC50BBCB387}" srcOrd="0" destOrd="0" presId="urn:microsoft.com/office/officeart/2008/layout/HorizontalMultiLevelHierarchy"/>
    <dgm:cxn modelId="{2ABFE977-EC4F-4CCA-87E5-B15AEDF15FF6}" type="presOf" srcId="{29EFEFB2-FFD9-40A1-A773-EE4196A55E22}" destId="{B3B062C7-53B3-4AC9-B5B4-522773B9FD34}" srcOrd="0" destOrd="0" presId="urn:microsoft.com/office/officeart/2008/layout/HorizontalMultiLevelHierarchy"/>
    <dgm:cxn modelId="{852604FA-C628-40EE-8038-A0DAAB6E42AE}" type="presOf" srcId="{C4CE518B-EB49-4684-8C0F-A65396438C0C}" destId="{0376E3F4-F6ED-4200-A400-3B03E4166BA3}" srcOrd="0" destOrd="0" presId="urn:microsoft.com/office/officeart/2008/layout/HorizontalMultiLevelHierarchy"/>
    <dgm:cxn modelId="{2AA501F4-91E3-4677-B9F3-109B70A63EAE}" srcId="{E26C92C8-55F2-44AB-8ADD-39375BD151A1}" destId="{D87CCF22-D5C9-4E55-A311-B4C0DDB246D0}" srcOrd="2" destOrd="0" parTransId="{29EFEFB2-FFD9-40A1-A773-EE4196A55E22}" sibTransId="{8BD1C1AF-ECD8-4943-94C1-73C6E986E464}"/>
    <dgm:cxn modelId="{0FFD3D66-E788-49E9-9CC1-F9D6D97B5B64}" srcId="{82B8D955-1081-4019-B39D-99BEF5C0CC0F}" destId="{E26C92C8-55F2-44AB-8ADD-39375BD151A1}" srcOrd="0" destOrd="0" parTransId="{23A2BEE8-CF9E-4633-B1B2-4C874A9BA65E}" sibTransId="{9715C917-E362-41F5-8732-18838D9349D4}"/>
    <dgm:cxn modelId="{39BF6D32-4FF7-4FC2-81B8-6849C80E427C}" type="presOf" srcId="{29EFEFB2-FFD9-40A1-A773-EE4196A55E22}" destId="{0E5BCC1E-01AF-4587-9618-F6E8D7DC0C6A}" srcOrd="1" destOrd="0" presId="urn:microsoft.com/office/officeart/2008/layout/HorizontalMultiLevelHierarchy"/>
    <dgm:cxn modelId="{80A9E000-9FF3-4075-B52E-BF0867F614E6}" type="presOf" srcId="{DD8E399E-6EA4-4399-8128-AB4A3AB5D6DA}" destId="{18D602AB-1FC5-4472-B886-9F7F46ED080A}" srcOrd="1" destOrd="0" presId="urn:microsoft.com/office/officeart/2008/layout/HorizontalMultiLevelHierarchy"/>
    <dgm:cxn modelId="{19F59F16-08E6-3E4E-8325-A328480E7EBA}" type="presOf" srcId="{C5695929-C21A-6E40-A9E8-DB88F43D602F}" destId="{5CC2774B-414C-7145-BC38-DDE444641A0E}" srcOrd="1" destOrd="0" presId="urn:microsoft.com/office/officeart/2008/layout/HorizontalMultiLevelHierarchy"/>
    <dgm:cxn modelId="{3E8A7F93-A071-417B-B9E0-790EC435A34F}" type="presOf" srcId="{82B8D955-1081-4019-B39D-99BEF5C0CC0F}" destId="{67598767-AD18-43E5-AA71-3BC3F1C92660}" srcOrd="0" destOrd="0" presId="urn:microsoft.com/office/officeart/2008/layout/HorizontalMultiLevelHierarchy"/>
    <dgm:cxn modelId="{680E5D73-2438-2A41-941C-3B2B5A4D9DAC}" srcId="{D87CCF22-D5C9-4E55-A311-B4C0DDB246D0}" destId="{08E37705-A943-7C45-BA50-80E9CD9C0FC3}" srcOrd="1" destOrd="0" parTransId="{31375711-F369-E44C-B4BA-FD725A1B33A8}" sibTransId="{F3ED70D5-5A58-0144-9500-F1EBF8EBB4D3}"/>
    <dgm:cxn modelId="{676DDF7C-7D2F-574B-B378-F001A348EC10}" type="presOf" srcId="{2BEF09B2-CAEF-664C-8A1B-15D0A6B7EBA2}" destId="{914EADD5-C097-9E4B-8531-4611CCE22E87}" srcOrd="0" destOrd="0" presId="urn:microsoft.com/office/officeart/2008/layout/HorizontalMultiLevelHierarchy"/>
    <dgm:cxn modelId="{CD48F4A1-A321-D847-A1CF-9735D899945D}" srcId="{D87CCF22-D5C9-4E55-A311-B4C0DDB246D0}" destId="{DA8A7EF6-D08C-1244-AC74-21B86486B111}" srcOrd="0" destOrd="0" parTransId="{2BEF09B2-CAEF-664C-8A1B-15D0A6B7EBA2}" sibTransId="{47449577-D34C-414B-81A5-726864A35724}"/>
    <dgm:cxn modelId="{1C8442DF-C29D-4146-9113-36BB72A4944D}" srcId="{D87CCF22-D5C9-4E55-A311-B4C0DDB246D0}" destId="{904CCD8C-B8CA-6840-B861-5A7583AB917B}" srcOrd="2" destOrd="0" parTransId="{C5695929-C21A-6E40-A9E8-DB88F43D602F}" sibTransId="{35251685-6E39-1C4B-B0C2-85BCF129BD67}"/>
    <dgm:cxn modelId="{2DFC8E0B-84B0-304C-B791-1A6F91DC8FC2}" type="presOf" srcId="{C5695929-C21A-6E40-A9E8-DB88F43D602F}" destId="{987655E4-DC80-6F46-B2FF-A0480CD79B33}" srcOrd="0" destOrd="0" presId="urn:microsoft.com/office/officeart/2008/layout/HorizontalMultiLevelHierarchy"/>
    <dgm:cxn modelId="{9FC12A96-17F1-427A-AC51-D32B6C859533}" srcId="{E26C92C8-55F2-44AB-8ADD-39375BD151A1}" destId="{F6307800-C114-4CE3-A833-A1EE25357402}" srcOrd="1" destOrd="0" parTransId="{DD8E399E-6EA4-4399-8128-AB4A3AB5D6DA}" sibTransId="{63241FD9-F2A7-420E-94CC-FFDE1998B802}"/>
    <dgm:cxn modelId="{40FEB8E8-6254-6748-94F5-E5E711F6C4E0}" type="presOf" srcId="{904CCD8C-B8CA-6840-B861-5A7583AB917B}" destId="{FB94F806-229B-CC46-8058-53AC8111BA9B}" srcOrd="0" destOrd="0" presId="urn:microsoft.com/office/officeart/2008/layout/HorizontalMultiLevelHierarchy"/>
    <dgm:cxn modelId="{A644534D-0783-784B-80B7-63E7BB7CBEC9}" type="presOf" srcId="{31375711-F369-E44C-B4BA-FD725A1B33A8}" destId="{AD52540F-9661-8944-87AB-19017B06630D}" srcOrd="1" destOrd="0" presId="urn:microsoft.com/office/officeart/2008/layout/HorizontalMultiLevelHierarchy"/>
    <dgm:cxn modelId="{53425F82-6E90-410E-A5A9-2D1EFE39E1AF}" type="presOf" srcId="{E26C92C8-55F2-44AB-8ADD-39375BD151A1}" destId="{8DD29A8A-64B6-44B2-948A-26C560367B1C}" srcOrd="0" destOrd="0" presId="urn:microsoft.com/office/officeart/2008/layout/HorizontalMultiLevelHierarchy"/>
    <dgm:cxn modelId="{F07A4E24-AF7F-4A05-BE69-BA80D7239ED7}" srcId="{E26C92C8-55F2-44AB-8ADD-39375BD151A1}" destId="{4679319D-F7F3-47E9-862E-C609F853740A}" srcOrd="0" destOrd="0" parTransId="{C4CE518B-EB49-4684-8C0F-A65396438C0C}" sibTransId="{CBE49562-3DE0-4926-8576-49D1586E7730}"/>
    <dgm:cxn modelId="{F4F381E8-8060-E242-9F05-1D297E46AD7F}" type="presOf" srcId="{08E37705-A943-7C45-BA50-80E9CD9C0FC3}" destId="{910158BC-3ACA-E049-9F5E-86A4FE20BFCB}" srcOrd="0" destOrd="0" presId="urn:microsoft.com/office/officeart/2008/layout/HorizontalMultiLevelHierarchy"/>
    <dgm:cxn modelId="{3329504D-E3CA-43BA-BE6D-841309D97F59}" type="presParOf" srcId="{67598767-AD18-43E5-AA71-3BC3F1C92660}" destId="{2AC4C7DE-42EB-4FD1-9037-07D321AA4D46}" srcOrd="0" destOrd="0" presId="urn:microsoft.com/office/officeart/2008/layout/HorizontalMultiLevelHierarchy"/>
    <dgm:cxn modelId="{A274C2AA-3696-439F-9CBC-1AF836B61870}" type="presParOf" srcId="{2AC4C7DE-42EB-4FD1-9037-07D321AA4D46}" destId="{8DD29A8A-64B6-44B2-948A-26C560367B1C}" srcOrd="0" destOrd="0" presId="urn:microsoft.com/office/officeart/2008/layout/HorizontalMultiLevelHierarchy"/>
    <dgm:cxn modelId="{461A2A49-DA42-4574-A355-915171772A6C}" type="presParOf" srcId="{2AC4C7DE-42EB-4FD1-9037-07D321AA4D46}" destId="{DACD72E3-E90F-4EBB-B531-DD0A9E5C3E00}" srcOrd="1" destOrd="0" presId="urn:microsoft.com/office/officeart/2008/layout/HorizontalMultiLevelHierarchy"/>
    <dgm:cxn modelId="{7A192DB0-725D-43DB-A3C0-EAA41094BDDB}" type="presParOf" srcId="{DACD72E3-E90F-4EBB-B531-DD0A9E5C3E00}" destId="{0376E3F4-F6ED-4200-A400-3B03E4166BA3}" srcOrd="0" destOrd="0" presId="urn:microsoft.com/office/officeart/2008/layout/HorizontalMultiLevelHierarchy"/>
    <dgm:cxn modelId="{6EE41DB7-6CFB-4E7F-80CF-5D2E01052FE4}" type="presParOf" srcId="{0376E3F4-F6ED-4200-A400-3B03E4166BA3}" destId="{3C5955B0-BE8D-494E-BBEE-686ADE6F0DAD}" srcOrd="0" destOrd="0" presId="urn:microsoft.com/office/officeart/2008/layout/HorizontalMultiLevelHierarchy"/>
    <dgm:cxn modelId="{CDDB47ED-77A3-40EF-B78D-C2B8328B7768}" type="presParOf" srcId="{DACD72E3-E90F-4EBB-B531-DD0A9E5C3E00}" destId="{959A80DC-C40C-4A73-9DD5-63D06CC10CFE}" srcOrd="1" destOrd="0" presId="urn:microsoft.com/office/officeart/2008/layout/HorizontalMultiLevelHierarchy"/>
    <dgm:cxn modelId="{6D6BAD34-0913-4F41-B61C-D85108F33B24}" type="presParOf" srcId="{959A80DC-C40C-4A73-9DD5-63D06CC10CFE}" destId="{4645BFFD-EB64-4B68-A782-D8C5D18E17AF}" srcOrd="0" destOrd="0" presId="urn:microsoft.com/office/officeart/2008/layout/HorizontalMultiLevelHierarchy"/>
    <dgm:cxn modelId="{27D3F433-ACEC-4776-BDC5-BE5D6B4522E1}" type="presParOf" srcId="{959A80DC-C40C-4A73-9DD5-63D06CC10CFE}" destId="{9C1124F8-E36C-4B93-8D0B-C34C36D033A2}" srcOrd="1" destOrd="0" presId="urn:microsoft.com/office/officeart/2008/layout/HorizontalMultiLevelHierarchy"/>
    <dgm:cxn modelId="{701D09B3-D02B-47B8-91FB-26324DF0FF86}" type="presParOf" srcId="{DACD72E3-E90F-4EBB-B531-DD0A9E5C3E00}" destId="{E7218F74-53D6-4F8F-9EB0-24EF646C173E}" srcOrd="2" destOrd="0" presId="urn:microsoft.com/office/officeart/2008/layout/HorizontalMultiLevelHierarchy"/>
    <dgm:cxn modelId="{2A6E9762-858D-43CF-8433-34C88B90CF72}" type="presParOf" srcId="{E7218F74-53D6-4F8F-9EB0-24EF646C173E}" destId="{18D602AB-1FC5-4472-B886-9F7F46ED080A}" srcOrd="0" destOrd="0" presId="urn:microsoft.com/office/officeart/2008/layout/HorizontalMultiLevelHierarchy"/>
    <dgm:cxn modelId="{C4910B3E-9D8B-4104-8D18-2F248052B5AE}" type="presParOf" srcId="{DACD72E3-E90F-4EBB-B531-DD0A9E5C3E00}" destId="{9D2E83BD-B2B8-4ED6-B47F-8A5EE3210F07}" srcOrd="3" destOrd="0" presId="urn:microsoft.com/office/officeart/2008/layout/HorizontalMultiLevelHierarchy"/>
    <dgm:cxn modelId="{4F7D5D0A-F0BF-4320-A560-8206EDD9697C}" type="presParOf" srcId="{9D2E83BD-B2B8-4ED6-B47F-8A5EE3210F07}" destId="{40E9A311-17AF-44E8-B7DB-FF169CEA05E6}" srcOrd="0" destOrd="0" presId="urn:microsoft.com/office/officeart/2008/layout/HorizontalMultiLevelHierarchy"/>
    <dgm:cxn modelId="{A332D737-9E32-492C-A8FC-5D15455F2D71}" type="presParOf" srcId="{9D2E83BD-B2B8-4ED6-B47F-8A5EE3210F07}" destId="{4D7DD6AA-57B4-4D28-AE4C-B5C86ADA61D0}" srcOrd="1" destOrd="0" presId="urn:microsoft.com/office/officeart/2008/layout/HorizontalMultiLevelHierarchy"/>
    <dgm:cxn modelId="{513A5ACB-90C4-4F2A-91D2-FA50F2F29E33}" type="presParOf" srcId="{DACD72E3-E90F-4EBB-B531-DD0A9E5C3E00}" destId="{B3B062C7-53B3-4AC9-B5B4-522773B9FD34}" srcOrd="4" destOrd="0" presId="urn:microsoft.com/office/officeart/2008/layout/HorizontalMultiLevelHierarchy"/>
    <dgm:cxn modelId="{5D8B3438-B077-4D6A-B574-64884293979D}" type="presParOf" srcId="{B3B062C7-53B3-4AC9-B5B4-522773B9FD34}" destId="{0E5BCC1E-01AF-4587-9618-F6E8D7DC0C6A}" srcOrd="0" destOrd="0" presId="urn:microsoft.com/office/officeart/2008/layout/HorizontalMultiLevelHierarchy"/>
    <dgm:cxn modelId="{E61BE502-7C04-4F50-8561-B3DD61D17AB1}" type="presParOf" srcId="{DACD72E3-E90F-4EBB-B531-DD0A9E5C3E00}" destId="{5B092016-E793-4BF3-B816-F68EB0A20288}" srcOrd="5" destOrd="0" presId="urn:microsoft.com/office/officeart/2008/layout/HorizontalMultiLevelHierarchy"/>
    <dgm:cxn modelId="{5D2318C5-40D3-4422-AEC6-7EB632B850F2}" type="presParOf" srcId="{5B092016-E793-4BF3-B816-F68EB0A20288}" destId="{A5F9368E-E64C-4E8C-8AEB-09D136049186}" srcOrd="0" destOrd="0" presId="urn:microsoft.com/office/officeart/2008/layout/HorizontalMultiLevelHierarchy"/>
    <dgm:cxn modelId="{B51CAD3F-CB84-4AFD-902B-AD2A1B2A743A}" type="presParOf" srcId="{5B092016-E793-4BF3-B816-F68EB0A20288}" destId="{BA5D588C-658F-4299-9F07-735CB9CA5635}" srcOrd="1" destOrd="0" presId="urn:microsoft.com/office/officeart/2008/layout/HorizontalMultiLevelHierarchy"/>
    <dgm:cxn modelId="{39F39E5F-00B6-1A42-B756-FFF2DF15A922}" type="presParOf" srcId="{BA5D588C-658F-4299-9F07-735CB9CA5635}" destId="{914EADD5-C097-9E4B-8531-4611CCE22E87}" srcOrd="0" destOrd="0" presId="urn:microsoft.com/office/officeart/2008/layout/HorizontalMultiLevelHierarchy"/>
    <dgm:cxn modelId="{871431C0-3D36-2645-B6E6-112B4F2FBC11}" type="presParOf" srcId="{914EADD5-C097-9E4B-8531-4611CCE22E87}" destId="{6E491E89-98D1-F34A-BC39-AD6A76FBECE6}" srcOrd="0" destOrd="0" presId="urn:microsoft.com/office/officeart/2008/layout/HorizontalMultiLevelHierarchy"/>
    <dgm:cxn modelId="{3527B426-3FF8-F641-8CA2-F87CD98676C7}" type="presParOf" srcId="{BA5D588C-658F-4299-9F07-735CB9CA5635}" destId="{FE0708EC-9166-F847-9D0E-4B0D1B04C270}" srcOrd="1" destOrd="0" presId="urn:microsoft.com/office/officeart/2008/layout/HorizontalMultiLevelHierarchy"/>
    <dgm:cxn modelId="{1911A32B-F886-9A42-9467-B2CACB734C63}" type="presParOf" srcId="{FE0708EC-9166-F847-9D0E-4B0D1B04C270}" destId="{B78677CA-AC41-7743-816D-20C26AA524C5}" srcOrd="0" destOrd="0" presId="urn:microsoft.com/office/officeart/2008/layout/HorizontalMultiLevelHierarchy"/>
    <dgm:cxn modelId="{EA64F287-2D87-8441-83E2-FFC6E54B7960}" type="presParOf" srcId="{FE0708EC-9166-F847-9D0E-4B0D1B04C270}" destId="{0A80D5C3-6B62-C74D-8DE9-0BC99E9CE640}" srcOrd="1" destOrd="0" presId="urn:microsoft.com/office/officeart/2008/layout/HorizontalMultiLevelHierarchy"/>
    <dgm:cxn modelId="{9765FB78-A791-CF4D-98DC-3B506C6412E9}" type="presParOf" srcId="{BA5D588C-658F-4299-9F07-735CB9CA5635}" destId="{58C91CF0-82FE-304D-A91A-FAC50BBCB387}" srcOrd="2" destOrd="0" presId="urn:microsoft.com/office/officeart/2008/layout/HorizontalMultiLevelHierarchy"/>
    <dgm:cxn modelId="{F888BF34-1C97-FA45-AA51-AF9C3EEBC246}" type="presParOf" srcId="{58C91CF0-82FE-304D-A91A-FAC50BBCB387}" destId="{AD52540F-9661-8944-87AB-19017B06630D}" srcOrd="0" destOrd="0" presId="urn:microsoft.com/office/officeart/2008/layout/HorizontalMultiLevelHierarchy"/>
    <dgm:cxn modelId="{10982A38-6457-BD4E-AB08-4A8597F1D7C1}" type="presParOf" srcId="{BA5D588C-658F-4299-9F07-735CB9CA5635}" destId="{55B093D2-8F88-AB48-89F0-5F0403976A26}" srcOrd="3" destOrd="0" presId="urn:microsoft.com/office/officeart/2008/layout/HorizontalMultiLevelHierarchy"/>
    <dgm:cxn modelId="{7349F192-9338-6B45-96DB-A19253FEBBE7}" type="presParOf" srcId="{55B093D2-8F88-AB48-89F0-5F0403976A26}" destId="{910158BC-3ACA-E049-9F5E-86A4FE20BFCB}" srcOrd="0" destOrd="0" presId="urn:microsoft.com/office/officeart/2008/layout/HorizontalMultiLevelHierarchy"/>
    <dgm:cxn modelId="{C19A3E1D-0A5E-8847-AD7B-209B57C7B85C}" type="presParOf" srcId="{55B093D2-8F88-AB48-89F0-5F0403976A26}" destId="{1FDA3058-C947-104E-8D4E-D404E2DF6EA1}" srcOrd="1" destOrd="0" presId="urn:microsoft.com/office/officeart/2008/layout/HorizontalMultiLevelHierarchy"/>
    <dgm:cxn modelId="{4283CC50-8364-6A42-9B20-FBFCD964516C}" type="presParOf" srcId="{BA5D588C-658F-4299-9F07-735CB9CA5635}" destId="{987655E4-DC80-6F46-B2FF-A0480CD79B33}" srcOrd="4" destOrd="0" presId="urn:microsoft.com/office/officeart/2008/layout/HorizontalMultiLevelHierarchy"/>
    <dgm:cxn modelId="{ED13AB1B-BF24-4D4E-A4F5-241D8831139D}" type="presParOf" srcId="{987655E4-DC80-6F46-B2FF-A0480CD79B33}" destId="{5CC2774B-414C-7145-BC38-DDE444641A0E}" srcOrd="0" destOrd="0" presId="urn:microsoft.com/office/officeart/2008/layout/HorizontalMultiLevelHierarchy"/>
    <dgm:cxn modelId="{82BE3F4B-E990-0445-872B-9BB9414F12E0}" type="presParOf" srcId="{BA5D588C-658F-4299-9F07-735CB9CA5635}" destId="{B5A4B353-E9EB-E043-8126-B8E4F4BB6B90}" srcOrd="5" destOrd="0" presId="urn:microsoft.com/office/officeart/2008/layout/HorizontalMultiLevelHierarchy"/>
    <dgm:cxn modelId="{16F44C5E-C28E-7E41-8282-D1BF29B3261B}" type="presParOf" srcId="{B5A4B353-E9EB-E043-8126-B8E4F4BB6B90}" destId="{FB94F806-229B-CC46-8058-53AC8111BA9B}" srcOrd="0" destOrd="0" presId="urn:microsoft.com/office/officeart/2008/layout/HorizontalMultiLevelHierarchy"/>
    <dgm:cxn modelId="{47E953BF-8C82-4143-893D-2539D589ED3C}" type="presParOf" srcId="{B5A4B353-E9EB-E043-8126-B8E4F4BB6B90}" destId="{BB88EDA9-5279-464D-909A-DF625E9DA4E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C69EC5-47EE-4359-BD0F-3A275559F67E}">
      <dsp:nvSpPr>
        <dsp:cNvPr id="0" name=""/>
        <dsp:cNvSpPr/>
      </dsp:nvSpPr>
      <dsp:spPr>
        <a:xfrm rot="5400000">
          <a:off x="1350372" y="1622761"/>
          <a:ext cx="887518" cy="147681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84802AF-3B39-4976-9858-FF0D1172572F}">
      <dsp:nvSpPr>
        <dsp:cNvPr id="0" name=""/>
        <dsp:cNvSpPr/>
      </dsp:nvSpPr>
      <dsp:spPr>
        <a:xfrm>
          <a:off x="1236942" y="2098716"/>
          <a:ext cx="1333273" cy="1168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50" kern="1200"/>
            <a:t>Documentos cartográficos preliminares</a:t>
          </a:r>
          <a:endParaRPr lang="es-ES" sz="1050" kern="1200" dirty="0"/>
        </a:p>
      </dsp:txBody>
      <dsp:txXfrm>
        <a:off x="1236942" y="2098716"/>
        <a:ext cx="1333273" cy="1168692"/>
      </dsp:txXfrm>
    </dsp:sp>
    <dsp:sp modelId="{232F8084-D49D-4D30-B6F3-B65512165088}">
      <dsp:nvSpPr>
        <dsp:cNvPr id="0" name=""/>
        <dsp:cNvSpPr/>
      </dsp:nvSpPr>
      <dsp:spPr>
        <a:xfrm>
          <a:off x="2283936" y="1618444"/>
          <a:ext cx="251561" cy="251561"/>
        </a:xfrm>
        <a:prstGeom prst="triangle">
          <a:avLst>
            <a:gd name="adj" fmla="val 100000"/>
          </a:avLst>
        </a:prstGeom>
        <a:solidFill>
          <a:schemeClr val="accent1">
            <a:alpha val="90000"/>
            <a:hueOff val="0"/>
            <a:satOff val="0"/>
            <a:lumOff val="0"/>
            <a:alphaOff val="-400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4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1B4EE1A-1003-4C4A-B7BB-339FABFA4EC5}">
      <dsp:nvSpPr>
        <dsp:cNvPr id="0" name=""/>
        <dsp:cNvSpPr/>
      </dsp:nvSpPr>
      <dsp:spPr>
        <a:xfrm rot="5400000">
          <a:off x="3013912" y="1223942"/>
          <a:ext cx="887518" cy="147681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alpha val="90000"/>
            <a:hueOff val="0"/>
            <a:satOff val="0"/>
            <a:lumOff val="0"/>
            <a:alphaOff val="-800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8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C5FBA85-4D3F-43E3-A6CD-1EC5B3CF8661}">
      <dsp:nvSpPr>
        <dsp:cNvPr id="0" name=""/>
        <dsp:cNvSpPr/>
      </dsp:nvSpPr>
      <dsp:spPr>
        <a:xfrm>
          <a:off x="2905074" y="1692750"/>
          <a:ext cx="1333273" cy="1168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50" kern="1200"/>
            <a:t>Movilización de equipos a campo para actualizar los documentos cartográficos</a:t>
          </a:r>
          <a:endParaRPr lang="es-ES" sz="1050" kern="1200" dirty="0"/>
        </a:p>
      </dsp:txBody>
      <dsp:txXfrm>
        <a:off x="2905074" y="1692750"/>
        <a:ext cx="1333273" cy="1168692"/>
      </dsp:txXfrm>
    </dsp:sp>
    <dsp:sp modelId="{F5C20F8C-47B8-48E0-AF25-2A70BE5DA29D}">
      <dsp:nvSpPr>
        <dsp:cNvPr id="0" name=""/>
        <dsp:cNvSpPr/>
      </dsp:nvSpPr>
      <dsp:spPr>
        <a:xfrm>
          <a:off x="3916123" y="1214558"/>
          <a:ext cx="251561" cy="251561"/>
        </a:xfrm>
        <a:prstGeom prst="triangle">
          <a:avLst>
            <a:gd name="adj" fmla="val 100000"/>
          </a:avLst>
        </a:prstGeom>
        <a:solidFill>
          <a:schemeClr val="accent1">
            <a:alpha val="90000"/>
            <a:hueOff val="0"/>
            <a:satOff val="0"/>
            <a:lumOff val="0"/>
            <a:alphaOff val="-1200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12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9ECE57A-24DC-4E88-B014-963CA1788CAF}">
      <dsp:nvSpPr>
        <dsp:cNvPr id="0" name=""/>
        <dsp:cNvSpPr/>
      </dsp:nvSpPr>
      <dsp:spPr>
        <a:xfrm rot="5400000">
          <a:off x="4614747" y="830271"/>
          <a:ext cx="887518" cy="147681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alpha val="90000"/>
            <a:hueOff val="0"/>
            <a:satOff val="0"/>
            <a:lumOff val="0"/>
            <a:alphaOff val="-1600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16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9209995-A7DB-4906-8C1E-45B5BA09AC0D}">
      <dsp:nvSpPr>
        <dsp:cNvPr id="0" name=""/>
        <dsp:cNvSpPr/>
      </dsp:nvSpPr>
      <dsp:spPr>
        <a:xfrm>
          <a:off x="4512889" y="1317800"/>
          <a:ext cx="1333273" cy="1168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50" kern="1200" dirty="0"/>
            <a:t>Se actualizan nombres y referencias geográficas y se lista las viviendas y jefes de hogar a nivel nacional. Se revisa en oficina</a:t>
          </a:r>
        </a:p>
      </dsp:txBody>
      <dsp:txXfrm>
        <a:off x="4512889" y="1317800"/>
        <a:ext cx="1333273" cy="1168692"/>
      </dsp:txXfrm>
    </dsp:sp>
    <dsp:sp modelId="{68A5E738-94FF-4072-8457-BEF738ABDFA9}">
      <dsp:nvSpPr>
        <dsp:cNvPr id="0" name=""/>
        <dsp:cNvSpPr/>
      </dsp:nvSpPr>
      <dsp:spPr>
        <a:xfrm>
          <a:off x="5548310" y="810672"/>
          <a:ext cx="251561" cy="251561"/>
        </a:xfrm>
        <a:prstGeom prst="triangle">
          <a:avLst>
            <a:gd name="adj" fmla="val 100000"/>
          </a:avLst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A6FD4CA-2CFD-4C26-BED4-94ECA90877CF}">
      <dsp:nvSpPr>
        <dsp:cNvPr id="0" name=""/>
        <dsp:cNvSpPr/>
      </dsp:nvSpPr>
      <dsp:spPr>
        <a:xfrm rot="5400000">
          <a:off x="6246934" y="417173"/>
          <a:ext cx="887518" cy="147681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alpha val="90000"/>
            <a:hueOff val="0"/>
            <a:satOff val="0"/>
            <a:lumOff val="0"/>
            <a:alphaOff val="-2400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24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97B1552-95A9-43ED-B556-0EFE3BE389F7}">
      <dsp:nvSpPr>
        <dsp:cNvPr id="0" name=""/>
        <dsp:cNvSpPr/>
      </dsp:nvSpPr>
      <dsp:spPr>
        <a:xfrm>
          <a:off x="6145076" y="904705"/>
          <a:ext cx="1333273" cy="1168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En oficina se digitaliza la información cartográfica y prepara la base precensal</a:t>
          </a:r>
        </a:p>
      </dsp:txBody>
      <dsp:txXfrm>
        <a:off x="6145076" y="904705"/>
        <a:ext cx="1333273" cy="1168692"/>
      </dsp:txXfrm>
    </dsp:sp>
    <dsp:sp modelId="{3A095C93-F0F9-4882-BB4E-A658B126D7D7}">
      <dsp:nvSpPr>
        <dsp:cNvPr id="0" name=""/>
        <dsp:cNvSpPr/>
      </dsp:nvSpPr>
      <dsp:spPr>
        <a:xfrm>
          <a:off x="7180498" y="406785"/>
          <a:ext cx="251561" cy="251561"/>
        </a:xfrm>
        <a:prstGeom prst="triangle">
          <a:avLst>
            <a:gd name="adj" fmla="val 100000"/>
          </a:avLst>
        </a:prstGeom>
        <a:solidFill>
          <a:schemeClr val="accent1">
            <a:alpha val="90000"/>
            <a:hueOff val="0"/>
            <a:satOff val="0"/>
            <a:lumOff val="0"/>
            <a:alphaOff val="-2800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28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0ECB3E8-8515-4611-BF92-BCC6382896F8}">
      <dsp:nvSpPr>
        <dsp:cNvPr id="0" name=""/>
        <dsp:cNvSpPr/>
      </dsp:nvSpPr>
      <dsp:spPr>
        <a:xfrm rot="5400000">
          <a:off x="7879121" y="20963"/>
          <a:ext cx="887518" cy="147681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alpha val="90000"/>
            <a:hueOff val="0"/>
            <a:satOff val="0"/>
            <a:lumOff val="0"/>
            <a:alphaOff val="-3200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32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2F7270B-0E72-441A-9E35-29875E642442}">
      <dsp:nvSpPr>
        <dsp:cNvPr id="0" name=""/>
        <dsp:cNvSpPr/>
      </dsp:nvSpPr>
      <dsp:spPr>
        <a:xfrm>
          <a:off x="7777264" y="508532"/>
          <a:ext cx="1333273" cy="1168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50" kern="1200" dirty="0"/>
            <a:t>Se preparan</a:t>
          </a:r>
          <a:r>
            <a:rPr lang="es-EC" sz="1050" kern="1200" baseline="0" dirty="0"/>
            <a:t> </a:t>
          </a:r>
          <a:r>
            <a:rPr lang="es-EC" sz="1050" kern="1200" dirty="0"/>
            <a:t>e imprimen documentos cartográficos definitivos y arman carpetas para empadronadores, de acuerdo con las áreas de empadronamiento</a:t>
          </a:r>
        </a:p>
      </dsp:txBody>
      <dsp:txXfrm>
        <a:off x="7777264" y="508532"/>
        <a:ext cx="1333273" cy="1168692"/>
      </dsp:txXfrm>
    </dsp:sp>
    <dsp:sp modelId="{0366C1A6-42A5-4225-A00D-3BD5F9401733}">
      <dsp:nvSpPr>
        <dsp:cNvPr id="0" name=""/>
        <dsp:cNvSpPr/>
      </dsp:nvSpPr>
      <dsp:spPr>
        <a:xfrm>
          <a:off x="8812685" y="2899"/>
          <a:ext cx="251561" cy="251561"/>
        </a:xfrm>
        <a:prstGeom prst="triangle">
          <a:avLst>
            <a:gd name="adj" fmla="val 100000"/>
          </a:avLst>
        </a:prstGeom>
        <a:solidFill>
          <a:schemeClr val="accent1">
            <a:alpha val="90000"/>
            <a:hueOff val="0"/>
            <a:satOff val="0"/>
            <a:lumOff val="0"/>
            <a:alphaOff val="-3600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36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4CAAC52-F5EB-4487-A1AA-97533FB12B63}">
      <dsp:nvSpPr>
        <dsp:cNvPr id="0" name=""/>
        <dsp:cNvSpPr/>
      </dsp:nvSpPr>
      <dsp:spPr>
        <a:xfrm rot="5400000">
          <a:off x="9511309" y="-292262"/>
          <a:ext cx="887518" cy="147681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D893F46-235C-449B-A220-977411659378}">
      <dsp:nvSpPr>
        <dsp:cNvPr id="0" name=""/>
        <dsp:cNvSpPr/>
      </dsp:nvSpPr>
      <dsp:spPr>
        <a:xfrm>
          <a:off x="9409451" y="195266"/>
          <a:ext cx="1333273" cy="1168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50" kern="1200"/>
            <a:t>Se consolida la base de datos geográfica</a:t>
          </a:r>
          <a:endParaRPr lang="es-EC" sz="1050" kern="1200" dirty="0"/>
        </a:p>
      </dsp:txBody>
      <dsp:txXfrm>
        <a:off x="9409451" y="195266"/>
        <a:ext cx="1333273" cy="11686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9A1D16-5410-409B-BA31-C77A38A7FC18}">
      <dsp:nvSpPr>
        <dsp:cNvPr id="0" name=""/>
        <dsp:cNvSpPr/>
      </dsp:nvSpPr>
      <dsp:spPr>
        <a:xfrm>
          <a:off x="1641" y="226889"/>
          <a:ext cx="2010223" cy="540000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/>
            <a:t>PREPARACION DE MATERIAL</a:t>
          </a:r>
          <a:endParaRPr lang="es-EC" sz="1000" kern="1200" dirty="0"/>
        </a:p>
      </dsp:txBody>
      <dsp:txXfrm>
        <a:off x="271641" y="226889"/>
        <a:ext cx="1470223" cy="540000"/>
      </dsp:txXfrm>
    </dsp:sp>
    <dsp:sp modelId="{DA1F88ED-9C6D-4146-8510-937A9909E206}">
      <dsp:nvSpPr>
        <dsp:cNvPr id="0" name=""/>
        <dsp:cNvSpPr/>
      </dsp:nvSpPr>
      <dsp:spPr>
        <a:xfrm>
          <a:off x="1641" y="832633"/>
          <a:ext cx="1608179" cy="18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000" kern="1200"/>
            <a:t>febrero 19– mayo 19</a:t>
          </a:r>
          <a:endParaRPr lang="es-EC" sz="1000" kern="1200" dirty="0"/>
        </a:p>
      </dsp:txBody>
      <dsp:txXfrm>
        <a:off x="1641" y="832633"/>
        <a:ext cx="1608179" cy="180000"/>
      </dsp:txXfrm>
    </dsp:sp>
    <dsp:sp modelId="{5760CCDB-E114-4171-9D49-CF3FE7D34794}">
      <dsp:nvSpPr>
        <dsp:cNvPr id="0" name=""/>
        <dsp:cNvSpPr/>
      </dsp:nvSpPr>
      <dsp:spPr>
        <a:xfrm>
          <a:off x="1795865" y="226889"/>
          <a:ext cx="2010223" cy="540000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8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/>
            <a:t>LEVANTAMIENTO EN CAMPO</a:t>
          </a:r>
          <a:endParaRPr lang="es-EC" sz="1000" kern="1200" dirty="0"/>
        </a:p>
      </dsp:txBody>
      <dsp:txXfrm>
        <a:off x="2065865" y="226889"/>
        <a:ext cx="1470223" cy="540000"/>
      </dsp:txXfrm>
    </dsp:sp>
    <dsp:sp modelId="{01A4277F-8E0E-4CD5-B861-44FA1573A219}">
      <dsp:nvSpPr>
        <dsp:cNvPr id="0" name=""/>
        <dsp:cNvSpPr/>
      </dsp:nvSpPr>
      <dsp:spPr>
        <a:xfrm>
          <a:off x="1795865" y="832633"/>
          <a:ext cx="1608179" cy="18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000" kern="1200" dirty="0"/>
            <a:t>abril 19 – junio 21</a:t>
          </a:r>
        </a:p>
      </dsp:txBody>
      <dsp:txXfrm>
        <a:off x="1795865" y="832633"/>
        <a:ext cx="1608179" cy="180000"/>
      </dsp:txXfrm>
    </dsp:sp>
    <dsp:sp modelId="{4C0C97E0-128C-4809-84F9-4329FE0E38E4}">
      <dsp:nvSpPr>
        <dsp:cNvPr id="0" name=""/>
        <dsp:cNvSpPr/>
      </dsp:nvSpPr>
      <dsp:spPr>
        <a:xfrm>
          <a:off x="3590089" y="226889"/>
          <a:ext cx="2010223" cy="540000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1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/>
            <a:t>REVISIÓN Y DIGITACIÓN</a:t>
          </a:r>
          <a:endParaRPr lang="es-EC" sz="1000" kern="1200" dirty="0"/>
        </a:p>
      </dsp:txBody>
      <dsp:txXfrm>
        <a:off x="3860089" y="226889"/>
        <a:ext cx="1470223" cy="540000"/>
      </dsp:txXfrm>
    </dsp:sp>
    <dsp:sp modelId="{64B11B24-1B7B-45DA-95B5-D3FB487EA9A4}">
      <dsp:nvSpPr>
        <dsp:cNvPr id="0" name=""/>
        <dsp:cNvSpPr/>
      </dsp:nvSpPr>
      <dsp:spPr>
        <a:xfrm>
          <a:off x="3590089" y="832633"/>
          <a:ext cx="1608179" cy="18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000" kern="1200"/>
            <a:t>abril 19 – julio 21</a:t>
          </a:r>
          <a:endParaRPr lang="es-EC" sz="1000" kern="1200" dirty="0"/>
        </a:p>
      </dsp:txBody>
      <dsp:txXfrm>
        <a:off x="3590089" y="832633"/>
        <a:ext cx="1608179" cy="180000"/>
      </dsp:txXfrm>
    </dsp:sp>
    <dsp:sp modelId="{8436CBA2-0CA2-420D-8B83-76A25F50B72E}">
      <dsp:nvSpPr>
        <dsp:cNvPr id="0" name=""/>
        <dsp:cNvSpPr/>
      </dsp:nvSpPr>
      <dsp:spPr>
        <a:xfrm>
          <a:off x="5384313" y="226889"/>
          <a:ext cx="2010223" cy="540000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24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/>
            <a:t>DIGITALIZACIÓN CARTOGRÁFICA</a:t>
          </a:r>
          <a:endParaRPr lang="es-EC" sz="1000" kern="1200" dirty="0"/>
        </a:p>
      </dsp:txBody>
      <dsp:txXfrm>
        <a:off x="5654313" y="226889"/>
        <a:ext cx="1470223" cy="540000"/>
      </dsp:txXfrm>
    </dsp:sp>
    <dsp:sp modelId="{F1A5FC2E-C3D9-4996-9FFC-C1B983D80711}">
      <dsp:nvSpPr>
        <dsp:cNvPr id="0" name=""/>
        <dsp:cNvSpPr/>
      </dsp:nvSpPr>
      <dsp:spPr>
        <a:xfrm>
          <a:off x="5384313" y="829448"/>
          <a:ext cx="1608179" cy="18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000" kern="1200"/>
            <a:t>julio 19 – agosto 21</a:t>
          </a:r>
          <a:endParaRPr lang="es-EC" sz="1000" kern="1200" dirty="0"/>
        </a:p>
      </dsp:txBody>
      <dsp:txXfrm>
        <a:off x="5384313" y="829448"/>
        <a:ext cx="1608179" cy="180000"/>
      </dsp:txXfrm>
    </dsp:sp>
    <dsp:sp modelId="{5DA13DDC-C278-49E1-A62D-0070262A2904}">
      <dsp:nvSpPr>
        <dsp:cNvPr id="0" name=""/>
        <dsp:cNvSpPr/>
      </dsp:nvSpPr>
      <dsp:spPr>
        <a:xfrm>
          <a:off x="7178536" y="226889"/>
          <a:ext cx="2010223" cy="540000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32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/>
            <a:t>ÁREAS DE EMPADRONAMIENTO</a:t>
          </a:r>
          <a:endParaRPr lang="es-EC" sz="1000" kern="1200" dirty="0"/>
        </a:p>
      </dsp:txBody>
      <dsp:txXfrm>
        <a:off x="7448536" y="226889"/>
        <a:ext cx="1470223" cy="540000"/>
      </dsp:txXfrm>
    </dsp:sp>
    <dsp:sp modelId="{CA1D726E-54E9-4228-AAF2-53FFB635A89A}">
      <dsp:nvSpPr>
        <dsp:cNvPr id="0" name=""/>
        <dsp:cNvSpPr/>
      </dsp:nvSpPr>
      <dsp:spPr>
        <a:xfrm>
          <a:off x="7178536" y="829448"/>
          <a:ext cx="1608179" cy="18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000" kern="1200" dirty="0"/>
            <a:t>abril 20 –  2022</a:t>
          </a:r>
        </a:p>
      </dsp:txBody>
      <dsp:txXfrm>
        <a:off x="7178536" y="829448"/>
        <a:ext cx="1608179" cy="180000"/>
      </dsp:txXfrm>
    </dsp:sp>
    <dsp:sp modelId="{7166E5DC-52E2-4019-9E59-CF5D85E7620E}">
      <dsp:nvSpPr>
        <dsp:cNvPr id="0" name=""/>
        <dsp:cNvSpPr/>
      </dsp:nvSpPr>
      <dsp:spPr>
        <a:xfrm>
          <a:off x="8974823" y="231300"/>
          <a:ext cx="2010223" cy="540000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/>
            <a:t>CONSOLIDACIÓN DE LA GDB Y PUBLICACIÓN</a:t>
          </a:r>
          <a:endParaRPr lang="es-EC" sz="1000" kern="1200" dirty="0"/>
        </a:p>
      </dsp:txBody>
      <dsp:txXfrm>
        <a:off x="9244823" y="231300"/>
        <a:ext cx="1470223" cy="540000"/>
      </dsp:txXfrm>
    </dsp:sp>
    <dsp:sp modelId="{7B010394-816C-499F-9EAE-746945E2F042}">
      <dsp:nvSpPr>
        <dsp:cNvPr id="0" name=""/>
        <dsp:cNvSpPr/>
      </dsp:nvSpPr>
      <dsp:spPr>
        <a:xfrm>
          <a:off x="8907356" y="826179"/>
          <a:ext cx="1832664" cy="219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000" kern="1200" dirty="0"/>
            <a:t>septiembre 20 – 2022</a:t>
          </a:r>
        </a:p>
      </dsp:txBody>
      <dsp:txXfrm>
        <a:off x="8907356" y="826179"/>
        <a:ext cx="1832664" cy="2192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51BC62-E831-4BD6-8D82-AF4244784E88}">
      <dsp:nvSpPr>
        <dsp:cNvPr id="0" name=""/>
        <dsp:cNvSpPr/>
      </dsp:nvSpPr>
      <dsp:spPr>
        <a:xfrm>
          <a:off x="3396" y="830791"/>
          <a:ext cx="939270" cy="939270"/>
        </a:xfrm>
        <a:prstGeom prst="chord">
          <a:avLst>
            <a:gd name="adj1" fmla="val 4800000"/>
            <a:gd name="adj2" fmla="val 1680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EA2D33-3398-4A6D-AA83-ACD1F6B981CF}">
      <dsp:nvSpPr>
        <dsp:cNvPr id="0" name=""/>
        <dsp:cNvSpPr/>
      </dsp:nvSpPr>
      <dsp:spPr>
        <a:xfrm>
          <a:off x="97323" y="924718"/>
          <a:ext cx="751416" cy="751416"/>
        </a:xfrm>
        <a:prstGeom prst="pie">
          <a:avLst>
            <a:gd name="adj1" fmla="val 135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51952A-4019-4FC6-A9C9-C41D770B06BD}">
      <dsp:nvSpPr>
        <dsp:cNvPr id="0" name=""/>
        <dsp:cNvSpPr/>
      </dsp:nvSpPr>
      <dsp:spPr>
        <a:xfrm rot="16200000">
          <a:off x="-1076765" y="2944151"/>
          <a:ext cx="2723885" cy="56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Ajuste limites Jurisdiccionales</a:t>
          </a:r>
        </a:p>
      </dsp:txBody>
      <dsp:txXfrm>
        <a:off x="-1076765" y="2944151"/>
        <a:ext cx="2723885" cy="563562"/>
      </dsp:txXfrm>
    </dsp:sp>
    <dsp:sp modelId="{6DA7428B-C8D7-457D-93B9-024F3FF5371E}">
      <dsp:nvSpPr>
        <dsp:cNvPr id="0" name=""/>
        <dsp:cNvSpPr/>
      </dsp:nvSpPr>
      <dsp:spPr>
        <a:xfrm>
          <a:off x="660885" y="830791"/>
          <a:ext cx="1878541" cy="3757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Utiliza información 2010.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Información oficial del </a:t>
          </a:r>
          <a:r>
            <a:rPr lang="es-ES" sz="1600" kern="1200" dirty="0" err="1"/>
            <a:t>CONALI</a:t>
          </a:r>
          <a:r>
            <a:rPr lang="es-ES" sz="1600" kern="1200" dirty="0"/>
            <a:t>  (Límites Internos)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Software libre QGIS</a:t>
          </a:r>
        </a:p>
      </dsp:txBody>
      <dsp:txXfrm>
        <a:off x="660885" y="830791"/>
        <a:ext cx="1878541" cy="3757083"/>
      </dsp:txXfrm>
    </dsp:sp>
    <dsp:sp modelId="{CFAB0E25-1526-4A8E-A70B-BD2899A5DA1E}">
      <dsp:nvSpPr>
        <dsp:cNvPr id="0" name=""/>
        <dsp:cNvSpPr/>
      </dsp:nvSpPr>
      <dsp:spPr>
        <a:xfrm>
          <a:off x="2867560" y="830791"/>
          <a:ext cx="939270" cy="939270"/>
        </a:xfrm>
        <a:prstGeom prst="chord">
          <a:avLst>
            <a:gd name="adj1" fmla="val 4800000"/>
            <a:gd name="adj2" fmla="val 1680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C1418-3A73-46D7-9F29-88CA4A6A881D}">
      <dsp:nvSpPr>
        <dsp:cNvPr id="0" name=""/>
        <dsp:cNvSpPr/>
      </dsp:nvSpPr>
      <dsp:spPr>
        <a:xfrm>
          <a:off x="2961487" y="924718"/>
          <a:ext cx="751416" cy="751416"/>
        </a:xfrm>
        <a:prstGeom prst="pie">
          <a:avLst>
            <a:gd name="adj1" fmla="val 108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8E2421-F3B5-425F-A54B-08CAD46AC694}">
      <dsp:nvSpPr>
        <dsp:cNvPr id="0" name=""/>
        <dsp:cNvSpPr/>
      </dsp:nvSpPr>
      <dsp:spPr>
        <a:xfrm rot="16200000">
          <a:off x="1787399" y="2944151"/>
          <a:ext cx="2723885" cy="56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Preparación Material Campo</a:t>
          </a:r>
        </a:p>
      </dsp:txBody>
      <dsp:txXfrm>
        <a:off x="1787399" y="2944151"/>
        <a:ext cx="2723885" cy="563562"/>
      </dsp:txXfrm>
    </dsp:sp>
    <dsp:sp modelId="{1AD008FD-0B8E-43F3-8445-97C26AEF1ED4}">
      <dsp:nvSpPr>
        <dsp:cNvPr id="0" name=""/>
        <dsp:cNvSpPr/>
      </dsp:nvSpPr>
      <dsp:spPr>
        <a:xfrm>
          <a:off x="3525050" y="830791"/>
          <a:ext cx="1878541" cy="3757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Imágenes satelitales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Información 2010</a:t>
          </a:r>
        </a:p>
      </dsp:txBody>
      <dsp:txXfrm>
        <a:off x="3525050" y="830791"/>
        <a:ext cx="1878541" cy="3757083"/>
      </dsp:txXfrm>
    </dsp:sp>
    <dsp:sp modelId="{3C687147-F9FB-4051-8D70-3FE3CB63F317}">
      <dsp:nvSpPr>
        <dsp:cNvPr id="0" name=""/>
        <dsp:cNvSpPr/>
      </dsp:nvSpPr>
      <dsp:spPr>
        <a:xfrm>
          <a:off x="5731724" y="830791"/>
          <a:ext cx="939270" cy="939270"/>
        </a:xfrm>
        <a:prstGeom prst="chord">
          <a:avLst>
            <a:gd name="adj1" fmla="val 4800000"/>
            <a:gd name="adj2" fmla="val 1680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2615B1-FBBE-4593-9024-9453FE79F82C}">
      <dsp:nvSpPr>
        <dsp:cNvPr id="0" name=""/>
        <dsp:cNvSpPr/>
      </dsp:nvSpPr>
      <dsp:spPr>
        <a:xfrm>
          <a:off x="5825652" y="924718"/>
          <a:ext cx="751416" cy="751416"/>
        </a:xfrm>
        <a:prstGeom prst="pie">
          <a:avLst>
            <a:gd name="adj1" fmla="val 81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C6951F-F3B2-487E-8943-6BFDF599185C}">
      <dsp:nvSpPr>
        <dsp:cNvPr id="0" name=""/>
        <dsp:cNvSpPr/>
      </dsp:nvSpPr>
      <dsp:spPr>
        <a:xfrm rot="16200000">
          <a:off x="4651563" y="2944151"/>
          <a:ext cx="2723885" cy="56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Actualización Cartográfica</a:t>
          </a:r>
        </a:p>
      </dsp:txBody>
      <dsp:txXfrm>
        <a:off x="4651563" y="2944151"/>
        <a:ext cx="2723885" cy="563562"/>
      </dsp:txXfrm>
    </dsp:sp>
    <dsp:sp modelId="{3EC3FF86-4ABA-4DD4-A3EE-9E6829D987BB}">
      <dsp:nvSpPr>
        <dsp:cNvPr id="0" name=""/>
        <dsp:cNvSpPr/>
      </dsp:nvSpPr>
      <dsp:spPr>
        <a:xfrm>
          <a:off x="6389214" y="830791"/>
          <a:ext cx="1878541" cy="3757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Entrevista directa con los informantes puerta a puerta.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Desarrollo del INEC para asignación de cargas de trabajo a dispositivos.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Procesos de verificación de la calidad en campo y gabinete.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Dibujo de polígonos de los edificios censales para el área amanzanada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Dibujo de punto de edificios para el área dispersa</a:t>
          </a:r>
        </a:p>
      </dsp:txBody>
      <dsp:txXfrm>
        <a:off x="6389214" y="830791"/>
        <a:ext cx="1878541" cy="3757083"/>
      </dsp:txXfrm>
    </dsp:sp>
    <dsp:sp modelId="{99211EAE-6FE8-4981-8E83-F1A19258C66B}">
      <dsp:nvSpPr>
        <dsp:cNvPr id="0" name=""/>
        <dsp:cNvSpPr/>
      </dsp:nvSpPr>
      <dsp:spPr>
        <a:xfrm>
          <a:off x="8595889" y="830791"/>
          <a:ext cx="939270" cy="939270"/>
        </a:xfrm>
        <a:prstGeom prst="chord">
          <a:avLst>
            <a:gd name="adj1" fmla="val 4800000"/>
            <a:gd name="adj2" fmla="val 1680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074F28-DF81-44E3-8ADE-332791E750E3}">
      <dsp:nvSpPr>
        <dsp:cNvPr id="0" name=""/>
        <dsp:cNvSpPr/>
      </dsp:nvSpPr>
      <dsp:spPr>
        <a:xfrm>
          <a:off x="8689816" y="924718"/>
          <a:ext cx="751416" cy="75141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5C751F-FFC7-43A5-A8E0-E0B35A5E370E}">
      <dsp:nvSpPr>
        <dsp:cNvPr id="0" name=""/>
        <dsp:cNvSpPr/>
      </dsp:nvSpPr>
      <dsp:spPr>
        <a:xfrm rot="16200000">
          <a:off x="7515727" y="2944151"/>
          <a:ext cx="2723885" cy="56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Digitalización Cartográfica</a:t>
          </a:r>
        </a:p>
      </dsp:txBody>
      <dsp:txXfrm>
        <a:off x="7515727" y="2944151"/>
        <a:ext cx="2723885" cy="563562"/>
      </dsp:txXfrm>
    </dsp:sp>
    <dsp:sp modelId="{9686344B-A543-455B-87BD-F873F12EC565}">
      <dsp:nvSpPr>
        <dsp:cNvPr id="0" name=""/>
        <dsp:cNvSpPr/>
      </dsp:nvSpPr>
      <dsp:spPr>
        <a:xfrm>
          <a:off x="9253379" y="830791"/>
          <a:ext cx="1878541" cy="3757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Digitalización de la información cartográfica de las unidades censales.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Generación de mapas y planos.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Validación de Geo Data Bases.</a:t>
          </a:r>
        </a:p>
      </dsp:txBody>
      <dsp:txXfrm>
        <a:off x="9253379" y="830791"/>
        <a:ext cx="1878541" cy="37570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BC153C-DAF8-42CF-AAA6-CDBCD043D0AB}">
      <dsp:nvSpPr>
        <dsp:cNvPr id="0" name=""/>
        <dsp:cNvSpPr/>
      </dsp:nvSpPr>
      <dsp:spPr>
        <a:xfrm>
          <a:off x="0" y="1829"/>
          <a:ext cx="9007061" cy="92742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5CFA58-0164-49BE-A896-799A30FBBEEF}">
      <dsp:nvSpPr>
        <dsp:cNvPr id="0" name=""/>
        <dsp:cNvSpPr/>
      </dsp:nvSpPr>
      <dsp:spPr>
        <a:xfrm>
          <a:off x="280545" y="210500"/>
          <a:ext cx="510083" cy="51008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1543A-A653-4BE5-B66D-BB39024F5DB4}">
      <dsp:nvSpPr>
        <dsp:cNvPr id="0" name=""/>
        <dsp:cNvSpPr/>
      </dsp:nvSpPr>
      <dsp:spPr>
        <a:xfrm>
          <a:off x="1071174" y="1829"/>
          <a:ext cx="7935886" cy="927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152" tIns="98152" rIns="98152" bIns="98152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/>
            <a:t>Planos y Mapas Censales Formato PDF</a:t>
          </a:r>
        </a:p>
      </dsp:txBody>
      <dsp:txXfrm>
        <a:off x="1071174" y="1829"/>
        <a:ext cx="7935886" cy="927424"/>
      </dsp:txXfrm>
    </dsp:sp>
    <dsp:sp modelId="{A623BF58-6257-4E54-835D-2D272F596A54}">
      <dsp:nvSpPr>
        <dsp:cNvPr id="0" name=""/>
        <dsp:cNvSpPr/>
      </dsp:nvSpPr>
      <dsp:spPr>
        <a:xfrm>
          <a:off x="0" y="1161109"/>
          <a:ext cx="9007061" cy="92742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52B718-205C-4494-A9C7-D421529F8B87}">
      <dsp:nvSpPr>
        <dsp:cNvPr id="0" name=""/>
        <dsp:cNvSpPr/>
      </dsp:nvSpPr>
      <dsp:spPr>
        <a:xfrm>
          <a:off x="280545" y="1369780"/>
          <a:ext cx="510083" cy="51008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171A70-DA4E-45D3-911A-251AA77451EB}">
      <dsp:nvSpPr>
        <dsp:cNvPr id="0" name=""/>
        <dsp:cNvSpPr/>
      </dsp:nvSpPr>
      <dsp:spPr>
        <a:xfrm>
          <a:off x="1071174" y="1161109"/>
          <a:ext cx="7935886" cy="927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152" tIns="98152" rIns="98152" bIns="98152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/>
            <a:t>Geodatabase precensal (Incluye la Base Precensal)</a:t>
          </a:r>
        </a:p>
      </dsp:txBody>
      <dsp:txXfrm>
        <a:off x="1071174" y="1161109"/>
        <a:ext cx="7935886" cy="927424"/>
      </dsp:txXfrm>
    </dsp:sp>
    <dsp:sp modelId="{84CD406C-A40B-4EF5-9848-DDB9009D38EE}">
      <dsp:nvSpPr>
        <dsp:cNvPr id="0" name=""/>
        <dsp:cNvSpPr/>
      </dsp:nvSpPr>
      <dsp:spPr>
        <a:xfrm>
          <a:off x="0" y="2320390"/>
          <a:ext cx="9007061" cy="92742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42B36B-0E9F-4BDC-A171-BCAC7DA2DEC3}">
      <dsp:nvSpPr>
        <dsp:cNvPr id="0" name=""/>
        <dsp:cNvSpPr/>
      </dsp:nvSpPr>
      <dsp:spPr>
        <a:xfrm>
          <a:off x="280545" y="2529060"/>
          <a:ext cx="510083" cy="51008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615D8B-3E7B-48B4-997A-0F0A349133F4}">
      <dsp:nvSpPr>
        <dsp:cNvPr id="0" name=""/>
        <dsp:cNvSpPr/>
      </dsp:nvSpPr>
      <dsp:spPr>
        <a:xfrm>
          <a:off x="1071174" y="2320390"/>
          <a:ext cx="7935886" cy="927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152" tIns="98152" rIns="98152" bIns="98152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/>
            <a:t>Áreas de Empadronamiento</a:t>
          </a:r>
        </a:p>
      </dsp:txBody>
      <dsp:txXfrm>
        <a:off x="1071174" y="2320390"/>
        <a:ext cx="7935886" cy="927424"/>
      </dsp:txXfrm>
    </dsp:sp>
    <dsp:sp modelId="{0DFDE118-5FF5-43E0-9031-CBFF077F0400}">
      <dsp:nvSpPr>
        <dsp:cNvPr id="0" name=""/>
        <dsp:cNvSpPr/>
      </dsp:nvSpPr>
      <dsp:spPr>
        <a:xfrm>
          <a:off x="0" y="3479670"/>
          <a:ext cx="9007061" cy="92742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61FDBC-5CC4-4339-96F0-29D0FF199EE3}">
      <dsp:nvSpPr>
        <dsp:cNvPr id="0" name=""/>
        <dsp:cNvSpPr/>
      </dsp:nvSpPr>
      <dsp:spPr>
        <a:xfrm>
          <a:off x="280545" y="3688340"/>
          <a:ext cx="510083" cy="51008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D32AAC-45D3-4750-A46F-03F15615E451}">
      <dsp:nvSpPr>
        <dsp:cNvPr id="0" name=""/>
        <dsp:cNvSpPr/>
      </dsp:nvSpPr>
      <dsp:spPr>
        <a:xfrm>
          <a:off x="1071174" y="3479670"/>
          <a:ext cx="7935886" cy="927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152" tIns="98152" rIns="98152" bIns="98152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/>
            <a:t>Documentos Metodológicos y Memorias</a:t>
          </a:r>
        </a:p>
      </dsp:txBody>
      <dsp:txXfrm>
        <a:off x="1071174" y="3479670"/>
        <a:ext cx="7935886" cy="9274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E927C5-BA1F-485C-A5D7-46CF66BC9106}">
      <dsp:nvSpPr>
        <dsp:cNvPr id="0" name=""/>
        <dsp:cNvSpPr/>
      </dsp:nvSpPr>
      <dsp:spPr>
        <a:xfrm>
          <a:off x="34570" y="452414"/>
          <a:ext cx="2067341" cy="187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 dirty="0"/>
        </a:p>
      </dsp:txBody>
      <dsp:txXfrm>
        <a:off x="34570" y="452414"/>
        <a:ext cx="2067341" cy="187940"/>
      </dsp:txXfrm>
    </dsp:sp>
    <dsp:sp modelId="{A9E8E347-3C8C-4FEF-A79C-D041A961687F}">
      <dsp:nvSpPr>
        <dsp:cNvPr id="0" name=""/>
        <dsp:cNvSpPr/>
      </dsp:nvSpPr>
      <dsp:spPr>
        <a:xfrm>
          <a:off x="34570" y="640354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249DD8-7DD8-4220-BA97-B6070CF0A8B6}">
      <dsp:nvSpPr>
        <dsp:cNvPr id="0" name=""/>
        <dsp:cNvSpPr/>
      </dsp:nvSpPr>
      <dsp:spPr>
        <a:xfrm>
          <a:off x="325146" y="640354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B8A33E-50F7-4457-B1CD-6E2F58640F3C}">
      <dsp:nvSpPr>
        <dsp:cNvPr id="0" name=""/>
        <dsp:cNvSpPr/>
      </dsp:nvSpPr>
      <dsp:spPr>
        <a:xfrm>
          <a:off x="615952" y="640354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F25675-70DC-48F8-855B-AEA8F4631ECE}">
      <dsp:nvSpPr>
        <dsp:cNvPr id="0" name=""/>
        <dsp:cNvSpPr/>
      </dsp:nvSpPr>
      <dsp:spPr>
        <a:xfrm>
          <a:off x="906529" y="640354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401D0C-5FD7-4E93-9795-96347EEE9B7D}">
      <dsp:nvSpPr>
        <dsp:cNvPr id="0" name=""/>
        <dsp:cNvSpPr/>
      </dsp:nvSpPr>
      <dsp:spPr>
        <a:xfrm>
          <a:off x="1197335" y="640354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A03939-BFC5-49AC-9091-F9A84AC0DF07}">
      <dsp:nvSpPr>
        <dsp:cNvPr id="0" name=""/>
        <dsp:cNvSpPr/>
      </dsp:nvSpPr>
      <dsp:spPr>
        <a:xfrm>
          <a:off x="1487911" y="640354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66ED6D-4639-4765-BF85-BEC107AE8E82}">
      <dsp:nvSpPr>
        <dsp:cNvPr id="0" name=""/>
        <dsp:cNvSpPr/>
      </dsp:nvSpPr>
      <dsp:spPr>
        <a:xfrm>
          <a:off x="1778717" y="640354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7C3264-84EC-4CE4-AF29-434C9B4E1567}">
      <dsp:nvSpPr>
        <dsp:cNvPr id="0" name=""/>
        <dsp:cNvSpPr/>
      </dsp:nvSpPr>
      <dsp:spPr>
        <a:xfrm>
          <a:off x="34570" y="678638"/>
          <a:ext cx="2094216" cy="3062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Manzanas o Localidades</a:t>
          </a:r>
        </a:p>
      </dsp:txBody>
      <dsp:txXfrm>
        <a:off x="34570" y="678638"/>
        <a:ext cx="2094216" cy="306272"/>
      </dsp:txXfrm>
    </dsp:sp>
    <dsp:sp modelId="{C0F11538-B5A9-45B1-B6B6-FE34B6EDA46C}">
      <dsp:nvSpPr>
        <dsp:cNvPr id="0" name=""/>
        <dsp:cNvSpPr/>
      </dsp:nvSpPr>
      <dsp:spPr>
        <a:xfrm>
          <a:off x="34570" y="1077719"/>
          <a:ext cx="2067341" cy="187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 dirty="0"/>
        </a:p>
      </dsp:txBody>
      <dsp:txXfrm>
        <a:off x="34570" y="1077719"/>
        <a:ext cx="2067341" cy="187940"/>
      </dsp:txXfrm>
    </dsp:sp>
    <dsp:sp modelId="{ABF08274-C6A7-4F3B-85C4-987A7C36944B}">
      <dsp:nvSpPr>
        <dsp:cNvPr id="0" name=""/>
        <dsp:cNvSpPr/>
      </dsp:nvSpPr>
      <dsp:spPr>
        <a:xfrm>
          <a:off x="34570" y="1265660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425055-1BA9-458B-9231-AA222C877C25}">
      <dsp:nvSpPr>
        <dsp:cNvPr id="0" name=""/>
        <dsp:cNvSpPr/>
      </dsp:nvSpPr>
      <dsp:spPr>
        <a:xfrm>
          <a:off x="325146" y="1265660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F1F095-6806-4675-9D6C-816BAF026782}">
      <dsp:nvSpPr>
        <dsp:cNvPr id="0" name=""/>
        <dsp:cNvSpPr/>
      </dsp:nvSpPr>
      <dsp:spPr>
        <a:xfrm>
          <a:off x="615952" y="1265660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F72B5F-2DB2-4025-B6E7-1DA79F1F9F0B}">
      <dsp:nvSpPr>
        <dsp:cNvPr id="0" name=""/>
        <dsp:cNvSpPr/>
      </dsp:nvSpPr>
      <dsp:spPr>
        <a:xfrm>
          <a:off x="906529" y="1265660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3ED3F0-D049-47C2-BDA6-72F8C3DEEC08}">
      <dsp:nvSpPr>
        <dsp:cNvPr id="0" name=""/>
        <dsp:cNvSpPr/>
      </dsp:nvSpPr>
      <dsp:spPr>
        <a:xfrm>
          <a:off x="1197335" y="1265660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D49ECC-4AFB-4ACF-ADE5-6FEC86FBCB9E}">
      <dsp:nvSpPr>
        <dsp:cNvPr id="0" name=""/>
        <dsp:cNvSpPr/>
      </dsp:nvSpPr>
      <dsp:spPr>
        <a:xfrm>
          <a:off x="1487911" y="1265660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9C07B5-18D0-46A5-BCF5-13920E04E943}">
      <dsp:nvSpPr>
        <dsp:cNvPr id="0" name=""/>
        <dsp:cNvSpPr/>
      </dsp:nvSpPr>
      <dsp:spPr>
        <a:xfrm>
          <a:off x="1778717" y="1265660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9F20EB-2F18-4EBC-969B-DA9879308174}">
      <dsp:nvSpPr>
        <dsp:cNvPr id="0" name=""/>
        <dsp:cNvSpPr/>
      </dsp:nvSpPr>
      <dsp:spPr>
        <a:xfrm>
          <a:off x="34570" y="1303944"/>
          <a:ext cx="2094216" cy="3062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Edificios</a:t>
          </a:r>
        </a:p>
      </dsp:txBody>
      <dsp:txXfrm>
        <a:off x="34570" y="1303944"/>
        <a:ext cx="2094216" cy="306272"/>
      </dsp:txXfrm>
    </dsp:sp>
    <dsp:sp modelId="{894D4964-E033-4506-ACBB-4297EA6B7664}">
      <dsp:nvSpPr>
        <dsp:cNvPr id="0" name=""/>
        <dsp:cNvSpPr/>
      </dsp:nvSpPr>
      <dsp:spPr>
        <a:xfrm>
          <a:off x="34570" y="1703025"/>
          <a:ext cx="2067341" cy="187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 dirty="0"/>
        </a:p>
      </dsp:txBody>
      <dsp:txXfrm>
        <a:off x="34570" y="1703025"/>
        <a:ext cx="2067341" cy="187940"/>
      </dsp:txXfrm>
    </dsp:sp>
    <dsp:sp modelId="{1D36EAED-C770-4787-A349-2D5160628F06}">
      <dsp:nvSpPr>
        <dsp:cNvPr id="0" name=""/>
        <dsp:cNvSpPr/>
      </dsp:nvSpPr>
      <dsp:spPr>
        <a:xfrm>
          <a:off x="34570" y="1890965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A72C82-F58B-4829-9EC3-26D9276EEE6C}">
      <dsp:nvSpPr>
        <dsp:cNvPr id="0" name=""/>
        <dsp:cNvSpPr/>
      </dsp:nvSpPr>
      <dsp:spPr>
        <a:xfrm>
          <a:off x="325146" y="1890965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8218F9-1AE2-425C-834B-1A07FB042646}">
      <dsp:nvSpPr>
        <dsp:cNvPr id="0" name=""/>
        <dsp:cNvSpPr/>
      </dsp:nvSpPr>
      <dsp:spPr>
        <a:xfrm>
          <a:off x="615952" y="1890965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D1108F-F6CC-4BE9-969D-8C08936747F3}">
      <dsp:nvSpPr>
        <dsp:cNvPr id="0" name=""/>
        <dsp:cNvSpPr/>
      </dsp:nvSpPr>
      <dsp:spPr>
        <a:xfrm>
          <a:off x="906529" y="1890965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F9F54D-F0E3-4AD6-BCF4-19EF9CDF16EE}">
      <dsp:nvSpPr>
        <dsp:cNvPr id="0" name=""/>
        <dsp:cNvSpPr/>
      </dsp:nvSpPr>
      <dsp:spPr>
        <a:xfrm>
          <a:off x="1197335" y="1890965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8B8D2F-3E7F-425E-96B6-856BE83BD0A3}">
      <dsp:nvSpPr>
        <dsp:cNvPr id="0" name=""/>
        <dsp:cNvSpPr/>
      </dsp:nvSpPr>
      <dsp:spPr>
        <a:xfrm>
          <a:off x="1487911" y="1890965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6116A8-0FD6-4B40-B48F-2A64BB805186}">
      <dsp:nvSpPr>
        <dsp:cNvPr id="0" name=""/>
        <dsp:cNvSpPr/>
      </dsp:nvSpPr>
      <dsp:spPr>
        <a:xfrm>
          <a:off x="1778717" y="1890965"/>
          <a:ext cx="483757" cy="38284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A4D796-D712-48F7-9CFE-55D30A0473E6}">
      <dsp:nvSpPr>
        <dsp:cNvPr id="0" name=""/>
        <dsp:cNvSpPr/>
      </dsp:nvSpPr>
      <dsp:spPr>
        <a:xfrm>
          <a:off x="34570" y="1929249"/>
          <a:ext cx="2094216" cy="3062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Viviendas</a:t>
          </a:r>
        </a:p>
      </dsp:txBody>
      <dsp:txXfrm>
        <a:off x="34570" y="1929249"/>
        <a:ext cx="2094216" cy="3062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4F273B-9D50-48C9-86F6-6C26F2DBB52E}">
      <dsp:nvSpPr>
        <dsp:cNvPr id="0" name=""/>
        <dsp:cNvSpPr/>
      </dsp:nvSpPr>
      <dsp:spPr>
        <a:xfrm>
          <a:off x="1876499" y="468"/>
          <a:ext cx="827538" cy="537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División</a:t>
          </a:r>
        </a:p>
      </dsp:txBody>
      <dsp:txXfrm>
        <a:off x="1902757" y="26726"/>
        <a:ext cx="775022" cy="485384"/>
      </dsp:txXfrm>
    </dsp:sp>
    <dsp:sp modelId="{CB8A954E-DE91-4A28-94FB-D6C1C4884936}">
      <dsp:nvSpPr>
        <dsp:cNvPr id="0" name=""/>
        <dsp:cNvSpPr/>
      </dsp:nvSpPr>
      <dsp:spPr>
        <a:xfrm>
          <a:off x="1214903" y="269418"/>
          <a:ext cx="2150730" cy="2150730"/>
        </a:xfrm>
        <a:custGeom>
          <a:avLst/>
          <a:gdLst/>
          <a:ahLst/>
          <a:cxnLst/>
          <a:rect l="0" t="0" r="0" b="0"/>
          <a:pathLst>
            <a:path>
              <a:moveTo>
                <a:pt x="1494828" y="85182"/>
              </a:moveTo>
              <a:arcTo wR="1075365" hR="1075365" stAng="17577515" swAng="196305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143690-6BE3-4918-9437-DE65D2DFEC47}">
      <dsp:nvSpPr>
        <dsp:cNvPr id="0" name=""/>
        <dsp:cNvSpPr/>
      </dsp:nvSpPr>
      <dsp:spPr>
        <a:xfrm>
          <a:off x="2899232" y="743527"/>
          <a:ext cx="827538" cy="537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Unificación</a:t>
          </a:r>
        </a:p>
      </dsp:txBody>
      <dsp:txXfrm>
        <a:off x="2925490" y="769785"/>
        <a:ext cx="775022" cy="485384"/>
      </dsp:txXfrm>
    </dsp:sp>
    <dsp:sp modelId="{145DC360-AC25-4BCF-A967-45B1318DC0B2}">
      <dsp:nvSpPr>
        <dsp:cNvPr id="0" name=""/>
        <dsp:cNvSpPr/>
      </dsp:nvSpPr>
      <dsp:spPr>
        <a:xfrm>
          <a:off x="1214903" y="269418"/>
          <a:ext cx="2150730" cy="2150730"/>
        </a:xfrm>
        <a:custGeom>
          <a:avLst/>
          <a:gdLst/>
          <a:ahLst/>
          <a:cxnLst/>
          <a:rect l="0" t="0" r="0" b="0"/>
          <a:pathLst>
            <a:path>
              <a:moveTo>
                <a:pt x="2149246" y="1018886"/>
              </a:moveTo>
              <a:arcTo wR="1075365" hR="1075365" stAng="21419365" swAng="219746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6F8E9B-79F7-4A59-82C2-391852F70FDE}">
      <dsp:nvSpPr>
        <dsp:cNvPr id="0" name=""/>
        <dsp:cNvSpPr/>
      </dsp:nvSpPr>
      <dsp:spPr>
        <a:xfrm>
          <a:off x="2508583" y="1945822"/>
          <a:ext cx="827538" cy="537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Nuevas</a:t>
          </a:r>
        </a:p>
      </dsp:txBody>
      <dsp:txXfrm>
        <a:off x="2534841" y="1972080"/>
        <a:ext cx="775022" cy="485384"/>
      </dsp:txXfrm>
    </dsp:sp>
    <dsp:sp modelId="{913B06A1-B816-45C6-B735-5241F52EC061}">
      <dsp:nvSpPr>
        <dsp:cNvPr id="0" name=""/>
        <dsp:cNvSpPr/>
      </dsp:nvSpPr>
      <dsp:spPr>
        <a:xfrm>
          <a:off x="1214903" y="269418"/>
          <a:ext cx="2150730" cy="2150730"/>
        </a:xfrm>
        <a:custGeom>
          <a:avLst/>
          <a:gdLst/>
          <a:ahLst/>
          <a:cxnLst/>
          <a:rect l="0" t="0" r="0" b="0"/>
          <a:pathLst>
            <a:path>
              <a:moveTo>
                <a:pt x="1289402" y="2129214"/>
              </a:moveTo>
              <a:arcTo wR="1075365" hR="1075365" stAng="4711161" swAng="137767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852EA4-3F33-4366-A3AC-A5232C6B75BF}">
      <dsp:nvSpPr>
        <dsp:cNvPr id="0" name=""/>
        <dsp:cNvSpPr/>
      </dsp:nvSpPr>
      <dsp:spPr>
        <a:xfrm>
          <a:off x="1244415" y="1945822"/>
          <a:ext cx="827538" cy="537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Eliminación</a:t>
          </a:r>
        </a:p>
      </dsp:txBody>
      <dsp:txXfrm>
        <a:off x="1270673" y="1972080"/>
        <a:ext cx="775022" cy="485384"/>
      </dsp:txXfrm>
    </dsp:sp>
    <dsp:sp modelId="{57C170FA-8BAB-41A2-9F7E-8B52A26A77F3}">
      <dsp:nvSpPr>
        <dsp:cNvPr id="0" name=""/>
        <dsp:cNvSpPr/>
      </dsp:nvSpPr>
      <dsp:spPr>
        <a:xfrm>
          <a:off x="1214903" y="269418"/>
          <a:ext cx="2150730" cy="2150730"/>
        </a:xfrm>
        <a:custGeom>
          <a:avLst/>
          <a:gdLst/>
          <a:ahLst/>
          <a:cxnLst/>
          <a:rect l="0" t="0" r="0" b="0"/>
          <a:pathLst>
            <a:path>
              <a:moveTo>
                <a:pt x="179814" y="1670679"/>
              </a:moveTo>
              <a:arcTo wR="1075365" hR="1075365" stAng="8783169" swAng="219746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5722D0-4C4F-4256-8A0C-FA5535A992FD}">
      <dsp:nvSpPr>
        <dsp:cNvPr id="0" name=""/>
        <dsp:cNvSpPr/>
      </dsp:nvSpPr>
      <dsp:spPr>
        <a:xfrm>
          <a:off x="853766" y="743527"/>
          <a:ext cx="827538" cy="537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Modificación</a:t>
          </a:r>
        </a:p>
      </dsp:txBody>
      <dsp:txXfrm>
        <a:off x="880024" y="769785"/>
        <a:ext cx="775022" cy="485384"/>
      </dsp:txXfrm>
    </dsp:sp>
    <dsp:sp modelId="{2F437562-4F9A-470A-9363-2FE50A8F5001}">
      <dsp:nvSpPr>
        <dsp:cNvPr id="0" name=""/>
        <dsp:cNvSpPr/>
      </dsp:nvSpPr>
      <dsp:spPr>
        <a:xfrm>
          <a:off x="1214903" y="269418"/>
          <a:ext cx="2150730" cy="2150730"/>
        </a:xfrm>
        <a:custGeom>
          <a:avLst/>
          <a:gdLst/>
          <a:ahLst/>
          <a:cxnLst/>
          <a:rect l="0" t="0" r="0" b="0"/>
          <a:pathLst>
            <a:path>
              <a:moveTo>
                <a:pt x="187260" y="468998"/>
              </a:moveTo>
              <a:arcTo wR="1075365" hR="1075365" stAng="12859433" swAng="196305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655E4-DC80-6F46-B2FF-A0480CD79B33}">
      <dsp:nvSpPr>
        <dsp:cNvPr id="0" name=""/>
        <dsp:cNvSpPr/>
      </dsp:nvSpPr>
      <dsp:spPr>
        <a:xfrm>
          <a:off x="3578195" y="2107442"/>
          <a:ext cx="356162" cy="678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8081" y="0"/>
              </a:lnTo>
              <a:lnTo>
                <a:pt x="178081" y="678663"/>
              </a:lnTo>
              <a:lnTo>
                <a:pt x="356162" y="6786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400" kern="1200"/>
        </a:p>
      </dsp:txBody>
      <dsp:txXfrm>
        <a:off x="3737115" y="2427613"/>
        <a:ext cx="38322" cy="38322"/>
      </dsp:txXfrm>
    </dsp:sp>
    <dsp:sp modelId="{58C91CF0-82FE-304D-A91A-FAC50BBCB387}">
      <dsp:nvSpPr>
        <dsp:cNvPr id="0" name=""/>
        <dsp:cNvSpPr/>
      </dsp:nvSpPr>
      <dsp:spPr>
        <a:xfrm>
          <a:off x="3578195" y="2061722"/>
          <a:ext cx="35616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6162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00" kern="1200"/>
        </a:p>
      </dsp:txBody>
      <dsp:txXfrm>
        <a:off x="3747372" y="2098538"/>
        <a:ext cx="17808" cy="17808"/>
      </dsp:txXfrm>
    </dsp:sp>
    <dsp:sp modelId="{914EADD5-C097-9E4B-8531-4611CCE22E87}">
      <dsp:nvSpPr>
        <dsp:cNvPr id="0" name=""/>
        <dsp:cNvSpPr/>
      </dsp:nvSpPr>
      <dsp:spPr>
        <a:xfrm>
          <a:off x="3578195" y="1428779"/>
          <a:ext cx="356162" cy="678663"/>
        </a:xfrm>
        <a:custGeom>
          <a:avLst/>
          <a:gdLst/>
          <a:ahLst/>
          <a:cxnLst/>
          <a:rect l="0" t="0" r="0" b="0"/>
          <a:pathLst>
            <a:path>
              <a:moveTo>
                <a:pt x="0" y="678663"/>
              </a:moveTo>
              <a:lnTo>
                <a:pt x="178081" y="678663"/>
              </a:lnTo>
              <a:lnTo>
                <a:pt x="178081" y="0"/>
              </a:lnTo>
              <a:lnTo>
                <a:pt x="356162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00" kern="1200"/>
        </a:p>
      </dsp:txBody>
      <dsp:txXfrm>
        <a:off x="3737115" y="1748949"/>
        <a:ext cx="38322" cy="38322"/>
      </dsp:txXfrm>
    </dsp:sp>
    <dsp:sp modelId="{B3B062C7-53B3-4AC9-B5B4-522773B9FD34}">
      <dsp:nvSpPr>
        <dsp:cNvPr id="0" name=""/>
        <dsp:cNvSpPr/>
      </dsp:nvSpPr>
      <dsp:spPr>
        <a:xfrm>
          <a:off x="1441220" y="1428779"/>
          <a:ext cx="356162" cy="678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8081" y="0"/>
              </a:lnTo>
              <a:lnTo>
                <a:pt x="178081" y="678663"/>
              </a:lnTo>
              <a:lnTo>
                <a:pt x="356162" y="6786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00" kern="1200"/>
        </a:p>
      </dsp:txBody>
      <dsp:txXfrm>
        <a:off x="1600140" y="1748949"/>
        <a:ext cx="38322" cy="38322"/>
      </dsp:txXfrm>
    </dsp:sp>
    <dsp:sp modelId="{E7218F74-53D6-4F8F-9EB0-24EF646C173E}">
      <dsp:nvSpPr>
        <dsp:cNvPr id="0" name=""/>
        <dsp:cNvSpPr/>
      </dsp:nvSpPr>
      <dsp:spPr>
        <a:xfrm>
          <a:off x="1441220" y="1383059"/>
          <a:ext cx="35616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6162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00" kern="1200"/>
        </a:p>
      </dsp:txBody>
      <dsp:txXfrm>
        <a:off x="1610397" y="1419875"/>
        <a:ext cx="17808" cy="17808"/>
      </dsp:txXfrm>
    </dsp:sp>
    <dsp:sp modelId="{0376E3F4-F6ED-4200-A400-3B03E4166BA3}">
      <dsp:nvSpPr>
        <dsp:cNvPr id="0" name=""/>
        <dsp:cNvSpPr/>
      </dsp:nvSpPr>
      <dsp:spPr>
        <a:xfrm>
          <a:off x="1441220" y="750116"/>
          <a:ext cx="356162" cy="678663"/>
        </a:xfrm>
        <a:custGeom>
          <a:avLst/>
          <a:gdLst/>
          <a:ahLst/>
          <a:cxnLst/>
          <a:rect l="0" t="0" r="0" b="0"/>
          <a:pathLst>
            <a:path>
              <a:moveTo>
                <a:pt x="0" y="678663"/>
              </a:moveTo>
              <a:lnTo>
                <a:pt x="178081" y="678663"/>
              </a:lnTo>
              <a:lnTo>
                <a:pt x="178081" y="0"/>
              </a:lnTo>
              <a:lnTo>
                <a:pt x="35616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00" kern="1200"/>
        </a:p>
      </dsp:txBody>
      <dsp:txXfrm>
        <a:off x="1600140" y="1070286"/>
        <a:ext cx="38322" cy="38322"/>
      </dsp:txXfrm>
    </dsp:sp>
    <dsp:sp modelId="{8DD29A8A-64B6-44B2-948A-26C560367B1C}">
      <dsp:nvSpPr>
        <dsp:cNvPr id="0" name=""/>
        <dsp:cNvSpPr/>
      </dsp:nvSpPr>
      <dsp:spPr>
        <a:xfrm rot="16200000">
          <a:off x="-259009" y="1157314"/>
          <a:ext cx="2857529" cy="542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Actualización Continua</a:t>
          </a:r>
        </a:p>
      </dsp:txBody>
      <dsp:txXfrm>
        <a:off x="-259009" y="1157314"/>
        <a:ext cx="2857529" cy="542930"/>
      </dsp:txXfrm>
    </dsp:sp>
    <dsp:sp modelId="{4645BFFD-EB64-4B68-A782-D8C5D18E17AF}">
      <dsp:nvSpPr>
        <dsp:cNvPr id="0" name=""/>
        <dsp:cNvSpPr/>
      </dsp:nvSpPr>
      <dsp:spPr>
        <a:xfrm>
          <a:off x="1797383" y="478651"/>
          <a:ext cx="1780812" cy="542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Imágenes satelitales</a:t>
          </a:r>
        </a:p>
      </dsp:txBody>
      <dsp:txXfrm>
        <a:off x="1797383" y="478651"/>
        <a:ext cx="1780812" cy="542930"/>
      </dsp:txXfrm>
    </dsp:sp>
    <dsp:sp modelId="{40E9A311-17AF-44E8-B7DB-FF169CEA05E6}">
      <dsp:nvSpPr>
        <dsp:cNvPr id="0" name=""/>
        <dsp:cNvSpPr/>
      </dsp:nvSpPr>
      <dsp:spPr>
        <a:xfrm>
          <a:off x="1797383" y="1157314"/>
          <a:ext cx="1780812" cy="542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Operativos de campo INEC</a:t>
          </a:r>
        </a:p>
      </dsp:txBody>
      <dsp:txXfrm>
        <a:off x="1797383" y="1157314"/>
        <a:ext cx="1780812" cy="542930"/>
      </dsp:txXfrm>
    </dsp:sp>
    <dsp:sp modelId="{A5F9368E-E64C-4E8C-8AEB-09D136049186}">
      <dsp:nvSpPr>
        <dsp:cNvPr id="0" name=""/>
        <dsp:cNvSpPr/>
      </dsp:nvSpPr>
      <dsp:spPr>
        <a:xfrm>
          <a:off x="1797383" y="1835977"/>
          <a:ext cx="1780812" cy="542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Registros administrativos</a:t>
          </a:r>
        </a:p>
      </dsp:txBody>
      <dsp:txXfrm>
        <a:off x="1797383" y="1835977"/>
        <a:ext cx="1780812" cy="542930"/>
      </dsp:txXfrm>
    </dsp:sp>
    <dsp:sp modelId="{B78677CA-AC41-7743-816D-20C26AA524C5}">
      <dsp:nvSpPr>
        <dsp:cNvPr id="0" name=""/>
        <dsp:cNvSpPr/>
      </dsp:nvSpPr>
      <dsp:spPr>
        <a:xfrm>
          <a:off x="3934357" y="1157314"/>
          <a:ext cx="1780812" cy="542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Catastros</a:t>
          </a:r>
        </a:p>
      </dsp:txBody>
      <dsp:txXfrm>
        <a:off x="3934357" y="1157314"/>
        <a:ext cx="1780812" cy="542930"/>
      </dsp:txXfrm>
    </dsp:sp>
    <dsp:sp modelId="{910158BC-3ACA-E049-9F5E-86A4FE20BFCB}">
      <dsp:nvSpPr>
        <dsp:cNvPr id="0" name=""/>
        <dsp:cNvSpPr/>
      </dsp:nvSpPr>
      <dsp:spPr>
        <a:xfrm>
          <a:off x="3934357" y="1835977"/>
          <a:ext cx="1780812" cy="542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Registro de Direcciones</a:t>
          </a:r>
        </a:p>
      </dsp:txBody>
      <dsp:txXfrm>
        <a:off x="3934357" y="1835977"/>
        <a:ext cx="1780812" cy="542930"/>
      </dsp:txXfrm>
    </dsp:sp>
    <dsp:sp modelId="{FB94F806-229B-CC46-8058-53AC8111BA9B}">
      <dsp:nvSpPr>
        <dsp:cNvPr id="0" name=""/>
        <dsp:cNvSpPr/>
      </dsp:nvSpPr>
      <dsp:spPr>
        <a:xfrm>
          <a:off x="3934357" y="2514640"/>
          <a:ext cx="1780812" cy="542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/>
            <a:t>Registro de Construcciones</a:t>
          </a:r>
        </a:p>
      </dsp:txBody>
      <dsp:txXfrm>
        <a:off x="3934357" y="2514640"/>
        <a:ext cx="1780812" cy="54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PieProcess">
  <dgm:title val=""/>
  <dgm:desc val=""/>
  <dgm:catLst>
    <dgm:cat type="list" pri="8600"/>
    <dgm:cat type="process" pri="4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</dgm:alg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w" for="ch" forName="ParentComposite" refType="w" fact="0.5"/>
      <dgm:constr type="h" for="ch" forName="ParentComposite" refType="h"/>
      <dgm:constr type="w" for="ch" forName="negSibTrans" refType="h" refFor="ch" refForName="composite" fact="-0.075"/>
      <dgm:constr type="w" for="ch" forName="sibTrans" refType="w" refFor="ch" refForName="composite" fact="0.0425"/>
    </dgm:constrLst>
    <dgm:forEach name="nodesForEach" axis="ch" ptType="node" cnt="7">
      <dgm:layoutNode name="ParentComposite">
        <dgm:alg type="composite">
          <dgm:param type="ar" val="0.2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l" for="ch" forName="Chord" refType="w" fact="0"/>
              <dgm:constr type="t" for="ch" forName="Chord" refType="h" fact="0"/>
              <dgm:constr type="w" for="ch" forName="Chord" refType="w"/>
              <dgm:constr type="h" for="ch" forName="Chord" refType="h" fact="0.25"/>
              <dgm:constr type="l" for="ch" forName="Pie" refType="w" fact="0.1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if>
          <dgm:else name="Name6">
            <dgm:constrLst>
              <dgm:constr type="r" for="ch" forName="Parent" refType="w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r" for="ch" forName="Chord" refType="w"/>
              <dgm:constr type="t" for="ch" forName="Chord" refType="h" fact="0"/>
              <dgm:constr type="w" for="ch" forName="Chord" refType="w"/>
              <dgm:constr type="h" for="ch" forName="Chord" refType="h" fact="0.25"/>
              <dgm:constr type="r" for="ch" forName="Pie" refType="w" fact="0.9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else>
        </dgm:choose>
        <dgm:layoutNode name="Chord" styleLbl="bgShp">
          <dgm:alg type="sp"/>
          <dgm:choose name="Name7">
            <dgm:if name="Name8" func="var" arg="dir" op="equ" val="norm">
              <dgm:shape xmlns:r="http://schemas.openxmlformats.org/officeDocument/2006/relationships" type="chord" r:blip="">
                <dgm:adjLst>
                  <dgm:adj idx="1" val="80"/>
                  <dgm:adj idx="2" val="-80"/>
                </dgm:adjLst>
              </dgm:shape>
            </dgm:if>
            <dgm:else name="Name9">
              <dgm:shape xmlns:r="http://schemas.openxmlformats.org/officeDocument/2006/relationships" rot="180" type="chord" r:blip="">
                <dgm:adjLst>
                  <dgm:adj idx="1" val="80"/>
                  <dgm:adj idx="2" val="-80"/>
                </dgm:adjLst>
              </dgm:shape>
            </dgm:else>
          </dgm:choose>
          <dgm:presOf/>
        </dgm:layoutNode>
        <dgm:layoutNode name="Pie" styleLbl="alignNode1">
          <dgm:alg type="sp"/>
          <dgm:choose name="Name10">
            <dgm:if name="Name11" func="var" arg="dir" op="equ" val="norm">
              <dgm:choose name="Name12">
                <dgm:if name="Name13" axis="precedSib" ptType="node" func="cnt" op="equ" val="0">
                  <dgm:choose name="Name14">
                    <dgm:if name="Name1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1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17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if name="Name18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35"/>
                          <dgm:adj idx="2" val="-90"/>
                        </dgm:adjLst>
                      </dgm:shape>
                    </dgm:if>
                    <dgm:if name="Name19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26"/>
                          <dgm:adj idx="2" val="-90"/>
                        </dgm:adjLst>
                      </dgm:shape>
                    </dgm:if>
                    <dgm:if name="Name20" axis="followSib" ptType="node" func="cnt" op="equ" val="5">
                      <dgm:shape xmlns:r="http://schemas.openxmlformats.org/officeDocument/2006/relationships" type="pie" r:blip="">
                        <dgm:adjLst>
                          <dgm:adj idx="1" val="-120"/>
                          <dgm:adj idx="2" val="-90"/>
                        </dgm:adjLst>
                      </dgm:shape>
                    </dgm:if>
                    <dgm:else name="Name21">
                      <dgm:shape xmlns:r="http://schemas.openxmlformats.org/officeDocument/2006/relationships" type="pie" r:blip="">
                        <dgm:adjLst>
                          <dgm:adj idx="1" val="-115.7143"/>
                          <dgm:adj idx="2" val="-90"/>
                        </dgm:adjLst>
                      </dgm:shape>
                    </dgm:else>
                  </dgm:choose>
                </dgm:if>
                <dgm:if name="Name22" axis="precedSib" ptType="node" func="cnt" op="equ" val="1">
                  <dgm:choose name="Name23">
                    <dgm:if name="Name24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25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if name="Name26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27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62"/>
                          <dgm:adj idx="2" val="-90"/>
                        </dgm:adjLst>
                      </dgm:shape>
                    </dgm:if>
                    <dgm:if name="Name28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else name="Name29">
                      <dgm:shape xmlns:r="http://schemas.openxmlformats.org/officeDocument/2006/relationships" type="pie" r:blip="">
                        <dgm:adjLst>
                          <dgm:adj idx="1" val="-141.4286"/>
                          <dgm:adj idx="2" val="-90"/>
                        </dgm:adjLst>
                      </dgm:shape>
                    </dgm:else>
                  </dgm:choose>
                </dgm:if>
                <dgm:if name="Name30" axis="precedSib" ptType="node" func="cnt" op="equ" val="2">
                  <dgm:choose name="Name31">
                    <dgm:if name="Name32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33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35"/>
                          <dgm:adj idx="2" val="-90"/>
                        </dgm:adjLst>
                      </dgm:shape>
                    </dgm:if>
                    <dgm:if name="Name34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62"/>
                          <dgm:adj idx="2" val="-90"/>
                        </dgm:adjLst>
                      </dgm:shape>
                    </dgm:if>
                    <dgm:if name="Name35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else name="Name36">
                      <dgm:shape xmlns:r="http://schemas.openxmlformats.org/officeDocument/2006/relationships" type="pie" r:blip="">
                        <dgm:adjLst>
                          <dgm:adj idx="1" val="-167.1429"/>
                          <dgm:adj idx="2" val="-90"/>
                        </dgm:adjLst>
                      </dgm:shape>
                    </dgm:else>
                  </dgm:choose>
                </dgm:if>
                <dgm:if name="Name37" axis="precedSib" ptType="node" func="cnt" op="equ" val="3">
                  <dgm:choose name="Name38">
                    <dgm:if name="Name39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0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6"/>
                          <dgm:adj idx="2" val="-90"/>
                        </dgm:adjLst>
                      </dgm:shape>
                    </dgm:if>
                    <dgm:if name="Name41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else name="Name42">
                      <dgm:shape xmlns:r="http://schemas.openxmlformats.org/officeDocument/2006/relationships" type="pie" r:blip="">
                        <dgm:adjLst>
                          <dgm:adj idx="1" val="167.1429"/>
                          <dgm:adj idx="2" val="-90"/>
                        </dgm:adjLst>
                      </dgm:shape>
                    </dgm:else>
                  </dgm:choose>
                </dgm:if>
                <dgm:if name="Name43" axis="precedSib" ptType="node" func="cnt" op="equ" val="4">
                  <dgm:choose name="Name44">
                    <dgm:if name="Name4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0"/>
                          <dgm:adj idx="2" val="-90"/>
                        </dgm:adjLst>
                      </dgm:shape>
                    </dgm:if>
                    <dgm:else name="Name47">
                      <dgm:shape xmlns:r="http://schemas.openxmlformats.org/officeDocument/2006/relationships" type="pie" r:blip="">
                        <dgm:adjLst>
                          <dgm:adj idx="1" val="141.4286"/>
                          <dgm:adj idx="2" val="-90"/>
                        </dgm:adjLst>
                      </dgm:shape>
                    </dgm:else>
                  </dgm:choose>
                </dgm:if>
                <dgm:if name="Name48" axis="precedSib" ptType="node" func="cnt" op="equ" val="5">
                  <dgm:choose name="Name49">
                    <dgm:if name="Name50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51">
                      <dgm:shape xmlns:r="http://schemas.openxmlformats.org/officeDocument/2006/relationships" type="pie" r:blip="">
                        <dgm:adjLst>
                          <dgm:adj idx="1" val="115.7143"/>
                          <dgm:adj idx="2" val="-90"/>
                        </dgm:adjLst>
                      </dgm:shape>
                    </dgm:else>
                  </dgm:choose>
                </dgm:if>
                <dgm:else name="Name52">
                  <dgm:shape xmlns:r="http://schemas.openxmlformats.org/officeDocument/2006/relationships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if>
            <dgm:else name="Name53">
              <dgm:choose name="Name54">
                <dgm:if name="Name55" axis="precedSib" ptType="node" func="cnt" op="equ" val="0">
                  <dgm:choose name="Name56">
                    <dgm:if name="Name5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5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59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if name="Name60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35"/>
                        </dgm:adjLst>
                      </dgm:shape>
                    </dgm:if>
                    <dgm:if name="Name61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6"/>
                        </dgm:adjLst>
                      </dgm:shape>
                    </dgm:if>
                    <dgm:if name="Name62" axis="followSib" ptType="node" func="cnt" op="equ" val="5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0"/>
                        </dgm:adjLst>
                      </dgm:shape>
                    </dgm:if>
                    <dgm:else name="Name6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15.7143"/>
                        </dgm:adjLst>
                      </dgm:shape>
                    </dgm:else>
                  </dgm:choose>
                </dgm:if>
                <dgm:if name="Name64" axis="precedSib" ptType="node" func="cnt" op="equ" val="1">
                  <dgm:choose name="Name65">
                    <dgm:if name="Name66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67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if name="Name68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69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2"/>
                        </dgm:adjLst>
                      </dgm:shape>
                    </dgm:if>
                    <dgm:if name="Name70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else name="Name7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41.4286"/>
                        </dgm:adjLst>
                      </dgm:shape>
                    </dgm:else>
                  </dgm:choose>
                </dgm:if>
                <dgm:if name="Name72" axis="precedSib" ptType="node" func="cnt" op="equ" val="2">
                  <dgm:choose name="Name73">
                    <dgm:if name="Name74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75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35"/>
                        </dgm:adjLst>
                      </dgm:shape>
                    </dgm:if>
                    <dgm:if name="Name76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2"/>
                        </dgm:adjLst>
                      </dgm:shape>
                    </dgm:if>
                    <dgm:if name="Name77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else name="Name78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7.1429"/>
                        </dgm:adjLst>
                      </dgm:shape>
                    </dgm:else>
                  </dgm:choose>
                </dgm:if>
                <dgm:if name="Name79" axis="precedSib" ptType="node" func="cnt" op="equ" val="3">
                  <dgm:choose name="Name80">
                    <dgm:if name="Name81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2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6"/>
                        </dgm:adjLst>
                      </dgm:shape>
                    </dgm:if>
                    <dgm:if name="Name83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else name="Name8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7.1429"/>
                        </dgm:adjLst>
                      </dgm:shape>
                    </dgm:else>
                  </dgm:choose>
                </dgm:if>
                <dgm:if name="Name85" axis="precedSib" ptType="node" func="cnt" op="equ" val="4">
                  <dgm:choose name="Name86">
                    <dgm:if name="Name8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0"/>
                        </dgm:adjLst>
                      </dgm:shape>
                    </dgm:if>
                    <dgm:else name="Name89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41.4286"/>
                        </dgm:adjLst>
                      </dgm:shape>
                    </dgm:else>
                  </dgm:choose>
                </dgm:if>
                <dgm:if name="Name90" axis="precedSib" ptType="node" func="cnt" op="equ" val="5">
                  <dgm:choose name="Name91">
                    <dgm:if name="Name92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9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15.7143"/>
                        </dgm:adjLst>
                      </dgm:shape>
                    </dgm:else>
                  </dgm:choose>
                </dgm:if>
                <dgm:else name="Name94">
                  <dgm:shape xmlns:r="http://schemas.openxmlformats.org/officeDocument/2006/relationships" rot="180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else>
          </dgm:choose>
          <dgm:presOf/>
        </dgm:layoutNode>
        <dgm:layoutNode name="Parent" styleLbl="revTx">
          <dgm:varLst>
            <dgm:chMax val="1"/>
            <dgm:chPref val="1"/>
            <dgm:bulletEnabled val="1"/>
          </dgm:varLst>
          <dgm:choose name="Name95">
            <dgm:if name="Name96" func="var" arg="dir" op="equ" val="norm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autoTxRot" val="grav"/>
              </dgm:alg>
            </dgm:if>
            <dgm:else name="Name97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autoTxRot" val="grav"/>
              </dgm:alg>
            </dgm:else>
          </dgm:choose>
          <dgm:choose name="Name98">
            <dgm:if name="Name99" func="var" arg="dir" op="equ" val="norm">
              <dgm:shape xmlns:r="http://schemas.openxmlformats.org/officeDocument/2006/relationships" rot="-90" type="rect" r:blip="">
                <dgm:adjLst/>
              </dgm:shape>
            </dgm:if>
            <dgm:else name="Name100">
              <dgm:shape xmlns:r="http://schemas.openxmlformats.org/officeDocument/2006/relationships" rot="90" type="rect" r:blip="">
                <dgm:adjLst/>
              </dgm:shape>
            </dgm:else>
          </dgm:choose>
          <dgm:presOf axis="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</dgm:layoutNode>
      <dgm:choose name="Name101">
        <dgm:if name="Name102" axis="ch" ptType="node" func="cnt" op="gte" val="1">
          <dgm:forEach name="negSibTransForEach" axis="ch" ptType="sibTrans" hideLastTrans="0" cnt="1">
            <dgm:layoutNode name="neg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  <dgm:layoutNode name="composite">
            <dgm:alg type="composite">
              <dgm:param type="ar" val="0.5"/>
            </dgm:alg>
            <dgm:shape xmlns:r="http://schemas.openxmlformats.org/officeDocument/2006/relationships" r:blip="">
              <dgm:adjLst/>
            </dgm:shape>
            <dgm:choose name="Name103">
              <dgm:if name="Name104" func="var" arg="dir" op="equ" val="norm">
                <dgm:constrLst>
                  <dgm:constr type="l" for="ch" forName="Child" refType="w" fact="0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if>
              <dgm:else name="Name105">
                <dgm:constrLst>
                  <dgm:constr type="r" for="ch" forName="Child" refType="w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else>
            </dgm:choose>
            <dgm:ruleLst/>
            <dgm:layoutNode name="Child" styleLbl="revTx">
              <dgm:varLst>
                <dgm:chMax val="0"/>
                <dgm:chPref val="0"/>
                <dgm:bulletEnabled val="1"/>
              </dgm:varLst>
              <dgm:choose name="Name106">
                <dgm:if name="Name107" func="var" arg="dir" op="equ" val="norm">
                  <dgm:alg type="tx">
                    <dgm:param type="parTxLTRAlign" val="l"/>
                    <dgm:param type="parTxRTLAlign" val="r"/>
                    <dgm:param type="txAnchorVert" val="t"/>
                  </dgm:alg>
                </dgm:if>
                <dgm:else name="Name108">
                  <dgm:alg type="tx">
                    <dgm:param type="parTxLTRAlign" val="r"/>
                    <dgm:param type="parTxRTLAlign" val="l"/>
                    <dgm:param type="txAnchorVert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"/>
                <dgm:constr type="rMarg" refType="primFontSz" fact="0"/>
                <dgm:constr type="tMarg" refType="primFontSz" fact="0"/>
                <dgm:constr type="bMarg" refType="primFontSz" fact="0"/>
              </dgm:constrLst>
              <dgm:ruleLst>
                <dgm:rule type="primFontSz" val="5" fact="NaN" max="NaN"/>
              </dgm:ruleLst>
            </dgm:layoutNode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</dgm:if>
        <dgm:else name="Name109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D4BBE-CE86-6B49-AC2E-27AA863BA074}" type="datetimeFigureOut">
              <a:rPr lang="es-EC" smtClean="0"/>
              <a:t>5/11/2021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578A4-7E9F-C242-AAAF-C8A3C9831E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47814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CONTENIDO: DIAGRAMACIÓN DE DIAPOSITIVA LIBRE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578A4-7E9F-C242-AAAF-C8A3C9831E10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53919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CONTENIDO: DIAGRAMACIÓN DE DIAPOSITIVA LIBRE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578A4-7E9F-C242-AAAF-C8A3C9831E10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52826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CONTENIDO: DIAGRAMACIÓN DE DIAPOSITIVA LIBRE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578A4-7E9F-C242-AAAF-C8A3C9831E10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04046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CONTENIDO: DIAGRAMACIÓN DE DIAPOSITIVA LIBRE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578A4-7E9F-C242-AAAF-C8A3C9831E10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13659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CONTENIDO: DIAGRAMACIÓN DE DIAPOSITIVA LIBRE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578A4-7E9F-C242-AAAF-C8A3C9831E10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66272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CONTENIDO: DIAGRAMACIÓN DE DIAPOSITIVA LIBRE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578A4-7E9F-C242-AAAF-C8A3C9831E10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81951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CONTENIDO: DIAGRAMACIÓN DE DIAPOSITIVA LIBRE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578A4-7E9F-C242-AAAF-C8A3C9831E10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83312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sz="11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578A4-7E9F-C242-AAAF-C8A3C9831E10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03253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sz="11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578A4-7E9F-C242-AAAF-C8A3C9831E10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07259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578A4-7E9F-C242-AAAF-C8A3C9831E10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767109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578A4-7E9F-C242-AAAF-C8A3C9831E10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855468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CONTENIDO: DIAGRAMACIÓN DE DIAPOSITIVA LIBRE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578A4-7E9F-C242-AAAF-C8A3C9831E10}" type="slidenum">
              <a:rPr lang="es-EC" smtClean="0"/>
              <a:t>19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09743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401694C-DF5E-CF40-A072-E42A763FDA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D04D135-6A91-B14F-AADA-F6A21868AA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02618" y="1653670"/>
            <a:ext cx="8197516" cy="1854417"/>
          </a:xfrm>
        </p:spPr>
        <p:txBody>
          <a:bodyPr anchor="ctr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Título de la</a:t>
            </a:r>
            <a:br>
              <a:rPr lang="es-ES" dirty="0"/>
            </a:br>
            <a:r>
              <a:rPr lang="es-ES" dirty="0"/>
              <a:t>presentación</a:t>
            </a:r>
            <a:endParaRPr lang="es-EC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C0002B-CB7D-FA4D-B9DD-6A7C5A2F77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02618" y="3621368"/>
            <a:ext cx="8197516" cy="700455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Agregar subtítulo</a:t>
            </a:r>
            <a:endParaRPr lang="es-EC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EC4F6E77-1907-734F-8C53-36C6ACA0B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02618" y="4441508"/>
            <a:ext cx="2093725" cy="481281"/>
          </a:xfrm>
          <a:prstGeom prst="roundRect">
            <a:avLst/>
          </a:prstGeom>
          <a:solidFill>
            <a:srgbClr val="5E71FF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Mes, año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423692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67587F1A-3C8D-0640-981D-DAC840BFCA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97BE1BF-79F0-1B44-AE84-19BDF22734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8203" y="2710138"/>
            <a:ext cx="7077694" cy="957087"/>
          </a:xfrm>
        </p:spPr>
        <p:txBody>
          <a:bodyPr anchor="ctr">
            <a:normAutofit/>
          </a:bodyPr>
          <a:lstStyle>
            <a:lvl1pPr algn="l"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Modificar título</a:t>
            </a:r>
            <a:endParaRPr lang="es-EC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36DA108-CC64-8041-9CE8-6611CB1CF7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38450" y="3824247"/>
            <a:ext cx="7077075" cy="628650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Modificar subtítulo</a:t>
            </a:r>
            <a:endParaRPr lang="es-419" dirty="0"/>
          </a:p>
        </p:txBody>
      </p:sp>
      <p:sp>
        <p:nvSpPr>
          <p:cNvPr id="9" name="Marcador de texto 5">
            <a:extLst>
              <a:ext uri="{FF2B5EF4-FFF2-40B4-BE49-F238E27FC236}">
                <a16:creationId xmlns:a16="http://schemas.microsoft.com/office/drawing/2014/main" id="{C1A5B344-05A5-8640-8E2E-E3968895E5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38203" y="1174282"/>
            <a:ext cx="2012930" cy="1145056"/>
          </a:xfrm>
        </p:spPr>
        <p:txBody>
          <a:bodyPr>
            <a:noAutofit/>
          </a:bodyPr>
          <a:lstStyle>
            <a:lvl1pPr marL="0" indent="0" algn="ctr">
              <a:buNone/>
              <a:defRPr sz="8000" b="1">
                <a:solidFill>
                  <a:srgbClr val="5F71FF"/>
                </a:solidFill>
              </a:defRPr>
            </a:lvl1pPr>
          </a:lstStyle>
          <a:p>
            <a:r>
              <a:rPr lang="es-ES" dirty="0"/>
              <a:t>01.</a:t>
            </a:r>
            <a:endParaRPr lang="es-419" dirty="0"/>
          </a:p>
        </p:txBody>
      </p:sp>
      <p:sp>
        <p:nvSpPr>
          <p:cNvPr id="10" name="Redondear rectángulo de esquina del mismo lado 9">
            <a:extLst>
              <a:ext uri="{FF2B5EF4-FFF2-40B4-BE49-F238E27FC236}">
                <a16:creationId xmlns:a16="http://schemas.microsoft.com/office/drawing/2014/main" id="{EA77332D-5BE6-2E41-9430-D977A7350C72}"/>
              </a:ext>
            </a:extLst>
          </p:cNvPr>
          <p:cNvSpPr/>
          <p:nvPr userDrawn="1"/>
        </p:nvSpPr>
        <p:spPr>
          <a:xfrm>
            <a:off x="11126804" y="6210544"/>
            <a:ext cx="635268" cy="647456"/>
          </a:xfrm>
          <a:prstGeom prst="round2SameRect">
            <a:avLst/>
          </a:prstGeom>
          <a:solidFill>
            <a:srgbClr val="5F7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sp>
        <p:nvSpPr>
          <p:cNvPr id="11" name="Marcador de texto 5">
            <a:extLst>
              <a:ext uri="{FF2B5EF4-FFF2-40B4-BE49-F238E27FC236}">
                <a16:creationId xmlns:a16="http://schemas.microsoft.com/office/drawing/2014/main" id="{5231DEA9-1501-A14C-A340-D43A76109E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32733" y="6311529"/>
            <a:ext cx="842962" cy="534596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01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531139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B6347D3-1B44-DB40-9A5D-DF538A513A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2E9B1DB-9A94-3A40-9F4B-28F59CED0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481445" y="2363941"/>
            <a:ext cx="4367151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Contenido</a:t>
            </a:r>
            <a:endParaRPr lang="es-419" dirty="0"/>
          </a:p>
        </p:txBody>
      </p:sp>
      <p:sp>
        <p:nvSpPr>
          <p:cNvPr id="4" name="Marcador de texto 5">
            <a:extLst>
              <a:ext uri="{FF2B5EF4-FFF2-40B4-BE49-F238E27FC236}">
                <a16:creationId xmlns:a16="http://schemas.microsoft.com/office/drawing/2014/main" id="{4970AD63-F706-8342-8F7E-663518769F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32733" y="6311529"/>
            <a:ext cx="842962" cy="534596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01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323168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9DE6FB3-6D8A-A847-ABFF-135A8D48CD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CD6AF7B-4823-A647-B98C-1B8371BC9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198" y="385376"/>
            <a:ext cx="7227771" cy="530024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212D5A"/>
                </a:solidFill>
              </a:defRPr>
            </a:lvl1pPr>
          </a:lstStyle>
          <a:p>
            <a:r>
              <a:rPr lang="es-ES" dirty="0"/>
              <a:t>Haga clic para modificar</a:t>
            </a:r>
            <a:endParaRPr lang="es-EC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C2C26F9-496F-4C4E-8339-48DE417244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7198" y="951025"/>
            <a:ext cx="7227614" cy="499155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 dirty="0"/>
              <a:t>Haga clic para modificar</a:t>
            </a:r>
            <a:endParaRPr lang="es-419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0D8D9E4-ED4C-EB45-8C46-72E5DBAB40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32733" y="6311529"/>
            <a:ext cx="842962" cy="534596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01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861351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BDD29F2-EF0B-4347-9278-8857A52A5B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76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04D135-6A91-B14F-AADA-F6A21868AA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C0002B-CB7D-FA4D-B9DD-6A7C5A2F7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497537-0D75-5749-8CD1-6045C0411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09197-C62B-E041-B7A6-078879F8728D}" type="datetimeFigureOut">
              <a:rPr lang="es-EC" smtClean="0"/>
              <a:t>5/11/2021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53B323-82F6-674A-8F90-A19FE7242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011E38-4872-BA42-AE5E-578DEE536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9FF70-6B49-2041-A5E1-3A534BD2F87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6727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AFFA344-97B1-2E42-9322-C455A09CB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49D5DD-1BDF-D242-9FCC-33931EADF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8C3082-503C-2949-9FE2-4BE9395DF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09197-C62B-E041-B7A6-078879F8728D}" type="datetimeFigureOut">
              <a:rPr lang="es-EC" smtClean="0"/>
              <a:t>5/11/2021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9FE301-8AFC-C744-B8C1-DE8A5B747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F974DB-B6FD-6D46-8745-1BB4CB07D8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9FF70-6B49-2041-A5E1-3A534BD2F87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5754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5" r:id="rId3"/>
    <p:sldLayoutId id="2147483650" r:id="rId4"/>
    <p:sldLayoutId id="2147483654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image" Target="../media/image9.png"/><Relationship Id="rId10" Type="http://schemas.openxmlformats.org/officeDocument/2006/relationships/diagramLayout" Target="../diagrams/layout2.xml"/><Relationship Id="rId19" Type="http://schemas.openxmlformats.org/officeDocument/2006/relationships/image" Target="../media/image13.png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19.png"/><Relationship Id="rId4" Type="http://schemas.openxmlformats.org/officeDocument/2006/relationships/diagramData" Target="../diagrams/data4.xml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7.png"/><Relationship Id="rId7" Type="http://schemas.microsoft.com/office/2007/relationships/hdphoto" Target="../media/hdphoto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13" Type="http://schemas.openxmlformats.org/officeDocument/2006/relationships/diagramColors" Target="../diagrams/colors6.xml"/><Relationship Id="rId18" Type="http://schemas.openxmlformats.org/officeDocument/2006/relationships/diagramColors" Target="../diagrams/colors7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5.xml"/><Relationship Id="rId12" Type="http://schemas.openxmlformats.org/officeDocument/2006/relationships/diagramQuickStyle" Target="../diagrams/quickStyle6.xml"/><Relationship Id="rId17" Type="http://schemas.openxmlformats.org/officeDocument/2006/relationships/diagramQuickStyle" Target="../diagrams/quickStyle7.xml"/><Relationship Id="rId2" Type="http://schemas.openxmlformats.org/officeDocument/2006/relationships/notesSlide" Target="../notesSlides/notesSlide12.xml"/><Relationship Id="rId16" Type="http://schemas.openxmlformats.org/officeDocument/2006/relationships/diagramLayout" Target="../diagrams/layout7.xml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5.xml"/><Relationship Id="rId11" Type="http://schemas.openxmlformats.org/officeDocument/2006/relationships/diagramLayout" Target="../diagrams/layout6.xml"/><Relationship Id="rId5" Type="http://schemas.openxmlformats.org/officeDocument/2006/relationships/diagramData" Target="../diagrams/data5.xml"/><Relationship Id="rId15" Type="http://schemas.openxmlformats.org/officeDocument/2006/relationships/diagramData" Target="../diagrams/data7.xml"/><Relationship Id="rId10" Type="http://schemas.openxmlformats.org/officeDocument/2006/relationships/diagramData" Target="../diagrams/data6.xml"/><Relationship Id="rId19" Type="http://schemas.microsoft.com/office/2007/relationships/diagramDrawing" Target="../diagrams/drawing7.xml"/><Relationship Id="rId4" Type="http://schemas.openxmlformats.org/officeDocument/2006/relationships/image" Target="../media/image29.png"/><Relationship Id="rId9" Type="http://schemas.microsoft.com/office/2007/relationships/diagramDrawing" Target="../diagrams/drawing5.xml"/><Relationship Id="rId14" Type="http://schemas.microsoft.com/office/2007/relationships/diagramDrawing" Target="../diagrams/drawing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tiff"/><Relationship Id="rId4" Type="http://schemas.openxmlformats.org/officeDocument/2006/relationships/image" Target="../media/image38.tif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sv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8E9921-E1FF-EE4E-B18A-8E593EF01E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C" dirty="0"/>
              <a:t>ESTADÍSTICA ESPACIAL – INEC 2021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407185-C547-004B-A808-08C1D56731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2618" y="3621368"/>
            <a:ext cx="10085818" cy="700455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s-EC" dirty="0"/>
              <a:t>Dirección</a:t>
            </a:r>
            <a:r>
              <a:rPr lang="es-419" dirty="0"/>
              <a:t> de Cartografía Estadística y Operaciones de Campo 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05ED854-5B8D-3741-B50E-44B9B77B9E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02618" y="4754881"/>
            <a:ext cx="2712033" cy="649190"/>
          </a:xfrm>
        </p:spPr>
        <p:txBody>
          <a:bodyPr>
            <a:normAutofit/>
          </a:bodyPr>
          <a:lstStyle/>
          <a:p>
            <a:r>
              <a:rPr lang="es-419" dirty="0"/>
              <a:t>Octubre, 2021</a:t>
            </a:r>
          </a:p>
        </p:txBody>
      </p:sp>
    </p:spTree>
    <p:extLst>
      <p:ext uri="{BB962C8B-B14F-4D97-AF65-F5344CB8AC3E}">
        <p14:creationId xmlns:p14="http://schemas.microsoft.com/office/powerpoint/2010/main" val="3372352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4">
            <a:extLst>
              <a:ext uri="{FF2B5EF4-FFF2-40B4-BE49-F238E27FC236}">
                <a16:creationId xmlns:a16="http://schemas.microsoft.com/office/drawing/2014/main" id="{199FF5AB-5EB4-D146-B9E2-ADE24983E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361960D2-52F8-9241-BF13-805AB380BC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419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8BBB9B87-7378-7440-870A-55D07C75ACEC}"/>
              </a:ext>
            </a:extLst>
          </p:cNvPr>
          <p:cNvGrpSpPr/>
          <p:nvPr/>
        </p:nvGrpSpPr>
        <p:grpSpPr>
          <a:xfrm>
            <a:off x="3922437" y="979649"/>
            <a:ext cx="6443390" cy="707886"/>
            <a:chOff x="4139006" y="751049"/>
            <a:chExt cx="6443390" cy="707886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A69BEEE9-FF3B-7F43-BF93-0548A74ABD1C}"/>
                </a:ext>
              </a:extLst>
            </p:cNvPr>
            <p:cNvSpPr txBox="1"/>
            <p:nvPr/>
          </p:nvSpPr>
          <p:spPr>
            <a:xfrm>
              <a:off x="4139006" y="751049"/>
              <a:ext cx="8073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sz="4000" b="1" dirty="0">
                  <a:ln w="12700">
                    <a:solidFill>
                      <a:srgbClr val="5E71FF"/>
                    </a:solidFill>
                  </a:ln>
                  <a:noFill/>
                </a:rPr>
                <a:t>01</a:t>
              </a:r>
            </a:p>
          </p:txBody>
        </p:sp>
        <p:sp>
          <p:nvSpPr>
            <p:cNvPr id="4" name="Triángulo 3">
              <a:extLst>
                <a:ext uri="{FF2B5EF4-FFF2-40B4-BE49-F238E27FC236}">
                  <a16:creationId xmlns:a16="http://schemas.microsoft.com/office/drawing/2014/main" id="{3B8D4090-F0C6-EA42-BFE4-33679F23A0F5}"/>
                </a:ext>
              </a:extLst>
            </p:cNvPr>
            <p:cNvSpPr/>
            <p:nvPr/>
          </p:nvSpPr>
          <p:spPr>
            <a:xfrm rot="5400000">
              <a:off x="5103789" y="1023784"/>
              <a:ext cx="188403" cy="162416"/>
            </a:xfrm>
            <a:prstGeom prst="triangle">
              <a:avLst/>
            </a:prstGeom>
            <a:solidFill>
              <a:srgbClr val="5E71FF">
                <a:alpha val="49804"/>
              </a:srgbClr>
            </a:solidFill>
            <a:ln w="19050" cap="rnd">
              <a:solidFill>
                <a:srgbClr val="5E71F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3494D96A-2D68-024C-9A05-5E52C8BFB597}"/>
                </a:ext>
              </a:extLst>
            </p:cNvPr>
            <p:cNvSpPr txBox="1"/>
            <p:nvPr/>
          </p:nvSpPr>
          <p:spPr>
            <a:xfrm>
              <a:off x="5529922" y="874160"/>
              <a:ext cx="50524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sz="2400" b="1" dirty="0">
                  <a:ln w="12700">
                    <a:noFill/>
                  </a:ln>
                  <a:solidFill>
                    <a:srgbClr val="6E6E7C"/>
                  </a:solidFill>
                </a:rPr>
                <a:t>Cartografía Estadística  </a:t>
              </a:r>
            </a:p>
          </p:txBody>
        </p: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890C5952-8647-3441-888C-18D5A35B2C5E}"/>
              </a:ext>
            </a:extLst>
          </p:cNvPr>
          <p:cNvGrpSpPr/>
          <p:nvPr/>
        </p:nvGrpSpPr>
        <p:grpSpPr>
          <a:xfrm>
            <a:off x="3922437" y="1879851"/>
            <a:ext cx="6443390" cy="707886"/>
            <a:chOff x="4139006" y="1634786"/>
            <a:chExt cx="6443390" cy="707886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185047E-2BEB-CE4B-8090-6287C6EFEC65}"/>
                </a:ext>
              </a:extLst>
            </p:cNvPr>
            <p:cNvSpPr txBox="1"/>
            <p:nvPr/>
          </p:nvSpPr>
          <p:spPr>
            <a:xfrm>
              <a:off x="4139006" y="1634786"/>
              <a:ext cx="8073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sz="4000" b="1" dirty="0">
                  <a:ln w="12700">
                    <a:solidFill>
                      <a:srgbClr val="5E71FF"/>
                    </a:solidFill>
                  </a:ln>
                  <a:noFill/>
                </a:rPr>
                <a:t>02</a:t>
              </a:r>
            </a:p>
          </p:txBody>
        </p:sp>
        <p:sp>
          <p:nvSpPr>
            <p:cNvPr id="7" name="Triángulo 6">
              <a:extLst>
                <a:ext uri="{FF2B5EF4-FFF2-40B4-BE49-F238E27FC236}">
                  <a16:creationId xmlns:a16="http://schemas.microsoft.com/office/drawing/2014/main" id="{B83F1D53-A536-A94D-8A7B-113680AD25B3}"/>
                </a:ext>
              </a:extLst>
            </p:cNvPr>
            <p:cNvSpPr/>
            <p:nvPr/>
          </p:nvSpPr>
          <p:spPr>
            <a:xfrm rot="5400000">
              <a:off x="5103789" y="1907521"/>
              <a:ext cx="188403" cy="162416"/>
            </a:xfrm>
            <a:prstGeom prst="triangle">
              <a:avLst/>
            </a:prstGeom>
            <a:solidFill>
              <a:srgbClr val="5E71FF">
                <a:alpha val="49804"/>
              </a:srgbClr>
            </a:solidFill>
            <a:ln w="19050" cap="rnd">
              <a:solidFill>
                <a:srgbClr val="5E71F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D0225797-2A38-534F-8135-1DE3F59ADC54}"/>
                </a:ext>
              </a:extLst>
            </p:cNvPr>
            <p:cNvSpPr txBox="1"/>
            <p:nvPr/>
          </p:nvSpPr>
          <p:spPr>
            <a:xfrm>
              <a:off x="5529922" y="1757897"/>
              <a:ext cx="50524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b="1" dirty="0">
                  <a:ln w="12700">
                    <a:noFill/>
                  </a:ln>
                  <a:solidFill>
                    <a:srgbClr val="6E6E7C"/>
                  </a:solidFill>
                </a:rPr>
                <a:t>Actualización Cartográfica </a:t>
              </a:r>
              <a:endParaRPr lang="es-EC" sz="2400" b="1" dirty="0">
                <a:ln w="12700">
                  <a:noFill/>
                </a:ln>
                <a:solidFill>
                  <a:srgbClr val="6E6E7C"/>
                </a:solidFill>
              </a:endParaRPr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D9A205C5-1374-2E40-A4E9-23B5BD4BB5A2}"/>
              </a:ext>
            </a:extLst>
          </p:cNvPr>
          <p:cNvGrpSpPr/>
          <p:nvPr/>
        </p:nvGrpSpPr>
        <p:grpSpPr>
          <a:xfrm>
            <a:off x="3922437" y="2780053"/>
            <a:ext cx="7755358" cy="707886"/>
            <a:chOff x="4139006" y="2506497"/>
            <a:chExt cx="7755358" cy="707886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EBAE6E1-79B0-F244-8D56-F0AA1BCACEB9}"/>
                </a:ext>
              </a:extLst>
            </p:cNvPr>
            <p:cNvSpPr txBox="1"/>
            <p:nvPr/>
          </p:nvSpPr>
          <p:spPr>
            <a:xfrm>
              <a:off x="4139006" y="2506497"/>
              <a:ext cx="8073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sz="4000" b="1" dirty="0">
                  <a:ln w="12700">
                    <a:solidFill>
                      <a:srgbClr val="5E71FF"/>
                    </a:solidFill>
                  </a:ln>
                  <a:noFill/>
                </a:rPr>
                <a:t>03</a:t>
              </a:r>
            </a:p>
          </p:txBody>
        </p:sp>
        <p:sp>
          <p:nvSpPr>
            <p:cNvPr id="10" name="Triángulo 9">
              <a:extLst>
                <a:ext uri="{FF2B5EF4-FFF2-40B4-BE49-F238E27FC236}">
                  <a16:creationId xmlns:a16="http://schemas.microsoft.com/office/drawing/2014/main" id="{FDF8DB9A-4244-2E4E-AD36-F927242804B4}"/>
                </a:ext>
              </a:extLst>
            </p:cNvPr>
            <p:cNvSpPr/>
            <p:nvPr/>
          </p:nvSpPr>
          <p:spPr>
            <a:xfrm rot="5400000">
              <a:off x="5103789" y="2779232"/>
              <a:ext cx="188403" cy="162416"/>
            </a:xfrm>
            <a:prstGeom prst="triangle">
              <a:avLst/>
            </a:prstGeom>
            <a:solidFill>
              <a:srgbClr val="5E71FF">
                <a:alpha val="49804"/>
              </a:srgbClr>
            </a:solidFill>
            <a:ln w="19050" cap="rnd">
              <a:solidFill>
                <a:srgbClr val="5E71F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78E3C555-75F7-DB44-B198-94C2C3A8EEB5}"/>
                </a:ext>
              </a:extLst>
            </p:cNvPr>
            <p:cNvSpPr txBox="1"/>
            <p:nvPr/>
          </p:nvSpPr>
          <p:spPr>
            <a:xfrm>
              <a:off x="5529922" y="2629608"/>
              <a:ext cx="63644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b="1" dirty="0">
                  <a:ln w="12700">
                    <a:noFill/>
                  </a:ln>
                  <a:solidFill>
                    <a:srgbClr val="6E6E7C"/>
                  </a:solidFill>
                </a:rPr>
                <a:t>Marco Global Estadístico y Geoespacial</a:t>
              </a:r>
              <a:endParaRPr lang="es-EC" sz="2400" b="1" dirty="0">
                <a:ln w="12700">
                  <a:noFill/>
                </a:ln>
                <a:solidFill>
                  <a:srgbClr val="6E6E7C"/>
                </a:solidFill>
              </a:endParaRP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FFEAE41D-4480-F942-BE8D-981C338B6062}"/>
              </a:ext>
            </a:extLst>
          </p:cNvPr>
          <p:cNvGrpSpPr/>
          <p:nvPr/>
        </p:nvGrpSpPr>
        <p:grpSpPr>
          <a:xfrm>
            <a:off x="3922437" y="3680255"/>
            <a:ext cx="7716175" cy="707886"/>
            <a:chOff x="4139006" y="3410626"/>
            <a:chExt cx="7716175" cy="707886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EBAE6E1-79B0-F244-8D56-F0AA1BCACEB9}"/>
                </a:ext>
              </a:extLst>
            </p:cNvPr>
            <p:cNvSpPr txBox="1"/>
            <p:nvPr/>
          </p:nvSpPr>
          <p:spPr>
            <a:xfrm>
              <a:off x="4139006" y="3410626"/>
              <a:ext cx="8073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sz="4000" b="1" dirty="0">
                  <a:ln w="12700">
                    <a:solidFill>
                      <a:srgbClr val="5E71FF"/>
                    </a:solidFill>
                  </a:ln>
                  <a:noFill/>
                </a:rPr>
                <a:t>04</a:t>
              </a:r>
            </a:p>
          </p:txBody>
        </p:sp>
        <p:sp>
          <p:nvSpPr>
            <p:cNvPr id="14" name="Triángulo 9">
              <a:extLst>
                <a:ext uri="{FF2B5EF4-FFF2-40B4-BE49-F238E27FC236}">
                  <a16:creationId xmlns:a16="http://schemas.microsoft.com/office/drawing/2014/main" id="{FDF8DB9A-4244-2E4E-AD36-F927242804B4}"/>
                </a:ext>
              </a:extLst>
            </p:cNvPr>
            <p:cNvSpPr/>
            <p:nvPr/>
          </p:nvSpPr>
          <p:spPr>
            <a:xfrm rot="5400000">
              <a:off x="5103789" y="3683361"/>
              <a:ext cx="188403" cy="162416"/>
            </a:xfrm>
            <a:prstGeom prst="triangle">
              <a:avLst/>
            </a:prstGeom>
            <a:solidFill>
              <a:srgbClr val="5E71FF">
                <a:alpha val="49804"/>
              </a:srgbClr>
            </a:solidFill>
            <a:ln w="19050" cap="rnd">
              <a:solidFill>
                <a:srgbClr val="5E71F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78E3C555-75F7-DB44-B198-94C2C3A8EEB5}"/>
                </a:ext>
              </a:extLst>
            </p:cNvPr>
            <p:cNvSpPr txBox="1"/>
            <p:nvPr/>
          </p:nvSpPr>
          <p:spPr>
            <a:xfrm>
              <a:off x="5529922" y="3533737"/>
              <a:ext cx="63252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b="1" dirty="0">
                  <a:ln w="12700">
                    <a:noFill/>
                  </a:ln>
                  <a:solidFill>
                    <a:srgbClr val="6E6E7C"/>
                  </a:solidFill>
                </a:rPr>
                <a:t>Marco Geoestadístico Nacional - INEC </a:t>
              </a:r>
              <a:endParaRPr lang="es-EC" sz="2400" b="1" dirty="0">
                <a:ln w="12700">
                  <a:noFill/>
                </a:ln>
                <a:solidFill>
                  <a:srgbClr val="6E6E7C"/>
                </a:solidFill>
              </a:endParaRPr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BC9BCF77-F549-7C4D-A0C6-743EEA320590}"/>
              </a:ext>
            </a:extLst>
          </p:cNvPr>
          <p:cNvGrpSpPr/>
          <p:nvPr/>
        </p:nvGrpSpPr>
        <p:grpSpPr>
          <a:xfrm>
            <a:off x="3922437" y="4580457"/>
            <a:ext cx="7716175" cy="707886"/>
            <a:chOff x="4139006" y="4391103"/>
            <a:chExt cx="7716175" cy="707886"/>
          </a:xfrm>
        </p:grpSpPr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AEBAE6E1-79B0-F244-8D56-F0AA1BCACEB9}"/>
                </a:ext>
              </a:extLst>
            </p:cNvPr>
            <p:cNvSpPr txBox="1"/>
            <p:nvPr/>
          </p:nvSpPr>
          <p:spPr>
            <a:xfrm>
              <a:off x="4139006" y="4391103"/>
              <a:ext cx="8073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sz="4000" b="1" dirty="0">
                  <a:ln w="12700">
                    <a:solidFill>
                      <a:srgbClr val="5E71FF"/>
                    </a:solidFill>
                  </a:ln>
                  <a:noFill/>
                </a:rPr>
                <a:t>05</a:t>
              </a:r>
            </a:p>
          </p:txBody>
        </p:sp>
        <p:sp>
          <p:nvSpPr>
            <p:cNvPr id="19" name="Triángulo 9">
              <a:extLst>
                <a:ext uri="{FF2B5EF4-FFF2-40B4-BE49-F238E27FC236}">
                  <a16:creationId xmlns:a16="http://schemas.microsoft.com/office/drawing/2014/main" id="{FDF8DB9A-4244-2E4E-AD36-F927242804B4}"/>
                </a:ext>
              </a:extLst>
            </p:cNvPr>
            <p:cNvSpPr/>
            <p:nvPr/>
          </p:nvSpPr>
          <p:spPr>
            <a:xfrm rot="5400000">
              <a:off x="5103789" y="4663838"/>
              <a:ext cx="188403" cy="162416"/>
            </a:xfrm>
            <a:prstGeom prst="triangle">
              <a:avLst/>
            </a:prstGeom>
            <a:solidFill>
              <a:srgbClr val="5E71FF">
                <a:alpha val="49804"/>
              </a:srgbClr>
            </a:solidFill>
            <a:ln w="19050" cap="rnd">
              <a:solidFill>
                <a:srgbClr val="5E71F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78E3C555-75F7-DB44-B198-94C2C3A8EEB5}"/>
                </a:ext>
              </a:extLst>
            </p:cNvPr>
            <p:cNvSpPr txBox="1"/>
            <p:nvPr/>
          </p:nvSpPr>
          <p:spPr>
            <a:xfrm>
              <a:off x="5529922" y="4514214"/>
              <a:ext cx="63252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b="1" dirty="0">
                  <a:ln w="12700">
                    <a:noFill/>
                  </a:ln>
                  <a:solidFill>
                    <a:srgbClr val="6E6E7C"/>
                  </a:solidFill>
                </a:rPr>
                <a:t>Actualización Cartográfica Continua </a:t>
              </a:r>
              <a:endParaRPr lang="es-EC" sz="2400" b="1" dirty="0">
                <a:ln w="12700">
                  <a:noFill/>
                </a:ln>
                <a:solidFill>
                  <a:srgbClr val="6E6E7C"/>
                </a:solidFill>
              </a:endParaRPr>
            </a:p>
          </p:txBody>
        </p: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78B30BE3-FDDB-D64D-A2DC-EEFEB12FEB53}"/>
              </a:ext>
            </a:extLst>
          </p:cNvPr>
          <p:cNvGrpSpPr/>
          <p:nvPr/>
        </p:nvGrpSpPr>
        <p:grpSpPr>
          <a:xfrm>
            <a:off x="3922437" y="5480660"/>
            <a:ext cx="8269563" cy="707886"/>
            <a:chOff x="4139006" y="5252060"/>
            <a:chExt cx="8269563" cy="707886"/>
          </a:xfrm>
        </p:grpSpPr>
        <p:grpSp>
          <p:nvGrpSpPr>
            <p:cNvPr id="2" name="Grupo 1">
              <a:extLst>
                <a:ext uri="{FF2B5EF4-FFF2-40B4-BE49-F238E27FC236}">
                  <a16:creationId xmlns:a16="http://schemas.microsoft.com/office/drawing/2014/main" id="{D90D6AF6-2ADA-0F4A-AF2D-6ABFE866E4E4}"/>
                </a:ext>
              </a:extLst>
            </p:cNvPr>
            <p:cNvGrpSpPr/>
            <p:nvPr/>
          </p:nvGrpSpPr>
          <p:grpSpPr>
            <a:xfrm>
              <a:off x="4139006" y="5252060"/>
              <a:ext cx="1140193" cy="707886"/>
              <a:chOff x="4139006" y="5252060"/>
              <a:chExt cx="1140193" cy="707886"/>
            </a:xfrm>
          </p:grpSpPr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id="{D10803B3-15B1-D848-B8BB-8BFB8BE4B06C}"/>
                  </a:ext>
                </a:extLst>
              </p:cNvPr>
              <p:cNvSpPr txBox="1"/>
              <p:nvPr/>
            </p:nvSpPr>
            <p:spPr>
              <a:xfrm>
                <a:off x="4139006" y="5252060"/>
                <a:ext cx="80739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C" sz="4000" b="1" dirty="0">
                    <a:ln w="12700">
                      <a:solidFill>
                        <a:srgbClr val="5E71FF"/>
                      </a:solidFill>
                    </a:ln>
                    <a:noFill/>
                  </a:rPr>
                  <a:t>06</a:t>
                </a:r>
              </a:p>
            </p:txBody>
          </p:sp>
          <p:sp>
            <p:nvSpPr>
              <p:cNvPr id="22" name="Triángulo 9">
                <a:extLst>
                  <a:ext uri="{FF2B5EF4-FFF2-40B4-BE49-F238E27FC236}">
                    <a16:creationId xmlns:a16="http://schemas.microsoft.com/office/drawing/2014/main" id="{077CF385-5C04-E446-85E0-56F1FC3AE415}"/>
                  </a:ext>
                </a:extLst>
              </p:cNvPr>
              <p:cNvSpPr/>
              <p:nvPr/>
            </p:nvSpPr>
            <p:spPr>
              <a:xfrm rot="5400000">
                <a:off x="5103789" y="5524795"/>
                <a:ext cx="188403" cy="162416"/>
              </a:xfrm>
              <a:prstGeom prst="triangle">
                <a:avLst/>
              </a:prstGeom>
              <a:solidFill>
                <a:srgbClr val="5E71FF">
                  <a:alpha val="49804"/>
                </a:srgbClr>
              </a:solidFill>
              <a:ln w="19050" cap="rnd">
                <a:solidFill>
                  <a:srgbClr val="5E71FF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C"/>
              </a:p>
            </p:txBody>
          </p:sp>
        </p:grp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3EAA76E1-C984-DD4C-A061-80B3C887365E}"/>
                </a:ext>
              </a:extLst>
            </p:cNvPr>
            <p:cNvSpPr txBox="1"/>
            <p:nvPr/>
          </p:nvSpPr>
          <p:spPr>
            <a:xfrm>
              <a:off x="5529922" y="5328695"/>
              <a:ext cx="68786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b="1" dirty="0">
                  <a:ln w="12700">
                    <a:noFill/>
                  </a:ln>
                  <a:solidFill>
                    <a:srgbClr val="6E6E7C"/>
                  </a:solidFill>
                </a:rPr>
                <a:t>Estadística Espacial aplicada en el Ecuador</a:t>
              </a:r>
              <a:endParaRPr lang="es-EC" sz="2400" b="1" dirty="0">
                <a:ln w="12700">
                  <a:noFill/>
                </a:ln>
                <a:solidFill>
                  <a:srgbClr val="6E6E7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0090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909FE-5E02-A94E-A0C7-91BE3F7B5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Cartografía Estadística  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EC69FB-368D-1E48-BEC8-E95BF73DC5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8FD682-103F-4543-93A0-BBAFEB1BDA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S_tradnl" dirty="0"/>
              <a:t>01.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34DBFAF-1B9E-3C43-A47B-CE565FC40B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24584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Imagen 118">
            <a:extLst>
              <a:ext uri="{FF2B5EF4-FFF2-40B4-BE49-F238E27FC236}">
                <a16:creationId xmlns:a16="http://schemas.microsoft.com/office/drawing/2014/main" id="{D400EE6D-6E41-1B45-A417-BC0CF6E51FD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-37652" y="-26061"/>
            <a:ext cx="12267304" cy="6910123"/>
          </a:xfrm>
          <a:prstGeom prst="rect">
            <a:avLst/>
          </a:prstGeom>
        </p:spPr>
      </p:pic>
      <p:sp>
        <p:nvSpPr>
          <p:cNvPr id="120" name="CuadroTexto 119">
            <a:extLst>
              <a:ext uri="{FF2B5EF4-FFF2-40B4-BE49-F238E27FC236}">
                <a16:creationId xmlns:a16="http://schemas.microsoft.com/office/drawing/2014/main" id="{CA0B31ED-2CA7-434A-8323-8C4BA7E2B055}"/>
              </a:ext>
            </a:extLst>
          </p:cNvPr>
          <p:cNvSpPr txBox="1"/>
          <p:nvPr/>
        </p:nvSpPr>
        <p:spPr>
          <a:xfrm>
            <a:off x="1992242" y="1865484"/>
            <a:ext cx="41037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800" b="1" dirty="0">
                <a:solidFill>
                  <a:srgbClr val="364C9E"/>
                </a:solidFill>
              </a:rPr>
              <a:t>Planificación</a:t>
            </a:r>
            <a:r>
              <a:rPr lang="es-EC" sz="4800" dirty="0">
                <a:solidFill>
                  <a:srgbClr val="364C9E"/>
                </a:solidFill>
              </a:rPr>
              <a:t> </a:t>
            </a:r>
            <a:r>
              <a:rPr lang="es-EC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Cartografía</a:t>
            </a:r>
          </a:p>
        </p:txBody>
      </p:sp>
      <p:sp>
        <p:nvSpPr>
          <p:cNvPr id="121" name="Rectángulo 120">
            <a:extLst>
              <a:ext uri="{FF2B5EF4-FFF2-40B4-BE49-F238E27FC236}">
                <a16:creationId xmlns:a16="http://schemas.microsoft.com/office/drawing/2014/main" id="{16CDF92B-7FB8-0E49-98C3-AA65AAEA664D}"/>
              </a:ext>
            </a:extLst>
          </p:cNvPr>
          <p:cNvSpPr/>
          <p:nvPr/>
        </p:nvSpPr>
        <p:spPr>
          <a:xfrm>
            <a:off x="5514535" y="3886571"/>
            <a:ext cx="24980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100" dirty="0">
                <a:solidFill>
                  <a:srgbClr val="64647D"/>
                </a:solidFill>
              </a:rPr>
              <a:t>Implementación del marco geoestadístico nacional </a:t>
            </a:r>
          </a:p>
        </p:txBody>
      </p:sp>
      <p:sp>
        <p:nvSpPr>
          <p:cNvPr id="122" name="CuadroTexto 121">
            <a:extLst>
              <a:ext uri="{FF2B5EF4-FFF2-40B4-BE49-F238E27FC236}">
                <a16:creationId xmlns:a16="http://schemas.microsoft.com/office/drawing/2014/main" id="{0A809ACB-9B06-FD4B-A52C-C4681A9AFD2A}"/>
              </a:ext>
            </a:extLst>
          </p:cNvPr>
          <p:cNvSpPr txBox="1"/>
          <p:nvPr/>
        </p:nvSpPr>
        <p:spPr>
          <a:xfrm>
            <a:off x="2084022" y="4048154"/>
            <a:ext cx="24980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100" dirty="0">
                <a:solidFill>
                  <a:srgbClr val="64647D"/>
                </a:solidFill>
              </a:rPr>
              <a:t>Actualización Cartografica</a:t>
            </a:r>
          </a:p>
          <a:p>
            <a:r>
              <a:rPr lang="es-EC" sz="2100" dirty="0">
                <a:solidFill>
                  <a:srgbClr val="64647D"/>
                </a:solidFill>
              </a:rPr>
              <a:t>2019-2021</a:t>
            </a:r>
          </a:p>
          <a:p>
            <a:r>
              <a:rPr lang="es-EC" sz="2100" dirty="0">
                <a:solidFill>
                  <a:srgbClr val="64647D"/>
                </a:solidFill>
              </a:rPr>
              <a:t>100% de sectores</a:t>
            </a:r>
          </a:p>
        </p:txBody>
      </p:sp>
      <p:sp>
        <p:nvSpPr>
          <p:cNvPr id="123" name="CuadroTexto 122">
            <a:extLst>
              <a:ext uri="{FF2B5EF4-FFF2-40B4-BE49-F238E27FC236}">
                <a16:creationId xmlns:a16="http://schemas.microsoft.com/office/drawing/2014/main" id="{B9680D24-6F7A-B146-86B3-E17B2B0EE7A9}"/>
              </a:ext>
            </a:extLst>
          </p:cNvPr>
          <p:cNvSpPr txBox="1"/>
          <p:nvPr/>
        </p:nvSpPr>
        <p:spPr>
          <a:xfrm>
            <a:off x="9057072" y="3900987"/>
            <a:ext cx="22496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200" dirty="0">
                <a:solidFill>
                  <a:srgbClr val="64647D"/>
                </a:solidFill>
              </a:rPr>
              <a:t>Actualización Cartográfica Continua (Propuesta)</a:t>
            </a:r>
          </a:p>
        </p:txBody>
      </p:sp>
      <p:sp>
        <p:nvSpPr>
          <p:cNvPr id="124" name="CuadroTexto 123">
            <a:extLst>
              <a:ext uri="{FF2B5EF4-FFF2-40B4-BE49-F238E27FC236}">
                <a16:creationId xmlns:a16="http://schemas.microsoft.com/office/drawing/2014/main" id="{BF664503-51B8-794A-AAD8-937F8EF8B181}"/>
              </a:ext>
            </a:extLst>
          </p:cNvPr>
          <p:cNvSpPr txBox="1"/>
          <p:nvPr/>
        </p:nvSpPr>
        <p:spPr>
          <a:xfrm>
            <a:off x="2443163" y="5961772"/>
            <a:ext cx="8123653" cy="510778"/>
          </a:xfrm>
          <a:prstGeom prst="roundRect">
            <a:avLst/>
          </a:prstGeom>
          <a:solidFill>
            <a:srgbClr val="32458C"/>
          </a:solidFill>
          <a:ln>
            <a:solidFill>
              <a:srgbClr val="733C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C" sz="2400" b="1" dirty="0">
                <a:solidFill>
                  <a:schemeClr val="bg1"/>
                </a:solidFill>
              </a:rPr>
              <a:t>Interoperatividad</a:t>
            </a:r>
          </a:p>
        </p:txBody>
      </p:sp>
      <p:sp>
        <p:nvSpPr>
          <p:cNvPr id="125" name="Rectángulo 124">
            <a:extLst>
              <a:ext uri="{FF2B5EF4-FFF2-40B4-BE49-F238E27FC236}">
                <a16:creationId xmlns:a16="http://schemas.microsoft.com/office/drawing/2014/main" id="{2D04495E-669B-A44E-AB52-E21067636561}"/>
              </a:ext>
            </a:extLst>
          </p:cNvPr>
          <p:cNvSpPr/>
          <p:nvPr/>
        </p:nvSpPr>
        <p:spPr>
          <a:xfrm>
            <a:off x="1477137" y="3810945"/>
            <a:ext cx="6623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4800" b="1" dirty="0">
                <a:solidFill>
                  <a:srgbClr val="364C9E"/>
                </a:solidFill>
              </a:rPr>
              <a:t>1.</a:t>
            </a:r>
          </a:p>
        </p:txBody>
      </p:sp>
      <p:sp>
        <p:nvSpPr>
          <p:cNvPr id="126" name="Rectángulo 125">
            <a:extLst>
              <a:ext uri="{FF2B5EF4-FFF2-40B4-BE49-F238E27FC236}">
                <a16:creationId xmlns:a16="http://schemas.microsoft.com/office/drawing/2014/main" id="{96D0C407-750C-DF4A-BB25-702937FC40B6}"/>
              </a:ext>
            </a:extLst>
          </p:cNvPr>
          <p:cNvSpPr/>
          <p:nvPr/>
        </p:nvSpPr>
        <p:spPr>
          <a:xfrm>
            <a:off x="4951858" y="3810945"/>
            <a:ext cx="6623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4800" b="1" dirty="0">
                <a:solidFill>
                  <a:srgbClr val="364C9E"/>
                </a:solidFill>
              </a:rPr>
              <a:t>2.</a:t>
            </a:r>
          </a:p>
        </p:txBody>
      </p:sp>
      <p:sp>
        <p:nvSpPr>
          <p:cNvPr id="127" name="Rectángulo 126">
            <a:extLst>
              <a:ext uri="{FF2B5EF4-FFF2-40B4-BE49-F238E27FC236}">
                <a16:creationId xmlns:a16="http://schemas.microsoft.com/office/drawing/2014/main" id="{0914CCDE-E46A-BD4C-BC3D-CCB6781C9EA7}"/>
              </a:ext>
            </a:extLst>
          </p:cNvPr>
          <p:cNvSpPr/>
          <p:nvPr/>
        </p:nvSpPr>
        <p:spPr>
          <a:xfrm>
            <a:off x="8356239" y="3810945"/>
            <a:ext cx="6623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4800" b="1" dirty="0">
                <a:solidFill>
                  <a:srgbClr val="364C9E"/>
                </a:solidFill>
              </a:rPr>
              <a:t>3.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D864E2B-EFCC-2B4E-A482-377A5780B615}"/>
              </a:ext>
            </a:extLst>
          </p:cNvPr>
          <p:cNvSpPr txBox="1"/>
          <p:nvPr/>
        </p:nvSpPr>
        <p:spPr>
          <a:xfrm>
            <a:off x="1255219" y="543944"/>
            <a:ext cx="7393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solidFill>
                  <a:srgbClr val="212D5A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Cartografía Estadística  </a:t>
            </a:r>
          </a:p>
        </p:txBody>
      </p:sp>
    </p:spTree>
    <p:extLst>
      <p:ext uri="{BB962C8B-B14F-4D97-AF65-F5344CB8AC3E}">
        <p14:creationId xmlns:p14="http://schemas.microsoft.com/office/powerpoint/2010/main" val="4116997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909FE-5E02-A94E-A0C7-91BE3F7B5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Actualización Cartográfica 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EC69FB-368D-1E48-BEC8-E95BF73DC5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8FD682-103F-4543-93A0-BBAFEB1BDA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S_tradnl" dirty="0"/>
              <a:t>02.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34DBFAF-1B9E-3C43-A47B-CE565FC40B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75512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0D2D530-33D5-4C4A-B08B-C4DB123A5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0" y="3172"/>
            <a:ext cx="12180719" cy="685165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D864E2B-EFCC-2B4E-A482-377A5780B615}"/>
              </a:ext>
            </a:extLst>
          </p:cNvPr>
          <p:cNvSpPr txBox="1"/>
          <p:nvPr/>
        </p:nvSpPr>
        <p:spPr>
          <a:xfrm>
            <a:off x="848199" y="389895"/>
            <a:ext cx="7393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solidFill>
                  <a:srgbClr val="212D5A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Actualización Cartográfica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BF1DB08-3B73-E047-B941-7FF2480AA8E8}"/>
              </a:ext>
            </a:extLst>
          </p:cNvPr>
          <p:cNvSpPr txBox="1"/>
          <p:nvPr/>
        </p:nvSpPr>
        <p:spPr>
          <a:xfrm>
            <a:off x="848199" y="913115"/>
            <a:ext cx="73932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200" dirty="0">
                <a:solidFill>
                  <a:srgbClr val="364C9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Fases de la Actualización Cartográfica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5997550-B561-2548-9C47-D612015DCB8C}"/>
              </a:ext>
            </a:extLst>
          </p:cNvPr>
          <p:cNvSpPr txBox="1"/>
          <p:nvPr/>
        </p:nvSpPr>
        <p:spPr>
          <a:xfrm>
            <a:off x="11055927" y="6030673"/>
            <a:ext cx="807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8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01</a:t>
            </a:r>
          </a:p>
        </p:txBody>
      </p:sp>
      <p:graphicFrame>
        <p:nvGraphicFramePr>
          <p:cNvPr id="17" name="Marcador de contenido 6">
            <a:extLst>
              <a:ext uri="{FF2B5EF4-FFF2-40B4-BE49-F238E27FC236}">
                <a16:creationId xmlns:a16="http://schemas.microsoft.com/office/drawing/2014/main" id="{A3D98047-1370-9046-9810-E3A197F349CB}"/>
              </a:ext>
            </a:extLst>
          </p:cNvPr>
          <p:cNvGraphicFramePr>
            <a:graphicFrameLocks/>
          </p:cNvGraphicFramePr>
          <p:nvPr/>
        </p:nvGraphicFramePr>
        <p:xfrm>
          <a:off x="219920" y="2132429"/>
          <a:ext cx="11752160" cy="3339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8" name="20 Diagrama">
            <a:extLst>
              <a:ext uri="{FF2B5EF4-FFF2-40B4-BE49-F238E27FC236}">
                <a16:creationId xmlns:a16="http://schemas.microsoft.com/office/drawing/2014/main" id="{0BD5C11D-399B-324F-B254-B311805B8A70}"/>
              </a:ext>
            </a:extLst>
          </p:cNvPr>
          <p:cNvGraphicFramePr/>
          <p:nvPr/>
        </p:nvGraphicFramePr>
        <p:xfrm>
          <a:off x="875211" y="4851283"/>
          <a:ext cx="11096869" cy="1241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9" name="Imagen 18">
            <a:extLst>
              <a:ext uri="{FF2B5EF4-FFF2-40B4-BE49-F238E27FC236}">
                <a16:creationId xmlns:a16="http://schemas.microsoft.com/office/drawing/2014/main" id="{61BBBB3C-DEBE-6B4D-936F-2F84F14FB04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6816" y="1241288"/>
            <a:ext cx="720000" cy="7200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FF2DE2E3-E518-3D4A-B56B-98F2C03A82B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5508" y="1582953"/>
            <a:ext cx="720000" cy="7200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15CBCFFD-B7C2-D344-80DE-D426B67814C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4200" y="1904682"/>
            <a:ext cx="720000" cy="72000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546EC8BE-6524-464B-93B6-0F31A9CC976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5091" y="2278970"/>
            <a:ext cx="720000" cy="72000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A0B8689-59A3-CA47-974A-7620D8294EC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3783" y="2829101"/>
            <a:ext cx="720000" cy="720000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14520D2-9FBF-AB4A-83F6-DF3D95CCDFE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5914" y="3097576"/>
            <a:ext cx="720000" cy="72000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9FEF1FF5-4461-A14E-848D-0741364D06DC}"/>
              </a:ext>
            </a:extLst>
          </p:cNvPr>
          <p:cNvSpPr txBox="1"/>
          <p:nvPr/>
        </p:nvSpPr>
        <p:spPr>
          <a:xfrm>
            <a:off x="11065397" y="2164466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es-EC" sz="1800" dirty="0">
              <a:ln w="12700">
                <a:noFill/>
              </a:ln>
              <a:solidFill>
                <a:srgbClr val="696E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406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0D2D530-33D5-4C4A-B08B-C4DB123A5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0719" cy="685165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D864E2B-EFCC-2B4E-A482-377A5780B615}"/>
              </a:ext>
            </a:extLst>
          </p:cNvPr>
          <p:cNvSpPr txBox="1"/>
          <p:nvPr/>
        </p:nvSpPr>
        <p:spPr>
          <a:xfrm>
            <a:off x="848199" y="389895"/>
            <a:ext cx="7393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solidFill>
                  <a:srgbClr val="212D5A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Actualización Cartográfica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BF1DB08-3B73-E047-B941-7FF2480AA8E8}"/>
              </a:ext>
            </a:extLst>
          </p:cNvPr>
          <p:cNvSpPr txBox="1"/>
          <p:nvPr/>
        </p:nvSpPr>
        <p:spPr>
          <a:xfrm>
            <a:off x="848199" y="913115"/>
            <a:ext cx="73932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200" dirty="0">
                <a:solidFill>
                  <a:srgbClr val="364C9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Metodología de Actualización Cartográfica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5997550-B561-2548-9C47-D612015DCB8C}"/>
              </a:ext>
            </a:extLst>
          </p:cNvPr>
          <p:cNvSpPr txBox="1"/>
          <p:nvPr/>
        </p:nvSpPr>
        <p:spPr>
          <a:xfrm>
            <a:off x="11055927" y="6030673"/>
            <a:ext cx="807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8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01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22B539AD-A1A7-C04F-9C9E-1396C2CD9F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9281905"/>
              </p:ext>
            </p:extLst>
          </p:nvPr>
        </p:nvGraphicFramePr>
        <p:xfrm>
          <a:off x="1056683" y="1391667"/>
          <a:ext cx="1113531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39583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0D2D530-33D5-4C4A-B08B-C4DB123A5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887"/>
            <a:ext cx="12180719" cy="685165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15997550-B561-2548-9C47-D612015DCB8C}"/>
              </a:ext>
            </a:extLst>
          </p:cNvPr>
          <p:cNvSpPr txBox="1"/>
          <p:nvPr/>
        </p:nvSpPr>
        <p:spPr>
          <a:xfrm>
            <a:off x="11055927" y="6030673"/>
            <a:ext cx="807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8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01</a:t>
            </a: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B9F03E51-F0ED-4E4A-A5C5-FD7B457B4A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3733175"/>
              </p:ext>
            </p:extLst>
          </p:nvPr>
        </p:nvGraphicFramePr>
        <p:xfrm>
          <a:off x="1152939" y="1451697"/>
          <a:ext cx="9007061" cy="4408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Imagen 10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1F0A0819-E168-F64A-A43D-279E6FA69737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58173" y="3238683"/>
            <a:ext cx="2803654" cy="272963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D864E2B-EFCC-2B4E-A482-377A5780B615}"/>
              </a:ext>
            </a:extLst>
          </p:cNvPr>
          <p:cNvSpPr txBox="1"/>
          <p:nvPr/>
        </p:nvSpPr>
        <p:spPr>
          <a:xfrm>
            <a:off x="1152939" y="133419"/>
            <a:ext cx="7393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solidFill>
                  <a:srgbClr val="212D5A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Actualización Cartográfica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BF1DB08-3B73-E047-B941-7FF2480AA8E8}"/>
              </a:ext>
            </a:extLst>
          </p:cNvPr>
          <p:cNvSpPr txBox="1"/>
          <p:nvPr/>
        </p:nvSpPr>
        <p:spPr>
          <a:xfrm>
            <a:off x="1152939" y="656639"/>
            <a:ext cx="73932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200" dirty="0">
                <a:solidFill>
                  <a:srgbClr val="364C9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Productos Actualización Cartográfica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1C23865-4432-F141-AB0A-1C257CD3E1F3}"/>
              </a:ext>
            </a:extLst>
          </p:cNvPr>
          <p:cNvSpPr txBox="1"/>
          <p:nvPr/>
        </p:nvSpPr>
        <p:spPr>
          <a:xfrm>
            <a:off x="2106676" y="6272018"/>
            <a:ext cx="1938906" cy="5637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/>
          </a:bodyPr>
          <a:lstStyle/>
          <a:p>
            <a:pPr algn="ctr"/>
            <a:r>
              <a:rPr lang="es-EC" sz="1600" b="1" dirty="0">
                <a:ln w="12700">
                  <a:noFill/>
                </a:ln>
                <a:solidFill>
                  <a:srgbClr val="4571C4"/>
                </a:solidFill>
              </a:rPr>
              <a:t>52 Mil Sectores</a:t>
            </a:r>
          </a:p>
          <a:p>
            <a:pPr algn="ctr"/>
            <a:r>
              <a:rPr lang="es-EC" sz="1200" dirty="0">
                <a:ln w="12700">
                  <a:noFill/>
                </a:ln>
                <a:solidFill>
                  <a:srgbClr val="4571C4"/>
                </a:solidFill>
              </a:rPr>
              <a:t>Marco de sectores 2020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5D013CB-2082-AE4E-9E23-2A69520AC6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83586" y="6237310"/>
            <a:ext cx="565241" cy="556409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1A8B1261-B093-4845-B6B6-523B67EE0AC5}"/>
              </a:ext>
            </a:extLst>
          </p:cNvPr>
          <p:cNvSpPr txBox="1"/>
          <p:nvPr/>
        </p:nvSpPr>
        <p:spPr>
          <a:xfrm>
            <a:off x="4207711" y="6283172"/>
            <a:ext cx="2240589" cy="5637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pPr algn="ctr"/>
            <a:r>
              <a:rPr lang="es-EC" sz="1600" b="1" dirty="0">
                <a:ln w="12700">
                  <a:noFill/>
                </a:ln>
                <a:solidFill>
                  <a:srgbClr val="4571C4"/>
                </a:solidFill>
              </a:rPr>
              <a:t>6.2 Millones de Viviendas</a:t>
            </a:r>
            <a:endParaRPr lang="es-EC" sz="1200" dirty="0">
              <a:ln w="12700">
                <a:noFill/>
              </a:ln>
              <a:solidFill>
                <a:srgbClr val="4571C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355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0D2D530-33D5-4C4A-B08B-C4DB123A5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0" y="3172"/>
            <a:ext cx="12180719" cy="685165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D864E2B-EFCC-2B4E-A482-377A5780B615}"/>
              </a:ext>
            </a:extLst>
          </p:cNvPr>
          <p:cNvSpPr txBox="1"/>
          <p:nvPr/>
        </p:nvSpPr>
        <p:spPr>
          <a:xfrm>
            <a:off x="848199" y="389895"/>
            <a:ext cx="7393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solidFill>
                  <a:srgbClr val="212D5A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Cartografia Censal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BF1DB08-3B73-E047-B941-7FF2480AA8E8}"/>
              </a:ext>
            </a:extLst>
          </p:cNvPr>
          <p:cNvSpPr txBox="1"/>
          <p:nvPr/>
        </p:nvSpPr>
        <p:spPr>
          <a:xfrm>
            <a:off x="848199" y="913115"/>
            <a:ext cx="73932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200" dirty="0">
                <a:solidFill>
                  <a:srgbClr val="364C9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Planos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8F90258-5145-E54A-ACEB-D50EA79C44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0298" y="1273768"/>
            <a:ext cx="4030192" cy="2536232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E65062F-6221-0B4A-98F7-A6269AA57F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4855" y="1273768"/>
            <a:ext cx="3927139" cy="253623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31EAFF8-E193-3B43-AE0B-7DEA2A1285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2715" y="4087271"/>
            <a:ext cx="4207775" cy="253623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3D3D498-249D-E747-9589-1507AD5A58F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5239" t="9128" r="35070" b="6056"/>
          <a:stretch/>
        </p:blipFill>
        <p:spPr>
          <a:xfrm rot="16200000">
            <a:off x="7780308" y="3391814"/>
            <a:ext cx="2536233" cy="392713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FA01857-DC27-2A4F-9B9F-8750E6D0E797}"/>
              </a:ext>
            </a:extLst>
          </p:cNvPr>
          <p:cNvSpPr/>
          <p:nvPr/>
        </p:nvSpPr>
        <p:spPr>
          <a:xfrm rot="16200000">
            <a:off x="1169235" y="2357217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>
                <a:solidFill>
                  <a:srgbClr val="364C9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1974</a:t>
            </a:r>
            <a:endParaRPr lang="es-ES_tradnl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9A9B63E-AE66-604C-A81B-90BC41F22D35}"/>
              </a:ext>
            </a:extLst>
          </p:cNvPr>
          <p:cNvSpPr/>
          <p:nvPr/>
        </p:nvSpPr>
        <p:spPr>
          <a:xfrm rot="16200000">
            <a:off x="6409110" y="2357217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>
                <a:solidFill>
                  <a:srgbClr val="364C9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1982</a:t>
            </a:r>
            <a:endParaRPr lang="es-ES_tradnl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85BE9802-8EFF-C842-8F87-E9E4306F1C53}"/>
              </a:ext>
            </a:extLst>
          </p:cNvPr>
          <p:cNvSpPr/>
          <p:nvPr/>
        </p:nvSpPr>
        <p:spPr>
          <a:xfrm rot="16200000">
            <a:off x="1169236" y="5046671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>
                <a:solidFill>
                  <a:srgbClr val="364C9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1990</a:t>
            </a:r>
            <a:endParaRPr lang="es-ES_tradnl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AE605FE-E4C8-1845-8E91-2AD1D768A933}"/>
              </a:ext>
            </a:extLst>
          </p:cNvPr>
          <p:cNvSpPr/>
          <p:nvPr/>
        </p:nvSpPr>
        <p:spPr>
          <a:xfrm rot="16200000">
            <a:off x="6409111" y="5046671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>
                <a:solidFill>
                  <a:srgbClr val="364C9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2001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389300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0D2D530-33D5-4C4A-B08B-C4DB123A5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0" y="3172"/>
            <a:ext cx="12180719" cy="685165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D864E2B-EFCC-2B4E-A482-377A5780B615}"/>
              </a:ext>
            </a:extLst>
          </p:cNvPr>
          <p:cNvSpPr txBox="1"/>
          <p:nvPr/>
        </p:nvSpPr>
        <p:spPr>
          <a:xfrm>
            <a:off x="848199" y="389895"/>
            <a:ext cx="7393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solidFill>
                  <a:srgbClr val="212D5A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Cartografia Censal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BF1DB08-3B73-E047-B941-7FF2480AA8E8}"/>
              </a:ext>
            </a:extLst>
          </p:cNvPr>
          <p:cNvSpPr txBox="1"/>
          <p:nvPr/>
        </p:nvSpPr>
        <p:spPr>
          <a:xfrm>
            <a:off x="848199" y="913115"/>
            <a:ext cx="73932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200" dirty="0">
                <a:solidFill>
                  <a:srgbClr val="364C9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Planos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FA01857-DC27-2A4F-9B9F-8750E6D0E797}"/>
              </a:ext>
            </a:extLst>
          </p:cNvPr>
          <p:cNvSpPr/>
          <p:nvPr/>
        </p:nvSpPr>
        <p:spPr>
          <a:xfrm rot="16200000">
            <a:off x="684052" y="3483861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>
                <a:solidFill>
                  <a:srgbClr val="364C9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2010</a:t>
            </a:r>
            <a:endParaRPr lang="es-ES_tradnl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AE605FE-E4C8-1845-8E91-2AD1D768A933}"/>
              </a:ext>
            </a:extLst>
          </p:cNvPr>
          <p:cNvSpPr/>
          <p:nvPr/>
        </p:nvSpPr>
        <p:spPr>
          <a:xfrm rot="16200000">
            <a:off x="5923536" y="3483861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>
                <a:solidFill>
                  <a:srgbClr val="364C9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2021</a:t>
            </a:r>
            <a:endParaRPr lang="es-ES_tradnl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8E4F39A-E9D7-2546-B621-949E6DC638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3441" y="2189009"/>
            <a:ext cx="4474013" cy="2959037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5175CEB-F648-C44C-88C3-3DD27EA9C1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317" y="2188895"/>
            <a:ext cx="4866889" cy="2959264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1DCB9162-61C7-B44A-A1C9-7CD60A4AE2CB}"/>
              </a:ext>
            </a:extLst>
          </p:cNvPr>
          <p:cNvSpPr/>
          <p:nvPr/>
        </p:nvSpPr>
        <p:spPr>
          <a:xfrm>
            <a:off x="6553317" y="5148046"/>
            <a:ext cx="12971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>
                <a:solidFill>
                  <a:srgbClr val="364C9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Topología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724176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909FE-5E02-A94E-A0C7-91BE3F7B5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8203" y="2710138"/>
            <a:ext cx="7077694" cy="1828525"/>
          </a:xfrm>
        </p:spPr>
        <p:txBody>
          <a:bodyPr>
            <a:normAutofit fontScale="90000"/>
          </a:bodyPr>
          <a:lstStyle/>
          <a:p>
            <a:r>
              <a:rPr lang="es-ES_tradnl" dirty="0"/>
              <a:t>Marco Global Estadístico y Geoespacial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8FD682-103F-4543-93A0-BBAFEB1BDA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S_tradnl" dirty="0"/>
              <a:t>03.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34DBFAF-1B9E-3C43-A47B-CE565FC40B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07758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0D2D530-33D5-4C4A-B08B-C4DB123A5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" y="6346"/>
            <a:ext cx="12180719" cy="685165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D864E2B-EFCC-2B4E-A482-377A5780B615}"/>
              </a:ext>
            </a:extLst>
          </p:cNvPr>
          <p:cNvSpPr txBox="1"/>
          <p:nvPr/>
        </p:nvSpPr>
        <p:spPr>
          <a:xfrm>
            <a:off x="848199" y="489696"/>
            <a:ext cx="8351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solidFill>
                  <a:srgbClr val="212D5A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Marco Global Estadístico y Geoespacial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5997550-B561-2548-9C47-D612015DCB8C}"/>
              </a:ext>
            </a:extLst>
          </p:cNvPr>
          <p:cNvSpPr txBox="1"/>
          <p:nvPr/>
        </p:nvSpPr>
        <p:spPr>
          <a:xfrm>
            <a:off x="11055927" y="6030673"/>
            <a:ext cx="807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8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7" name="Marcador de texto 2"/>
          <p:cNvSpPr txBox="1">
            <a:spLocks/>
          </p:cNvSpPr>
          <p:nvPr/>
        </p:nvSpPr>
        <p:spPr>
          <a:xfrm>
            <a:off x="1357745" y="1233948"/>
            <a:ext cx="9957820" cy="439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s-EC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2000" dirty="0">
                <a:solidFill>
                  <a:schemeClr val="tx1"/>
                </a:solidFill>
              </a:rPr>
              <a:t>EL marco global estadístico y geoespacial facilita la producción e integración de información geoespacial y estadística. Para su plena aplicación requiere adoptar decisiones a todos los niveles dentro de una oficina nacional de estadística. </a:t>
            </a:r>
            <a:endParaRPr lang="es-EC" sz="2000" dirty="0">
              <a:solidFill>
                <a:schemeClr val="tx1"/>
              </a:solidFill>
            </a:endParaRPr>
          </a:p>
          <a:p>
            <a:pPr algn="just"/>
            <a:endParaRPr lang="es-ES" sz="2000" dirty="0">
              <a:solidFill>
                <a:schemeClr val="tx1"/>
              </a:solidFill>
            </a:endParaRPr>
          </a:p>
          <a:p>
            <a:pPr algn="just"/>
            <a:r>
              <a:rPr lang="es-ES" sz="2000" dirty="0">
                <a:solidFill>
                  <a:schemeClr val="tx1"/>
                </a:solidFill>
              </a:rPr>
              <a:t>Este marco se basa en 5 principios </a:t>
            </a:r>
            <a:r>
              <a:rPr lang="es-MX" sz="2000" dirty="0">
                <a:solidFill>
                  <a:schemeClr val="tx1"/>
                </a:solidFill>
              </a:rPr>
              <a:t>considerados como esenciales para la integración.</a:t>
            </a:r>
          </a:p>
          <a:p>
            <a:pPr algn="just"/>
            <a:endParaRPr lang="es-MX" sz="2000" dirty="0">
              <a:solidFill>
                <a:schemeClr val="tx1"/>
              </a:solidFill>
            </a:endParaRPr>
          </a:p>
          <a:p>
            <a:pPr algn="just"/>
            <a:r>
              <a:rPr lang="es-MX" sz="2000" dirty="0">
                <a:solidFill>
                  <a:schemeClr val="tx1"/>
                </a:solidFill>
              </a:rPr>
              <a:t>Los Principios del Marco Global son generales y flexibles para permitir su adaptación y aplicación  en una gran variedad de contextos nacionales o </a:t>
            </a:r>
          </a:p>
          <a:p>
            <a:pPr algn="just"/>
            <a:r>
              <a:rPr lang="es-MX" sz="2000" dirty="0">
                <a:solidFill>
                  <a:schemeClr val="tx1"/>
                </a:solidFill>
              </a:rPr>
              <a:t>regionales.</a:t>
            </a:r>
            <a:endParaRPr lang="es-ES" sz="2000" dirty="0">
              <a:solidFill>
                <a:schemeClr val="tx1"/>
              </a:solidFill>
            </a:endParaRPr>
          </a:p>
        </p:txBody>
      </p:sp>
      <p:sp>
        <p:nvSpPr>
          <p:cNvPr id="8" name="Triángulo 3">
            <a:extLst>
              <a:ext uri="{FF2B5EF4-FFF2-40B4-BE49-F238E27FC236}">
                <a16:creationId xmlns:a16="http://schemas.microsoft.com/office/drawing/2014/main" id="{3B8D4090-F0C6-EA42-BFE4-33679F23A0F5}"/>
              </a:ext>
            </a:extLst>
          </p:cNvPr>
          <p:cNvSpPr/>
          <p:nvPr/>
        </p:nvSpPr>
        <p:spPr>
          <a:xfrm rot="5400000">
            <a:off x="1008770" y="1864303"/>
            <a:ext cx="188403" cy="162416"/>
          </a:xfrm>
          <a:prstGeom prst="triangle">
            <a:avLst/>
          </a:prstGeom>
          <a:solidFill>
            <a:srgbClr val="5E71FF">
              <a:alpha val="49804"/>
            </a:srgbClr>
          </a:solidFill>
          <a:ln w="19050" cap="rnd">
            <a:solidFill>
              <a:srgbClr val="5E71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2" name="Triángulo 3">
            <a:extLst>
              <a:ext uri="{FF2B5EF4-FFF2-40B4-BE49-F238E27FC236}">
                <a16:creationId xmlns:a16="http://schemas.microsoft.com/office/drawing/2014/main" id="{3B8D4090-F0C6-EA42-BFE4-33679F23A0F5}"/>
              </a:ext>
            </a:extLst>
          </p:cNvPr>
          <p:cNvSpPr/>
          <p:nvPr/>
        </p:nvSpPr>
        <p:spPr>
          <a:xfrm rot="5400000">
            <a:off x="1044940" y="3414320"/>
            <a:ext cx="188403" cy="162416"/>
          </a:xfrm>
          <a:prstGeom prst="triangle">
            <a:avLst/>
          </a:prstGeom>
          <a:solidFill>
            <a:srgbClr val="5E71FF">
              <a:alpha val="49804"/>
            </a:srgbClr>
          </a:solidFill>
          <a:ln w="19050" cap="rnd">
            <a:solidFill>
              <a:srgbClr val="5E71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3" name="Triángulo 3">
            <a:extLst>
              <a:ext uri="{FF2B5EF4-FFF2-40B4-BE49-F238E27FC236}">
                <a16:creationId xmlns:a16="http://schemas.microsoft.com/office/drawing/2014/main" id="{3B8D4090-F0C6-EA42-BFE4-33679F23A0F5}"/>
              </a:ext>
            </a:extLst>
          </p:cNvPr>
          <p:cNvSpPr/>
          <p:nvPr/>
        </p:nvSpPr>
        <p:spPr>
          <a:xfrm rot="5400000">
            <a:off x="1071879" y="4273447"/>
            <a:ext cx="188403" cy="162416"/>
          </a:xfrm>
          <a:prstGeom prst="triangle">
            <a:avLst/>
          </a:prstGeom>
          <a:solidFill>
            <a:srgbClr val="5E71FF">
              <a:alpha val="49804"/>
            </a:srgbClr>
          </a:solidFill>
          <a:ln w="19050" cap="rnd">
            <a:solidFill>
              <a:srgbClr val="5E71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BF1DB08-3B73-E047-B941-7FF2480AA8E8}"/>
              </a:ext>
            </a:extLst>
          </p:cNvPr>
          <p:cNvSpPr txBox="1"/>
          <p:nvPr/>
        </p:nvSpPr>
        <p:spPr>
          <a:xfrm>
            <a:off x="848199" y="913115"/>
            <a:ext cx="73932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200" dirty="0">
                <a:solidFill>
                  <a:srgbClr val="364C9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Generalidades </a:t>
            </a:r>
          </a:p>
        </p:txBody>
      </p:sp>
    </p:spTree>
    <p:extLst>
      <p:ext uri="{BB962C8B-B14F-4D97-AF65-F5344CB8AC3E}">
        <p14:creationId xmlns:p14="http://schemas.microsoft.com/office/powerpoint/2010/main" val="3037486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EE65D79-7A92-AB4D-88C5-6C9F0616A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6344" y="432861"/>
            <a:ext cx="8494850" cy="6425139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>
          <a:xfrm>
            <a:off x="300806" y="4865812"/>
            <a:ext cx="3571810" cy="1559327"/>
          </a:xfr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u="sng" dirty="0" err="1">
                <a:solidFill>
                  <a:schemeClr val="tx1"/>
                </a:solidFill>
              </a:rPr>
              <a:t>Integración</a:t>
            </a:r>
            <a:r>
              <a:rPr lang="en-US" sz="2400" u="sng" dirty="0">
                <a:solidFill>
                  <a:schemeClr val="tx1"/>
                </a:solidFill>
              </a:rPr>
              <a:t> de </a:t>
            </a:r>
            <a:r>
              <a:rPr lang="en-US" sz="2400" u="sng" dirty="0" err="1">
                <a:solidFill>
                  <a:schemeClr val="tx1"/>
                </a:solidFill>
              </a:rPr>
              <a:t>datos</a:t>
            </a:r>
            <a:r>
              <a:rPr lang="en-US" sz="2400" u="sng" dirty="0">
                <a:solidFill>
                  <a:schemeClr val="tx1"/>
                </a:solidFill>
              </a:rPr>
              <a:t> </a:t>
            </a:r>
            <a:r>
              <a:rPr lang="en-US" sz="2400" u="sng" dirty="0" err="1">
                <a:solidFill>
                  <a:schemeClr val="tx1"/>
                </a:solidFill>
              </a:rPr>
              <a:t>estadisticos</a:t>
            </a:r>
            <a:r>
              <a:rPr lang="en-US" sz="2400" u="sng" dirty="0">
                <a:solidFill>
                  <a:schemeClr val="tx1"/>
                </a:solidFill>
              </a:rPr>
              <a:t> y </a:t>
            </a:r>
            <a:r>
              <a:rPr lang="en-US" sz="2400" u="sng" dirty="0" err="1">
                <a:solidFill>
                  <a:schemeClr val="tx1"/>
                </a:solidFill>
              </a:rPr>
              <a:t>espaciales</a:t>
            </a:r>
            <a:endParaRPr lang="en-US" sz="2400" u="sng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u="sng" dirty="0" err="1">
                <a:solidFill>
                  <a:schemeClr val="tx1"/>
                </a:solidFill>
              </a:rPr>
              <a:t>Programa</a:t>
            </a:r>
            <a:r>
              <a:rPr lang="en-US" sz="2400" u="sng" dirty="0">
                <a:solidFill>
                  <a:schemeClr val="tx1"/>
                </a:solidFill>
              </a:rPr>
              <a:t> Nacional </a:t>
            </a:r>
            <a:r>
              <a:rPr lang="en-US" sz="2400" u="sng" dirty="0" err="1">
                <a:solidFill>
                  <a:schemeClr val="tx1"/>
                </a:solidFill>
              </a:rPr>
              <a:t>Estadistico</a:t>
            </a:r>
            <a:endParaRPr lang="en-US" sz="2400" u="sng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u="sng" dirty="0" err="1">
                <a:solidFill>
                  <a:schemeClr val="tx1"/>
                </a:solidFill>
              </a:rPr>
              <a:t>M</a:t>
            </a:r>
            <a:r>
              <a:rPr lang="en-US" sz="2400" b="1" u="sng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ejorar</a:t>
            </a:r>
            <a:r>
              <a:rPr lang="en-US" sz="2400" b="1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los </a:t>
            </a:r>
            <a:r>
              <a:rPr lang="en-US" sz="2400" b="1" u="sng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servicios</a:t>
            </a:r>
            <a:r>
              <a:rPr lang="en-US" sz="2400" b="1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u="sng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espaciales</a:t>
            </a:r>
            <a:r>
              <a:rPr lang="en-US" sz="2400" u="sng" dirty="0">
                <a:solidFill>
                  <a:schemeClr val="tx1"/>
                </a:solidFill>
              </a:rPr>
              <a:t> a los </a:t>
            </a:r>
            <a:r>
              <a:rPr lang="en-US" sz="2400" u="sng" dirty="0" err="1">
                <a:solidFill>
                  <a:schemeClr val="tx1"/>
                </a:solidFill>
              </a:rPr>
              <a:t>usuarios</a:t>
            </a:r>
            <a:endParaRPr lang="en-US" sz="2400" b="1" u="sng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9174" y="1090418"/>
            <a:ext cx="3571810" cy="223335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Marco </a:t>
            </a:r>
            <a:r>
              <a:rPr lang="en-US" sz="4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estadístico</a:t>
            </a: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geoespacial</a:t>
            </a: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Ecuador</a:t>
            </a:r>
          </a:p>
        </p:txBody>
      </p:sp>
    </p:spTree>
    <p:extLst>
      <p:ext uri="{BB962C8B-B14F-4D97-AF65-F5344CB8AC3E}">
        <p14:creationId xmlns:p14="http://schemas.microsoft.com/office/powerpoint/2010/main" val="1113571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1735AAD-7A86-CF4D-AB05-0E0D2D5C1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488" y="1488772"/>
            <a:ext cx="8116769" cy="5154148"/>
          </a:xfrm>
          <a:prstGeom prst="rect">
            <a:avLst/>
          </a:prstGeom>
        </p:spPr>
      </p:pic>
      <p:sp>
        <p:nvSpPr>
          <p:cNvPr id="9" name="Título 8">
            <a:extLst>
              <a:ext uri="{FF2B5EF4-FFF2-40B4-BE49-F238E27FC236}">
                <a16:creationId xmlns:a16="http://schemas.microsoft.com/office/drawing/2014/main" id="{A972B806-D4CC-B942-AC84-0B4805BAC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ES_tradnl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0CE75F70-00C7-CB4B-A194-96ED8DD3B84D}"/>
              </a:ext>
            </a:extLst>
          </p:cNvPr>
          <p:cNvSpPr txBox="1">
            <a:spLocks/>
          </p:cNvSpPr>
          <p:nvPr/>
        </p:nvSpPr>
        <p:spPr>
          <a:xfrm>
            <a:off x="648203" y="1322646"/>
            <a:ext cx="3571810" cy="223335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212D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100" dirty="0">
                <a:solidFill>
                  <a:schemeClr val="tx1"/>
                </a:solidFill>
              </a:rPr>
              <a:t>Marco </a:t>
            </a:r>
            <a:r>
              <a:rPr lang="en-US" sz="4100" dirty="0" err="1">
                <a:solidFill>
                  <a:schemeClr val="tx1"/>
                </a:solidFill>
              </a:rPr>
              <a:t>Estadístico</a:t>
            </a:r>
            <a:r>
              <a:rPr lang="en-US" sz="4100" dirty="0">
                <a:solidFill>
                  <a:schemeClr val="tx1"/>
                </a:solidFill>
              </a:rPr>
              <a:t> </a:t>
            </a:r>
            <a:r>
              <a:rPr lang="en-US" sz="4100" dirty="0" err="1">
                <a:solidFill>
                  <a:schemeClr val="tx1"/>
                </a:solidFill>
              </a:rPr>
              <a:t>Geoespacial</a:t>
            </a:r>
            <a:r>
              <a:rPr lang="en-US" sz="4100" dirty="0">
                <a:solidFill>
                  <a:schemeClr val="tx1"/>
                </a:solidFill>
              </a:rPr>
              <a:t> Ecuador</a:t>
            </a:r>
          </a:p>
        </p:txBody>
      </p:sp>
    </p:spTree>
    <p:extLst>
      <p:ext uri="{BB962C8B-B14F-4D97-AF65-F5344CB8AC3E}">
        <p14:creationId xmlns:p14="http://schemas.microsoft.com/office/powerpoint/2010/main" val="3734736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909FE-5E02-A94E-A0C7-91BE3F7B5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8203" y="2710138"/>
            <a:ext cx="7077694" cy="1828525"/>
          </a:xfrm>
        </p:spPr>
        <p:txBody>
          <a:bodyPr>
            <a:normAutofit fontScale="90000"/>
          </a:bodyPr>
          <a:lstStyle/>
          <a:p>
            <a:r>
              <a:rPr lang="es-ES_tradnl" dirty="0"/>
              <a:t>Marco Estadístico Geoespacial Nacional - </a:t>
            </a:r>
            <a:r>
              <a:rPr lang="es-ES_tradnl" dirty="0" err="1"/>
              <a:t>INEC</a:t>
            </a:r>
            <a:r>
              <a:rPr lang="es-ES_tradnl" dirty="0"/>
              <a:t> 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8FD682-103F-4543-93A0-BBAFEB1BDA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S_tradnl" dirty="0"/>
              <a:t>04.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34DBFAF-1B9E-3C43-A47B-CE565FC40B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20395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>
          <a:xfrm>
            <a:off x="11349038" y="6311528"/>
            <a:ext cx="842962" cy="534596"/>
          </a:xfrm>
        </p:spPr>
        <p:txBody>
          <a:bodyPr/>
          <a:lstStyle/>
          <a:p>
            <a:endParaRPr lang="es-EC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797198" y="416568"/>
            <a:ext cx="7227771" cy="530024"/>
          </a:xfrm>
        </p:spPr>
        <p:txBody>
          <a:bodyPr>
            <a:normAutofit fontScale="90000"/>
          </a:bodyPr>
          <a:lstStyle/>
          <a:p>
            <a:r>
              <a:rPr lang="es-ES" dirty="0"/>
              <a:t>Marco Geoestadístico Nacional - INEC </a:t>
            </a:r>
            <a:endParaRPr lang="es-EC" dirty="0"/>
          </a:p>
        </p:txBody>
      </p:sp>
      <p:sp>
        <p:nvSpPr>
          <p:cNvPr id="5" name="Rectángulo 4"/>
          <p:cNvSpPr/>
          <p:nvPr/>
        </p:nvSpPr>
        <p:spPr>
          <a:xfrm>
            <a:off x="1052945" y="1208930"/>
            <a:ext cx="10030691" cy="2333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C" dirty="0">
                <a:ea typeface="Calibri" panose="020F0502020204030204" pitchFamily="34" charset="0"/>
                <a:cs typeface="Times New Roman" panose="02020603050405020304" pitchFamily="18" charset="0"/>
              </a:rPr>
              <a:t>La Cartografía generada será la base en para el Marco Geoestadístico Nacional del INEC, este marco esta diseñado con el fin de </a:t>
            </a:r>
            <a:r>
              <a:rPr lang="es-EC" b="1" dirty="0">
                <a:ea typeface="Calibri" panose="020F0502020204030204" pitchFamily="34" charset="0"/>
                <a:cs typeface="Times New Roman" panose="02020603050405020304" pitchFamily="18" charset="0"/>
              </a:rPr>
              <a:t>planear, organizar, controlar y coordinar la recolección de información</a:t>
            </a:r>
            <a:r>
              <a:rPr lang="es-EC" dirty="0">
                <a:ea typeface="Calibri" panose="020F0502020204030204" pitchFamily="34" charset="0"/>
                <a:cs typeface="Times New Roman" panose="02020603050405020304" pitchFamily="18" charset="0"/>
              </a:rPr>
              <a:t> estadística y espacial.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C" dirty="0">
                <a:ea typeface="Calibri" panose="020F0502020204030204" pitchFamily="34" charset="0"/>
                <a:cs typeface="Times New Roman" panose="02020603050405020304" pitchFamily="18" charset="0"/>
              </a:rPr>
              <a:t>El Marco Geoestadístico Nacional  permitirá </a:t>
            </a:r>
            <a:r>
              <a:rPr lang="es-EC" b="1" dirty="0">
                <a:ea typeface="Calibri" panose="020F0502020204030204" pitchFamily="34" charset="0"/>
                <a:cs typeface="Times New Roman" panose="02020603050405020304" pitchFamily="18" charset="0"/>
              </a:rPr>
              <a:t>analizar la información </a:t>
            </a:r>
            <a:r>
              <a:rPr lang="es-EC" dirty="0">
                <a:ea typeface="Calibri" panose="020F0502020204030204" pitchFamily="34" charset="0"/>
                <a:cs typeface="Times New Roman" panose="02020603050405020304" pitchFamily="18" charset="0"/>
              </a:rPr>
              <a:t>generada por el INEC, relacionándola con el </a:t>
            </a:r>
            <a:r>
              <a:rPr lang="es-EC" b="1" dirty="0">
                <a:ea typeface="Calibri" panose="020F0502020204030204" pitchFamily="34" charset="0"/>
                <a:cs typeface="Times New Roman" panose="02020603050405020304" pitchFamily="18" charset="0"/>
              </a:rPr>
              <a:t>espacio geográfico </a:t>
            </a:r>
            <a:r>
              <a:rPr lang="es-EC" dirty="0">
                <a:ea typeface="Calibri" panose="020F0502020204030204" pitchFamily="34" charset="0"/>
                <a:cs typeface="Times New Roman" panose="02020603050405020304" pitchFamily="18" charset="0"/>
              </a:rPr>
              <a:t>al que pertenece.</a:t>
            </a:r>
          </a:p>
          <a:p>
            <a:r>
              <a:rPr lang="es-EC" dirty="0"/>
              <a:t>El </a:t>
            </a:r>
            <a:r>
              <a:rPr lang="es-EC" dirty="0">
                <a:ea typeface="Calibri" panose="020F0502020204030204" pitchFamily="34" charset="0"/>
                <a:cs typeface="Times New Roman" panose="02020603050405020304" pitchFamily="18" charset="0"/>
              </a:rPr>
              <a:t>Marco Geoestadístico Nacional  </a:t>
            </a:r>
            <a:r>
              <a:rPr lang="es-EC" dirty="0"/>
              <a:t>se caracteriza por:  </a:t>
            </a:r>
          </a:p>
          <a:p>
            <a:r>
              <a:rPr lang="es-EC" dirty="0"/>
              <a:t> </a:t>
            </a:r>
          </a:p>
        </p:txBody>
      </p:sp>
      <p:sp>
        <p:nvSpPr>
          <p:cNvPr id="6" name="Triángulo 3">
            <a:extLst>
              <a:ext uri="{FF2B5EF4-FFF2-40B4-BE49-F238E27FC236}">
                <a16:creationId xmlns:a16="http://schemas.microsoft.com/office/drawing/2014/main" id="{3B8D4090-F0C6-EA42-BFE4-33679F23A0F5}"/>
              </a:ext>
            </a:extLst>
          </p:cNvPr>
          <p:cNvSpPr/>
          <p:nvPr/>
        </p:nvSpPr>
        <p:spPr>
          <a:xfrm rot="5400000">
            <a:off x="742640" y="1337832"/>
            <a:ext cx="188403" cy="162416"/>
          </a:xfrm>
          <a:prstGeom prst="triangle">
            <a:avLst/>
          </a:prstGeom>
          <a:solidFill>
            <a:srgbClr val="5E71FF">
              <a:alpha val="49804"/>
            </a:srgbClr>
          </a:solidFill>
          <a:ln w="19050" cap="rnd">
            <a:solidFill>
              <a:srgbClr val="5E71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7" name="Triángulo 3">
            <a:extLst>
              <a:ext uri="{FF2B5EF4-FFF2-40B4-BE49-F238E27FC236}">
                <a16:creationId xmlns:a16="http://schemas.microsoft.com/office/drawing/2014/main" id="{3B8D4090-F0C6-EA42-BFE4-33679F23A0F5}"/>
              </a:ext>
            </a:extLst>
          </p:cNvPr>
          <p:cNvSpPr/>
          <p:nvPr/>
        </p:nvSpPr>
        <p:spPr>
          <a:xfrm rot="5400000">
            <a:off x="758224" y="2266088"/>
            <a:ext cx="188403" cy="162416"/>
          </a:xfrm>
          <a:prstGeom prst="triangle">
            <a:avLst/>
          </a:prstGeom>
          <a:solidFill>
            <a:srgbClr val="5E71FF">
              <a:alpha val="49804"/>
            </a:srgbClr>
          </a:solidFill>
          <a:ln w="19050" cap="rnd">
            <a:solidFill>
              <a:srgbClr val="5E71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8" name="Triángulo 3">
            <a:extLst>
              <a:ext uri="{FF2B5EF4-FFF2-40B4-BE49-F238E27FC236}">
                <a16:creationId xmlns:a16="http://schemas.microsoft.com/office/drawing/2014/main" id="{3B8D4090-F0C6-EA42-BFE4-33679F23A0F5}"/>
              </a:ext>
            </a:extLst>
          </p:cNvPr>
          <p:cNvSpPr/>
          <p:nvPr/>
        </p:nvSpPr>
        <p:spPr>
          <a:xfrm rot="5400000">
            <a:off x="758224" y="2988239"/>
            <a:ext cx="188403" cy="162416"/>
          </a:xfrm>
          <a:prstGeom prst="triangle">
            <a:avLst/>
          </a:prstGeom>
          <a:solidFill>
            <a:srgbClr val="5E71FF">
              <a:alpha val="49804"/>
            </a:srgbClr>
          </a:solidFill>
          <a:ln w="19050" cap="rnd">
            <a:solidFill>
              <a:srgbClr val="5E71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3" name="Rectángulo 22"/>
          <p:cNvSpPr/>
          <p:nvPr/>
        </p:nvSpPr>
        <p:spPr>
          <a:xfrm>
            <a:off x="1928969" y="3429000"/>
            <a:ext cx="8919140" cy="2748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s-EC" dirty="0">
                <a:ea typeface="Calibri" panose="020F0502020204030204" pitchFamily="34" charset="0"/>
                <a:cs typeface="Times New Roman" panose="02020603050405020304" pitchFamily="18" charset="0"/>
              </a:rPr>
              <a:t>Cubrir la </a:t>
            </a:r>
            <a:r>
              <a:rPr lang="es-EC" b="1" dirty="0">
                <a:ea typeface="Calibri" panose="020F0502020204030204" pitchFamily="34" charset="0"/>
                <a:cs typeface="Times New Roman" panose="02020603050405020304" pitchFamily="18" charset="0"/>
              </a:rPr>
              <a:t>totalidad </a:t>
            </a:r>
            <a:r>
              <a:rPr lang="es-EC" dirty="0">
                <a:ea typeface="Calibri" panose="020F0502020204030204" pitchFamily="34" charset="0"/>
                <a:cs typeface="Times New Roman" panose="02020603050405020304" pitchFamily="18" charset="0"/>
              </a:rPr>
              <a:t>de la superficie del país.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s-EC" dirty="0">
                <a:ea typeface="Calibri" panose="020F0502020204030204" pitchFamily="34" charset="0"/>
                <a:cs typeface="Times New Roman" panose="02020603050405020304" pitchFamily="18" charset="0"/>
              </a:rPr>
              <a:t>Estar constituido por la división </a:t>
            </a:r>
            <a:r>
              <a:rPr lang="es-EC" b="1" dirty="0">
                <a:ea typeface="Calibri" panose="020F0502020204030204" pitchFamily="34" charset="0"/>
                <a:cs typeface="Times New Roman" panose="02020603050405020304" pitchFamily="18" charset="0"/>
              </a:rPr>
              <a:t>político-administrativa</a:t>
            </a:r>
            <a:r>
              <a:rPr lang="es-EC" dirty="0">
                <a:ea typeface="Calibri" panose="020F0502020204030204" pitchFamily="34" charset="0"/>
                <a:cs typeface="Times New Roman" panose="02020603050405020304" pitchFamily="18" charset="0"/>
              </a:rPr>
              <a:t> (Provincias, Cantones, Parroquias) y por </a:t>
            </a:r>
            <a:r>
              <a:rPr lang="es-EC" b="1" dirty="0">
                <a:ea typeface="Calibri" panose="020F0502020204030204" pitchFamily="34" charset="0"/>
                <a:cs typeface="Times New Roman" panose="02020603050405020304" pitchFamily="18" charset="0"/>
              </a:rPr>
              <a:t>unidades estadísticas</a:t>
            </a:r>
            <a:r>
              <a:rPr lang="es-EC" dirty="0">
                <a:ea typeface="Calibri" panose="020F0502020204030204" pitchFamily="34" charset="0"/>
                <a:cs typeface="Times New Roman" panose="02020603050405020304" pitchFamily="18" charset="0"/>
              </a:rPr>
              <a:t> (zonas, sectores amanzanados o dispersos, manzanas, localidades y edificios censales).  </a:t>
            </a:r>
          </a:p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s-EC" dirty="0">
                <a:ea typeface="Calibri" panose="020F0502020204030204" pitchFamily="34" charset="0"/>
                <a:cs typeface="Times New Roman" panose="02020603050405020304" pitchFamily="18" charset="0"/>
              </a:rPr>
              <a:t>Contar con un código único que se basa en la </a:t>
            </a:r>
            <a:r>
              <a:rPr lang="es-EC" b="1" dirty="0">
                <a:ea typeface="Calibri" panose="020F0502020204030204" pitchFamily="34" charset="0"/>
                <a:cs typeface="Times New Roman" panose="02020603050405020304" pitchFamily="18" charset="0"/>
              </a:rPr>
              <a:t>codificación</a:t>
            </a:r>
            <a:r>
              <a:rPr lang="es-EC" dirty="0">
                <a:ea typeface="Calibri" panose="020F0502020204030204" pitchFamily="34" charset="0"/>
                <a:cs typeface="Times New Roman" panose="02020603050405020304" pitchFamily="18" charset="0"/>
              </a:rPr>
              <a:t> del Censo de Población y Vivienda (CPV) lo cual facilitará la </a:t>
            </a:r>
            <a:r>
              <a:rPr lang="es-EC" b="1" dirty="0">
                <a:ea typeface="Calibri" panose="020F0502020204030204" pitchFamily="34" charset="0"/>
                <a:cs typeface="Times New Roman" panose="02020603050405020304" pitchFamily="18" charset="0"/>
              </a:rPr>
              <a:t>interoperabilidad</a:t>
            </a:r>
            <a:r>
              <a:rPr lang="es-EC" dirty="0">
                <a:ea typeface="Calibri" panose="020F0502020204030204" pitchFamily="34" charset="0"/>
                <a:cs typeface="Times New Roman" panose="02020603050405020304" pitchFamily="18" charset="0"/>
              </a:rPr>
              <a:t> de la información estadística y geográfica.</a:t>
            </a:r>
          </a:p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s-EC" dirty="0">
                <a:ea typeface="Calibri" panose="020F0502020204030204" pitchFamily="34" charset="0"/>
                <a:cs typeface="Times New Roman" panose="02020603050405020304" pitchFamily="18" charset="0"/>
              </a:rPr>
              <a:t>Integrar otras formas de geocodificación de </a:t>
            </a:r>
            <a:r>
              <a:rPr lang="es-EC" b="1" dirty="0">
                <a:ea typeface="Calibri" panose="020F0502020204030204" pitchFamily="34" charset="0"/>
                <a:cs typeface="Times New Roman" panose="02020603050405020304" pitchFamily="18" charset="0"/>
              </a:rPr>
              <a:t>registros administrativos</a:t>
            </a:r>
            <a:r>
              <a:rPr lang="es-EC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5997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909FE-5E02-A94E-A0C7-91BE3F7B5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8203" y="2710138"/>
            <a:ext cx="7077694" cy="1828525"/>
          </a:xfrm>
        </p:spPr>
        <p:txBody>
          <a:bodyPr>
            <a:normAutofit fontScale="90000"/>
          </a:bodyPr>
          <a:lstStyle/>
          <a:p>
            <a:r>
              <a:rPr lang="es-ES_tradnl" dirty="0"/>
              <a:t>Actualización Cartográfica Continua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8FD682-103F-4543-93A0-BBAFEB1BDA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S_tradnl" dirty="0"/>
              <a:t>05.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34DBFAF-1B9E-3C43-A47B-CE565FC40B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60006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>
          <a:xfrm>
            <a:off x="11349038" y="6311528"/>
            <a:ext cx="842962" cy="534596"/>
          </a:xfrm>
        </p:spPr>
        <p:txBody>
          <a:bodyPr/>
          <a:lstStyle/>
          <a:p>
            <a:endParaRPr lang="es-EC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797198" y="416568"/>
            <a:ext cx="7227771" cy="530024"/>
          </a:xfrm>
        </p:spPr>
        <p:txBody>
          <a:bodyPr>
            <a:normAutofit fontScale="90000"/>
          </a:bodyPr>
          <a:lstStyle/>
          <a:p>
            <a:r>
              <a:rPr lang="es-ES" dirty="0"/>
              <a:t>Actualización Cartográfica Continua </a:t>
            </a:r>
            <a:endParaRPr lang="es-EC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748ED7E-93AA-2A45-B1E8-7BF7941C1D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93"/>
          <a:stretch/>
        </p:blipFill>
        <p:spPr bwMode="auto">
          <a:xfrm>
            <a:off x="0" y="1487730"/>
            <a:ext cx="4742213" cy="452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riángulo 3">
            <a:extLst>
              <a:ext uri="{FF2B5EF4-FFF2-40B4-BE49-F238E27FC236}">
                <a16:creationId xmlns:a16="http://schemas.microsoft.com/office/drawing/2014/main" id="{3B8D4090-F0C6-EA42-BFE4-33679F23A0F5}"/>
              </a:ext>
            </a:extLst>
          </p:cNvPr>
          <p:cNvSpPr/>
          <p:nvPr/>
        </p:nvSpPr>
        <p:spPr>
          <a:xfrm rot="5400000">
            <a:off x="4566804" y="4351610"/>
            <a:ext cx="188403" cy="162416"/>
          </a:xfrm>
          <a:prstGeom prst="triangle">
            <a:avLst/>
          </a:prstGeom>
          <a:solidFill>
            <a:srgbClr val="5E71FF">
              <a:alpha val="49804"/>
            </a:srgbClr>
          </a:solidFill>
          <a:ln w="19050" cap="rnd">
            <a:solidFill>
              <a:srgbClr val="5E71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Triángulo 3">
            <a:extLst>
              <a:ext uri="{FF2B5EF4-FFF2-40B4-BE49-F238E27FC236}">
                <a16:creationId xmlns:a16="http://schemas.microsoft.com/office/drawing/2014/main" id="{3B8D4090-F0C6-EA42-BFE4-33679F23A0F5}"/>
              </a:ext>
            </a:extLst>
          </p:cNvPr>
          <p:cNvSpPr/>
          <p:nvPr/>
        </p:nvSpPr>
        <p:spPr>
          <a:xfrm rot="5400000">
            <a:off x="4566803" y="1041750"/>
            <a:ext cx="188403" cy="162416"/>
          </a:xfrm>
          <a:prstGeom prst="triangle">
            <a:avLst/>
          </a:prstGeom>
          <a:solidFill>
            <a:srgbClr val="5E71FF">
              <a:alpha val="49804"/>
            </a:srgbClr>
          </a:solidFill>
          <a:ln w="19050" cap="rnd">
            <a:solidFill>
              <a:srgbClr val="5E71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Rectángulo 4"/>
          <p:cNvSpPr/>
          <p:nvPr/>
        </p:nvSpPr>
        <p:spPr>
          <a:xfrm>
            <a:off x="4742213" y="946592"/>
            <a:ext cx="7449787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dirty="0"/>
              <a:t>La generación de la cartografía es un </a:t>
            </a:r>
            <a:r>
              <a:rPr lang="es-EC" b="1" dirty="0"/>
              <a:t>proceso permanente </a:t>
            </a:r>
            <a:r>
              <a:rPr lang="es-EC" dirty="0"/>
              <a:t>que se desarrolla de acuerdo con las operaciones estadísticas que se llevan a cabo.</a:t>
            </a:r>
          </a:p>
          <a:p>
            <a:endParaRPr lang="es-EC" dirty="0"/>
          </a:p>
          <a:p>
            <a:pPr algn="just"/>
            <a:r>
              <a:rPr lang="es-MX" dirty="0"/>
              <a:t>Dentro de la </a:t>
            </a:r>
            <a:r>
              <a:rPr lang="es-MX" b="1" dirty="0"/>
              <a:t>actualización continua </a:t>
            </a:r>
            <a:r>
              <a:rPr lang="es-MX" dirty="0"/>
              <a:t>se encuentra el proceso de identificación de </a:t>
            </a:r>
            <a:r>
              <a:rPr lang="es-MX" b="1" dirty="0"/>
              <a:t>crecimientos</a:t>
            </a:r>
            <a:r>
              <a:rPr lang="es-MX" dirty="0"/>
              <a:t>, en el cual se esta investigando el uso de </a:t>
            </a:r>
            <a:r>
              <a:rPr lang="es-MX" b="1" dirty="0"/>
              <a:t>google </a:t>
            </a:r>
            <a:r>
              <a:rPr lang="es-MX" b="1" dirty="0" err="1"/>
              <a:t>engine</a:t>
            </a:r>
            <a:r>
              <a:rPr lang="es-MX" b="1" dirty="0"/>
              <a:t> </a:t>
            </a:r>
            <a:r>
              <a:rPr lang="es-MX" dirty="0"/>
              <a:t>para tratar de automatizar este proceso.  </a:t>
            </a:r>
          </a:p>
          <a:p>
            <a:pPr algn="just"/>
            <a:endParaRPr lang="es-MX" dirty="0"/>
          </a:p>
          <a:p>
            <a:pPr marL="1200150" lvl="2" indent="-285750" algn="just">
              <a:buFont typeface="Wingdings" panose="05000000000000000000" pitchFamily="2" charset="2"/>
              <a:buChar char="ü"/>
            </a:pPr>
            <a:r>
              <a:rPr lang="es-MX" dirty="0"/>
              <a:t>Esta metodología consiste en </a:t>
            </a:r>
            <a:r>
              <a:rPr lang="es-EC" b="1" dirty="0"/>
              <a:t>contrastar</a:t>
            </a:r>
            <a:r>
              <a:rPr lang="es-EC" dirty="0"/>
              <a:t> los resultados obtenidos del </a:t>
            </a:r>
            <a:r>
              <a:rPr lang="es-EC" b="1" dirty="0"/>
              <a:t>procesamiento de las imágenes </a:t>
            </a:r>
            <a:r>
              <a:rPr lang="es-EC" dirty="0"/>
              <a:t>satelitales con la capa de </a:t>
            </a:r>
            <a:r>
              <a:rPr lang="es-EC" b="1" dirty="0"/>
              <a:t>manzanas 2021</a:t>
            </a:r>
            <a:r>
              <a:rPr lang="es-EC" dirty="0"/>
              <a:t>. </a:t>
            </a:r>
          </a:p>
          <a:p>
            <a:endParaRPr lang="es-EC" dirty="0"/>
          </a:p>
          <a:p>
            <a:r>
              <a:rPr lang="es-EC" dirty="0"/>
              <a:t>La actualización continua permite: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s-EC" dirty="0"/>
              <a:t>Optimizar las labores de </a:t>
            </a:r>
            <a:r>
              <a:rPr lang="es-EC" b="1" dirty="0"/>
              <a:t>planeación</a:t>
            </a:r>
            <a:r>
              <a:rPr lang="es-EC" dirty="0"/>
              <a:t> de las operaciones estadísticas.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s-EC" dirty="0"/>
              <a:t>Mantener </a:t>
            </a:r>
            <a:r>
              <a:rPr lang="es-EC" b="1" dirty="0"/>
              <a:t>actualizado </a:t>
            </a:r>
            <a:r>
              <a:rPr lang="es-EC" dirty="0"/>
              <a:t>el Marco Estadístico Geoespacial. 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s-EC" dirty="0"/>
              <a:t>Apoyar la </a:t>
            </a:r>
            <a:r>
              <a:rPr lang="es-EC" b="1" dirty="0"/>
              <a:t>recolección</a:t>
            </a:r>
            <a:r>
              <a:rPr lang="es-EC" dirty="0"/>
              <a:t> de datos y las actividades de </a:t>
            </a:r>
            <a:r>
              <a:rPr lang="es-EC" b="1" dirty="0"/>
              <a:t>supervisión.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s-EC" dirty="0"/>
              <a:t>Facilitar la presentación, el análisis y la divulgación de los </a:t>
            </a:r>
            <a:r>
              <a:rPr lang="es-EC" b="1" dirty="0"/>
              <a:t>resultados</a:t>
            </a:r>
            <a:r>
              <a:rPr lang="es-EC" dirty="0"/>
              <a:t>.</a:t>
            </a:r>
          </a:p>
          <a:p>
            <a:r>
              <a:rPr lang="es-EC" dirty="0"/>
              <a:t> </a:t>
            </a:r>
          </a:p>
          <a:p>
            <a:r>
              <a:rPr lang="es-MX" dirty="0"/>
              <a:t>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46525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0D2D530-33D5-4C4A-B08B-C4DB123A5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02"/>
            <a:ext cx="12180719" cy="685165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D864E2B-EFCC-2B4E-A482-377A5780B615}"/>
              </a:ext>
            </a:extLst>
          </p:cNvPr>
          <p:cNvSpPr txBox="1"/>
          <p:nvPr/>
        </p:nvSpPr>
        <p:spPr>
          <a:xfrm>
            <a:off x="848199" y="389895"/>
            <a:ext cx="7393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solidFill>
                  <a:srgbClr val="212D5A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Actualización Cartográfica Continua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5997550-B561-2548-9C47-D612015DCB8C}"/>
              </a:ext>
            </a:extLst>
          </p:cNvPr>
          <p:cNvSpPr txBox="1"/>
          <p:nvPr/>
        </p:nvSpPr>
        <p:spPr>
          <a:xfrm>
            <a:off x="11055927" y="6030673"/>
            <a:ext cx="807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8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01</a:t>
            </a:r>
          </a:p>
        </p:txBody>
      </p:sp>
      <p:pic>
        <p:nvPicPr>
          <p:cNvPr id="8" name="Picture 15" descr="Top 5 Free Database Software - Yiğit Özdemir">
            <a:extLst>
              <a:ext uri="{FF2B5EF4-FFF2-40B4-BE49-F238E27FC236}">
                <a16:creationId xmlns:a16="http://schemas.microsoft.com/office/drawing/2014/main" id="{6AFF73B4-2D02-2F40-B23A-85B5F6479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807" y="1659203"/>
            <a:ext cx="698351" cy="69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12 Rectángulo">
            <a:extLst>
              <a:ext uri="{FF2B5EF4-FFF2-40B4-BE49-F238E27FC236}">
                <a16:creationId xmlns:a16="http://schemas.microsoft.com/office/drawing/2014/main" id="{6CEC1D77-4C77-CB49-AFBD-D6988E6E2139}"/>
              </a:ext>
            </a:extLst>
          </p:cNvPr>
          <p:cNvSpPr/>
          <p:nvPr/>
        </p:nvSpPr>
        <p:spPr>
          <a:xfrm>
            <a:off x="848199" y="2447752"/>
            <a:ext cx="1571330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Marco Geoestadístico Nacional</a:t>
            </a:r>
            <a:endParaRPr lang="es-EC" sz="140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AB9007D-0D7E-CB40-BFC3-04584D841DE9}"/>
              </a:ext>
            </a:extLst>
          </p:cNvPr>
          <p:cNvSpPr/>
          <p:nvPr/>
        </p:nvSpPr>
        <p:spPr>
          <a:xfrm>
            <a:off x="1071035" y="1214006"/>
            <a:ext cx="1051049" cy="354999"/>
          </a:xfrm>
          <a:prstGeom prst="rect">
            <a:avLst/>
          </a:prstGeom>
          <a:solidFill>
            <a:srgbClr val="3245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solidFill>
                  <a:schemeClr val="bg1"/>
                </a:solidFill>
              </a:rPr>
              <a:t>2019 - 2021</a:t>
            </a:r>
            <a:endParaRPr lang="es-EC" sz="1100" dirty="0">
              <a:solidFill>
                <a:schemeClr val="bg1"/>
              </a:solidFill>
            </a:endParaRPr>
          </a:p>
        </p:txBody>
      </p:sp>
      <p:sp>
        <p:nvSpPr>
          <p:cNvPr id="12" name="Llamada de flecha a la derecha 11">
            <a:extLst>
              <a:ext uri="{FF2B5EF4-FFF2-40B4-BE49-F238E27FC236}">
                <a16:creationId xmlns:a16="http://schemas.microsoft.com/office/drawing/2014/main" id="{8B561B4B-A798-604A-AEDA-B22F2C27135D}"/>
              </a:ext>
            </a:extLst>
          </p:cNvPr>
          <p:cNvSpPr/>
          <p:nvPr/>
        </p:nvSpPr>
        <p:spPr>
          <a:xfrm>
            <a:off x="2994446" y="2143793"/>
            <a:ext cx="2288651" cy="863657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 dirty="0"/>
          </a:p>
          <a:p>
            <a:pPr algn="ctr"/>
            <a:r>
              <a:rPr lang="es-MX" sz="1400" dirty="0"/>
              <a:t>Por dinamismo se generan cambios</a:t>
            </a:r>
            <a:endParaRPr lang="es-EC" sz="1400" dirty="0"/>
          </a:p>
          <a:p>
            <a:pPr algn="ctr"/>
            <a:endParaRPr lang="es-EC" sz="1400" dirty="0"/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81F040B8-EB9F-5D48-87D5-FC1C53A34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8651653"/>
              </p:ext>
            </p:extLst>
          </p:nvPr>
        </p:nvGraphicFramePr>
        <p:xfrm>
          <a:off x="5387449" y="1180598"/>
          <a:ext cx="2297046" cy="27262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4" name="Cerrar llave 13">
            <a:extLst>
              <a:ext uri="{FF2B5EF4-FFF2-40B4-BE49-F238E27FC236}">
                <a16:creationId xmlns:a16="http://schemas.microsoft.com/office/drawing/2014/main" id="{374444E1-BA23-8E40-8251-53395E5B1A28}"/>
              </a:ext>
            </a:extLst>
          </p:cNvPr>
          <p:cNvSpPr/>
          <p:nvPr/>
        </p:nvSpPr>
        <p:spPr>
          <a:xfrm>
            <a:off x="7913134" y="1620017"/>
            <a:ext cx="298428" cy="1839559"/>
          </a:xfrm>
          <a:prstGeom prst="rightBrac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82802037-730D-2242-B806-B59EF37224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8228003"/>
              </p:ext>
            </p:extLst>
          </p:nvPr>
        </p:nvGraphicFramePr>
        <p:xfrm>
          <a:off x="7997136" y="1172219"/>
          <a:ext cx="4580538" cy="2519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6" name="Diagrama 15">
            <a:extLst>
              <a:ext uri="{FF2B5EF4-FFF2-40B4-BE49-F238E27FC236}">
                <a16:creationId xmlns:a16="http://schemas.microsoft.com/office/drawing/2014/main" id="{61838015-6EAA-AC40-A3C0-F1694E616A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7731433"/>
              </p:ext>
            </p:extLst>
          </p:nvPr>
        </p:nvGraphicFramePr>
        <p:xfrm>
          <a:off x="563982" y="3632922"/>
          <a:ext cx="6613460" cy="3057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grpSp>
        <p:nvGrpSpPr>
          <p:cNvPr id="22" name="Grupo 21"/>
          <p:cNvGrpSpPr/>
          <p:nvPr/>
        </p:nvGrpSpPr>
        <p:grpSpPr>
          <a:xfrm>
            <a:off x="7619484" y="3657140"/>
            <a:ext cx="3436443" cy="3057586"/>
            <a:chOff x="1344715" y="49913"/>
            <a:chExt cx="5859635" cy="5833657"/>
          </a:xfrm>
        </p:grpSpPr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297DE81D-985E-E140-BA38-73C0D5006CE8}"/>
                </a:ext>
              </a:extLst>
            </p:cNvPr>
            <p:cNvPicPr/>
            <p:nvPr/>
          </p:nvPicPr>
          <p:blipFill rotWithShape="1">
            <a:blip r:embed="rId20"/>
            <a:srcRect l="42208" t="52770" r="48057" b="19448"/>
            <a:stretch/>
          </p:blipFill>
          <p:spPr bwMode="auto">
            <a:xfrm>
              <a:off x="1344715" y="49913"/>
              <a:ext cx="5859635" cy="583365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DACCB6C3-A772-C349-9AE3-60FFA2E298FA}"/>
                </a:ext>
              </a:extLst>
            </p:cNvPr>
            <p:cNvSpPr/>
            <p:nvPr/>
          </p:nvSpPr>
          <p:spPr>
            <a:xfrm rot="585234" flipV="1">
              <a:off x="3334882" y="1683661"/>
              <a:ext cx="917078" cy="1544001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F03122C7-A3A5-A045-B806-57A14D602440}"/>
                </a:ext>
              </a:extLst>
            </p:cNvPr>
            <p:cNvSpPr txBox="1"/>
            <p:nvPr/>
          </p:nvSpPr>
          <p:spPr>
            <a:xfrm>
              <a:off x="2830532" y="549453"/>
              <a:ext cx="3063376" cy="747488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s-MX" sz="1200" dirty="0">
                  <a:ln w="12700">
                    <a:noFill/>
                  </a:ln>
                  <a:solidFill>
                    <a:srgbClr val="696E91"/>
                  </a:solidFill>
                </a:rPr>
                <a:t>Identificación de Crecimiento</a:t>
              </a:r>
              <a:endParaRPr lang="es-EC" sz="1200" dirty="0">
                <a:ln w="12700">
                  <a:noFill/>
                </a:ln>
                <a:solidFill>
                  <a:srgbClr val="696E9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6068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909FE-5E02-A94E-A0C7-91BE3F7B5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8203" y="2710139"/>
            <a:ext cx="7077694" cy="1145056"/>
          </a:xfrm>
        </p:spPr>
        <p:txBody>
          <a:bodyPr>
            <a:normAutofit fontScale="90000"/>
          </a:bodyPr>
          <a:lstStyle/>
          <a:p>
            <a:r>
              <a:rPr lang="es-ES_tradnl" dirty="0"/>
              <a:t>Estadística Espacial aplicada en el Ecuador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8FD682-103F-4543-93A0-BBAFEB1BDA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S_tradnl" dirty="0"/>
              <a:t>06.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34DBFAF-1B9E-3C43-A47B-CE565FC40B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329084C1-B06B-644B-B50F-A748C8F84E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38822" y="4026128"/>
            <a:ext cx="7077075" cy="628650"/>
          </a:xfrm>
        </p:spPr>
        <p:txBody>
          <a:bodyPr/>
          <a:lstStyle/>
          <a:p>
            <a:r>
              <a:rPr lang="es-ES_tradnl" dirty="0"/>
              <a:t>Datos agregados en cartografía </a:t>
            </a:r>
            <a:r>
              <a:rPr lang="es-ES_tradnl" dirty="0" err="1"/>
              <a:t>INEC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949297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7F35207-9BBE-C845-973B-E82EC7EF0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674" y="1115138"/>
            <a:ext cx="3647193" cy="230832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707EFBB-AA03-084A-9843-C7D752A4D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198" y="385376"/>
            <a:ext cx="8846208" cy="530024"/>
          </a:xfrm>
        </p:spPr>
        <p:txBody>
          <a:bodyPr>
            <a:normAutofit fontScale="90000"/>
          </a:bodyPr>
          <a:lstStyle/>
          <a:p>
            <a:r>
              <a:rPr lang="es-ES_tradnl" dirty="0"/>
              <a:t>Estudios Académicos de Análisis Espacial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C9DA79-4068-AB48-91FB-66A102BBAB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7198" y="1035872"/>
            <a:ext cx="7227614" cy="499155"/>
          </a:xfrm>
        </p:spPr>
        <p:txBody>
          <a:bodyPr/>
          <a:lstStyle/>
          <a:p>
            <a:r>
              <a:rPr lang="es-ES_tradnl" dirty="0"/>
              <a:t>Estudios Ecuador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E5AE37-52BD-6347-9682-7E8A0C72F8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EE03CAE9-AAEC-E44D-A856-8659190A9560}"/>
              </a:ext>
            </a:extLst>
          </p:cNvPr>
          <p:cNvSpPr/>
          <p:nvPr/>
        </p:nvSpPr>
        <p:spPr>
          <a:xfrm>
            <a:off x="1020754" y="1669135"/>
            <a:ext cx="32614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/>
              <a:t>Segregación socio-espacial urbana en Cuenca, Ecuador 2014</a:t>
            </a:r>
          </a:p>
          <a:p>
            <a:r>
              <a:rPr lang="es-EC" dirty="0"/>
              <a:t>D. Orellana &amp; P. Osorio</a:t>
            </a:r>
            <a:endParaRPr lang="es-ES_tradnl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4CFB74F8-E41D-724F-973B-2EAC4741C61B}"/>
              </a:ext>
            </a:extLst>
          </p:cNvPr>
          <p:cNvSpPr/>
          <p:nvPr/>
        </p:nvSpPr>
        <p:spPr>
          <a:xfrm>
            <a:off x="8024812" y="1285449"/>
            <a:ext cx="3771798" cy="547842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EC" b="1" dirty="0"/>
              <a:t>Estadistica espacial. </a:t>
            </a:r>
            <a:r>
              <a:rPr lang="es-EC" dirty="0"/>
              <a:t>La autocorrelación espacial se puede expresar </a:t>
            </a:r>
            <a:r>
              <a:rPr lang="es-EC" i="1" dirty="0"/>
              <a:t>informalmente</a:t>
            </a:r>
            <a:r>
              <a:rPr lang="es-EC" dirty="0"/>
              <a:t> como (primera ley de la geografía de Tobler):</a:t>
            </a:r>
          </a:p>
          <a:p>
            <a:endParaRPr lang="es-EC" dirty="0"/>
          </a:p>
          <a:p>
            <a:pPr algn="ctr"/>
            <a:r>
              <a:rPr lang="es-EC" sz="2000" b="1" i="1" dirty="0"/>
              <a:t>Todo esta relacionado con todo, pero las cosas cercana están más relacionadas que las lejanas</a:t>
            </a:r>
          </a:p>
          <a:p>
            <a:pPr algn="ctr"/>
            <a:endParaRPr lang="es-EC" b="1" i="1" dirty="0"/>
          </a:p>
          <a:p>
            <a:pPr marL="342900" indent="-342900">
              <a:buFont typeface="+mj-lt"/>
              <a:buAutoNum type="arabicPeriod"/>
            </a:pPr>
            <a:r>
              <a:rPr lang="es-EC" b="1" dirty="0"/>
              <a:t>Análisis de datos de variación continua</a:t>
            </a:r>
          </a:p>
          <a:p>
            <a:pPr marL="342900" indent="-342900">
              <a:buFont typeface="+mj-lt"/>
              <a:buAutoNum type="arabicPeriod"/>
            </a:pPr>
            <a:r>
              <a:rPr lang="es-EC" b="1" dirty="0"/>
              <a:t>Análisis de datos de variación discreta</a:t>
            </a:r>
            <a:r>
              <a:rPr lang="es-EC" dirty="0"/>
              <a:t> (datos sobre áreas) MAPU</a:t>
            </a:r>
          </a:p>
          <a:p>
            <a:pPr marL="342900" indent="-342900">
              <a:buFont typeface="+mj-lt"/>
              <a:buAutoNum type="arabicPeriod"/>
            </a:pPr>
            <a:r>
              <a:rPr lang="es-EC" b="1" dirty="0"/>
              <a:t>Análisis de procesos espaciales de puntos</a:t>
            </a:r>
          </a:p>
          <a:p>
            <a:endParaRPr lang="es-ES_tradnl" dirty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884656F1-4A3A-7A41-8242-695C7FC5C567}"/>
              </a:ext>
            </a:extLst>
          </p:cNvPr>
          <p:cNvSpPr/>
          <p:nvPr/>
        </p:nvSpPr>
        <p:spPr>
          <a:xfrm>
            <a:off x="3374112" y="4059588"/>
            <a:ext cx="31726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/>
              <a:t>Diversidad de la población en la ciudad de Quito: un análisis exploratorio espacial </a:t>
            </a:r>
          </a:p>
          <a:p>
            <a:r>
              <a:rPr lang="es-EC" dirty="0"/>
              <a:t>Y estadístico.  2020</a:t>
            </a:r>
          </a:p>
          <a:p>
            <a:r>
              <a:rPr lang="es-EC" dirty="0"/>
              <a:t>P. Barahona.</a:t>
            </a:r>
            <a:endParaRPr lang="es-ES_tradnl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99A8E8B-C56D-3647-9464-C5AFAB7A9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754" y="3176300"/>
            <a:ext cx="2378724" cy="340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265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07EFBB-AA03-084A-9843-C7D752A4D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198" y="385376"/>
            <a:ext cx="8846208" cy="530024"/>
          </a:xfrm>
        </p:spPr>
        <p:txBody>
          <a:bodyPr>
            <a:normAutofit fontScale="90000"/>
          </a:bodyPr>
          <a:lstStyle/>
          <a:p>
            <a:r>
              <a:rPr lang="es-ES_tradnl" dirty="0"/>
              <a:t>Estudios Académicos de Análisis Espacial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C9DA79-4068-AB48-91FB-66A102BBAB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7198" y="1035872"/>
            <a:ext cx="7227614" cy="499155"/>
          </a:xfrm>
        </p:spPr>
        <p:txBody>
          <a:bodyPr/>
          <a:lstStyle/>
          <a:p>
            <a:r>
              <a:rPr lang="es-ES_tradnl" dirty="0"/>
              <a:t>Estudios Ecuador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E5AE37-52BD-6347-9682-7E8A0C72F8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43D140A-2885-1949-99B6-CCEE54C2417F}"/>
              </a:ext>
            </a:extLst>
          </p:cNvPr>
          <p:cNvSpPr/>
          <p:nvPr/>
        </p:nvSpPr>
        <p:spPr>
          <a:xfrm>
            <a:off x="955815" y="1535027"/>
            <a:ext cx="33343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/>
              <a:t>Análisis espacial de la distribución del delito de robo en el Distrito Metropolitano de Quito-Ecuador en el año 2017 UCE</a:t>
            </a:r>
          </a:p>
          <a:p>
            <a:r>
              <a:rPr lang="es-EC" dirty="0"/>
              <a:t>J. Andrade</a:t>
            </a:r>
            <a:endParaRPr lang="es-ES_tradnl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3F2CC7E8-3626-9043-9C76-B1D3F3F51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0132" y="1285449"/>
            <a:ext cx="3022600" cy="29337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D29A799-FCEB-2C44-9F79-529600B0B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376" y="3253297"/>
            <a:ext cx="4657536" cy="2819035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D9B9BD74-081B-0F40-A61A-645D9127E54C}"/>
              </a:ext>
            </a:extLst>
          </p:cNvPr>
          <p:cNvSpPr/>
          <p:nvPr/>
        </p:nvSpPr>
        <p:spPr>
          <a:xfrm>
            <a:off x="8541378" y="5123749"/>
            <a:ext cx="33343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/>
              <a:t>Análisis espacial del crimen FLACSO 2011 – A. Visuete</a:t>
            </a:r>
            <a:endParaRPr lang="es-ES_tradnl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E5BBE4DE-1057-F340-9215-A87F8C149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8072" y="1734251"/>
            <a:ext cx="43180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429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07EFBB-AA03-084A-9843-C7D752A4D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198" y="385376"/>
            <a:ext cx="8846208" cy="530024"/>
          </a:xfrm>
        </p:spPr>
        <p:txBody>
          <a:bodyPr>
            <a:normAutofit fontScale="90000"/>
          </a:bodyPr>
          <a:lstStyle/>
          <a:p>
            <a:r>
              <a:rPr lang="es-ES_tradnl" dirty="0"/>
              <a:t>Estudios Académicos de Análisis Espacial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C9DA79-4068-AB48-91FB-66A102BBAB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7198" y="1035872"/>
            <a:ext cx="7227614" cy="499155"/>
          </a:xfrm>
        </p:spPr>
        <p:txBody>
          <a:bodyPr/>
          <a:lstStyle/>
          <a:p>
            <a:r>
              <a:rPr lang="es-ES_tradnl" dirty="0"/>
              <a:t>Estudios Ecuador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E5AE37-52BD-6347-9682-7E8A0C72F8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F03A74B1-C1FE-CB45-B18E-C34CA3719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436" y="1613358"/>
            <a:ext cx="2893731" cy="241934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8886EB6F-6B71-0E40-90CB-2BAFBD75A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198" y="3181045"/>
            <a:ext cx="3679294" cy="2426768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EE03CAE9-AAEC-E44D-A856-8659190A9560}"/>
              </a:ext>
            </a:extLst>
          </p:cNvPr>
          <p:cNvSpPr/>
          <p:nvPr/>
        </p:nvSpPr>
        <p:spPr>
          <a:xfrm>
            <a:off x="881088" y="1546054"/>
            <a:ext cx="30062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/>
              <a:t>Analisis Geo-estadístico de la delincuencia para Quito Urbano usando GeoDa - USFQ 2015  </a:t>
            </a:r>
          </a:p>
          <a:p>
            <a:r>
              <a:rPr lang="es-EC" dirty="0"/>
              <a:t>E. Coba &amp; C. Balseca</a:t>
            </a:r>
            <a:endParaRPr lang="es-ES_tradnl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4CFB74F8-E41D-724F-973B-2EAC4741C61B}"/>
              </a:ext>
            </a:extLst>
          </p:cNvPr>
          <p:cNvSpPr/>
          <p:nvPr/>
        </p:nvSpPr>
        <p:spPr>
          <a:xfrm>
            <a:off x="8197633" y="2851972"/>
            <a:ext cx="31726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/>
              <a:t>Demografía y correlacion espacial. INEC 2015</a:t>
            </a:r>
            <a:endParaRPr lang="es-ES_tradnl" dirty="0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460E6DCF-2389-E244-A76E-7C3638030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2415" y="1035872"/>
            <a:ext cx="4394200" cy="181610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3DF98A8C-CFE3-7648-90BD-F20112CA94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6109" y="4487693"/>
            <a:ext cx="5019586" cy="1984931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884656F1-4A3A-7A41-8242-695C7FC5C567}"/>
              </a:ext>
            </a:extLst>
          </p:cNvPr>
          <p:cNvSpPr/>
          <p:nvPr/>
        </p:nvSpPr>
        <p:spPr>
          <a:xfrm>
            <a:off x="4542819" y="4396967"/>
            <a:ext cx="31726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/>
              <a:t>Propuestas metodológicas para comprobar en que</a:t>
            </a:r>
          </a:p>
          <a:p>
            <a:r>
              <a:rPr lang="es-EC" dirty="0"/>
              <a:t>medida la población ecuatoriana tiende a concentrarse o</a:t>
            </a:r>
          </a:p>
          <a:p>
            <a:r>
              <a:rPr lang="es-EC" dirty="0"/>
              <a:t>dispersarse en determinada área geográfica. INEC 2015.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670475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07EFBB-AA03-084A-9843-C7D752A4D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198" y="385376"/>
            <a:ext cx="8846208" cy="530024"/>
          </a:xfrm>
        </p:spPr>
        <p:txBody>
          <a:bodyPr>
            <a:normAutofit fontScale="90000"/>
          </a:bodyPr>
          <a:lstStyle/>
          <a:p>
            <a:r>
              <a:rPr lang="es-ES_tradnl" dirty="0"/>
              <a:t>Problemas asociados con la Estadística </a:t>
            </a:r>
            <a:br>
              <a:rPr lang="es-ES_tradnl" dirty="0"/>
            </a:br>
            <a:r>
              <a:rPr lang="es-ES_tradnl" dirty="0"/>
              <a:t>Espacial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C9DA79-4068-AB48-91FB-66A102BBAB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7198" y="1035872"/>
            <a:ext cx="9261202" cy="499155"/>
          </a:xfrm>
        </p:spPr>
        <p:txBody>
          <a:bodyPr>
            <a:normAutofit fontScale="85000" lnSpcReduction="10000"/>
          </a:bodyPr>
          <a:lstStyle/>
          <a:p>
            <a:r>
              <a:rPr lang="es-ES_tradnl" dirty="0"/>
              <a:t>Problema de Unidad de Área Modificable (</a:t>
            </a:r>
            <a:r>
              <a:rPr lang="es-ES_tradnl" dirty="0" err="1"/>
              <a:t>MAPU</a:t>
            </a:r>
            <a:r>
              <a:rPr lang="es-ES_tradnl" dirty="0"/>
              <a:t>) y sus implicancias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E5AE37-52BD-6347-9682-7E8A0C72F8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722360C-C4E3-9B42-821C-C25DCA8CD88D}"/>
              </a:ext>
            </a:extLst>
          </p:cNvPr>
          <p:cNvSpPr/>
          <p:nvPr/>
        </p:nvSpPr>
        <p:spPr>
          <a:xfrm>
            <a:off x="1246909" y="1535026"/>
            <a:ext cx="397339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400" dirty="0"/>
              <a:t>Cualquiera sea el índice utilizado para medir la correlación de </a:t>
            </a:r>
            <a:r>
              <a:rPr lang="es-ES_tradnl" sz="2400" u="sng" dirty="0"/>
              <a:t>datos de variación discreta</a:t>
            </a:r>
            <a:r>
              <a:rPr lang="es-ES_tradnl" sz="2400" dirty="0"/>
              <a:t>, su valor se verá afectado por la forma, tamaño y criterios contemplados en la delimitación de las zonas para las cuales se encuentran agrupados y reportados los datos.</a:t>
            </a:r>
          </a:p>
          <a:p>
            <a:endParaRPr lang="es-ES_tradnl" sz="2400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6EFC3E5-89CD-1649-AC33-DF80F248AD83}"/>
              </a:ext>
            </a:extLst>
          </p:cNvPr>
          <p:cNvSpPr/>
          <p:nvPr/>
        </p:nvSpPr>
        <p:spPr>
          <a:xfrm>
            <a:off x="2550120" y="6466480"/>
            <a:ext cx="82605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dirty="0" err="1"/>
              <a:t>MAPU</a:t>
            </a:r>
            <a:r>
              <a:rPr lang="es-ES_tradnl" dirty="0"/>
              <a:t> </a:t>
            </a:r>
            <a:r>
              <a:rPr lang="es-ES_tradnl" dirty="0" err="1"/>
              <a:t>Openshaw</a:t>
            </a:r>
            <a:r>
              <a:rPr lang="es-ES_tradnl" dirty="0"/>
              <a:t>, 1984; </a:t>
            </a:r>
            <a:r>
              <a:rPr lang="es-ES_tradnl" dirty="0" err="1"/>
              <a:t>Reardon</a:t>
            </a:r>
            <a:r>
              <a:rPr lang="es-ES_tradnl" dirty="0"/>
              <a:t> et al., 2008, Yang 2005, Rodríguez 2013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2238425-9C8D-1A42-A91D-8BEDA01B0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302" y="1601383"/>
            <a:ext cx="6496163" cy="3468951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55CBBE19-2161-604D-A4CC-E6A1B9FFE8A3}"/>
              </a:ext>
            </a:extLst>
          </p:cNvPr>
          <p:cNvSpPr/>
          <p:nvPr/>
        </p:nvSpPr>
        <p:spPr>
          <a:xfrm>
            <a:off x="5541403" y="507033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_tradnl" dirty="0"/>
              <a:t>A medida en que las zonas difieren en sus formas y tamaños, el uso de los datos carecerán de legitimidad para responder el correcto comportamiento de una variable.</a:t>
            </a:r>
          </a:p>
        </p:txBody>
      </p:sp>
    </p:spTree>
    <p:extLst>
      <p:ext uri="{BB962C8B-B14F-4D97-AF65-F5344CB8AC3E}">
        <p14:creationId xmlns:p14="http://schemas.microsoft.com/office/powerpoint/2010/main" val="11644718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07EFBB-AA03-084A-9843-C7D752A4D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198" y="385376"/>
            <a:ext cx="8846208" cy="530024"/>
          </a:xfrm>
        </p:spPr>
        <p:txBody>
          <a:bodyPr>
            <a:normAutofit fontScale="90000"/>
          </a:bodyPr>
          <a:lstStyle/>
          <a:p>
            <a:r>
              <a:rPr lang="es-ES_tradnl" dirty="0"/>
              <a:t>Problemas asociados con la Estadística </a:t>
            </a:r>
            <a:br>
              <a:rPr lang="es-ES_tradnl" dirty="0"/>
            </a:br>
            <a:r>
              <a:rPr lang="es-ES_tradnl" dirty="0"/>
              <a:t>Espacial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C9DA79-4068-AB48-91FB-66A102BBAB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7198" y="1035872"/>
            <a:ext cx="9261202" cy="499155"/>
          </a:xfrm>
        </p:spPr>
        <p:txBody>
          <a:bodyPr>
            <a:normAutofit/>
          </a:bodyPr>
          <a:lstStyle/>
          <a:p>
            <a:r>
              <a:rPr lang="es-ES_tradnl" dirty="0"/>
              <a:t>Tamaños de los sectores censales 2010 - 2021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E5AE37-52BD-6347-9682-7E8A0C72F8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9D11CA5-6628-7147-B837-E7B02B26E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909707"/>
            <a:ext cx="5864113" cy="3912421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13CB2175-A700-4C44-BD14-B1E8325178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327887" y="1909707"/>
            <a:ext cx="5859616" cy="3912421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DBFC4A11-4772-B249-8AA8-ECB74109E9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31788" t="92950" r="31541"/>
          <a:stretch/>
        </p:blipFill>
        <p:spPr>
          <a:xfrm>
            <a:off x="3081349" y="5937170"/>
            <a:ext cx="5833147" cy="748718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E1D8F0C6-786C-6B46-B34B-DBA89EA4F2CF}"/>
              </a:ext>
            </a:extLst>
          </p:cNvPr>
          <p:cNvSpPr/>
          <p:nvPr/>
        </p:nvSpPr>
        <p:spPr>
          <a:xfrm>
            <a:off x="3611692" y="5567838"/>
            <a:ext cx="4772460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s-ES_tradnl" dirty="0"/>
              <a:t>1 sectores censales  = </a:t>
            </a:r>
            <a:r>
              <a:rPr lang="es-ES_tradnl" dirty="0" err="1"/>
              <a:t>aprox</a:t>
            </a:r>
            <a:r>
              <a:rPr lang="es-ES_tradnl" dirty="0"/>
              <a:t> 120 </a:t>
            </a:r>
            <a:r>
              <a:rPr lang="es-ES_tradnl" dirty="0" err="1"/>
              <a:t>Viviedas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0422736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07EFBB-AA03-084A-9843-C7D752A4D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Estudio de Segregación Espacial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C9DA79-4068-AB48-91FB-66A102BBAB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E5AE37-52BD-6347-9682-7E8A0C72F8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_tradnl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3B088DC2-60B5-E145-B150-2B00D324A2F5}"/>
              </a:ext>
            </a:extLst>
          </p:cNvPr>
          <p:cNvGrpSpPr/>
          <p:nvPr/>
        </p:nvGrpSpPr>
        <p:grpSpPr>
          <a:xfrm>
            <a:off x="131047" y="1016000"/>
            <a:ext cx="6096557" cy="5841999"/>
            <a:chOff x="348757" y="1016000"/>
            <a:chExt cx="6096557" cy="5841999"/>
          </a:xfrm>
        </p:grpSpPr>
        <p:sp>
          <p:nvSpPr>
            <p:cNvPr id="16" name="Forma libre 15">
              <a:extLst>
                <a:ext uri="{FF2B5EF4-FFF2-40B4-BE49-F238E27FC236}">
                  <a16:creationId xmlns:a16="http://schemas.microsoft.com/office/drawing/2014/main" id="{6E117B94-07E0-AD4C-A86B-CC0369C9A4D1}"/>
                </a:ext>
              </a:extLst>
            </p:cNvPr>
            <p:cNvSpPr/>
            <p:nvPr/>
          </p:nvSpPr>
          <p:spPr>
            <a:xfrm>
              <a:off x="4648215" y="1016000"/>
              <a:ext cx="1797099" cy="5841999"/>
            </a:xfrm>
            <a:custGeom>
              <a:avLst/>
              <a:gdLst>
                <a:gd name="connsiteX0" fmla="*/ 0 w 1797099"/>
                <a:gd name="connsiteY0" fmla="*/ 179710 h 5841999"/>
                <a:gd name="connsiteX1" fmla="*/ 179710 w 1797099"/>
                <a:gd name="connsiteY1" fmla="*/ 0 h 5841999"/>
                <a:gd name="connsiteX2" fmla="*/ 1617389 w 1797099"/>
                <a:gd name="connsiteY2" fmla="*/ 0 h 5841999"/>
                <a:gd name="connsiteX3" fmla="*/ 1797099 w 1797099"/>
                <a:gd name="connsiteY3" fmla="*/ 179710 h 5841999"/>
                <a:gd name="connsiteX4" fmla="*/ 1797099 w 1797099"/>
                <a:gd name="connsiteY4" fmla="*/ 5662289 h 5841999"/>
                <a:gd name="connsiteX5" fmla="*/ 1617389 w 1797099"/>
                <a:gd name="connsiteY5" fmla="*/ 5841999 h 5841999"/>
                <a:gd name="connsiteX6" fmla="*/ 179710 w 1797099"/>
                <a:gd name="connsiteY6" fmla="*/ 5841999 h 5841999"/>
                <a:gd name="connsiteX7" fmla="*/ 0 w 1797099"/>
                <a:gd name="connsiteY7" fmla="*/ 5662289 h 5841999"/>
                <a:gd name="connsiteX8" fmla="*/ 0 w 1797099"/>
                <a:gd name="connsiteY8" fmla="*/ 179710 h 5841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7099" h="5841999">
                  <a:moveTo>
                    <a:pt x="0" y="179710"/>
                  </a:moveTo>
                  <a:cubicBezTo>
                    <a:pt x="0" y="80459"/>
                    <a:pt x="80459" y="0"/>
                    <a:pt x="179710" y="0"/>
                  </a:cubicBezTo>
                  <a:lnTo>
                    <a:pt x="1617389" y="0"/>
                  </a:lnTo>
                  <a:cubicBezTo>
                    <a:pt x="1716640" y="0"/>
                    <a:pt x="1797099" y="80459"/>
                    <a:pt x="1797099" y="179710"/>
                  </a:cubicBezTo>
                  <a:lnTo>
                    <a:pt x="1797099" y="5662289"/>
                  </a:lnTo>
                  <a:cubicBezTo>
                    <a:pt x="1797099" y="5761540"/>
                    <a:pt x="1716640" y="5841999"/>
                    <a:pt x="1617389" y="5841999"/>
                  </a:cubicBezTo>
                  <a:lnTo>
                    <a:pt x="179710" y="5841999"/>
                  </a:lnTo>
                  <a:cubicBezTo>
                    <a:pt x="80459" y="5841999"/>
                    <a:pt x="0" y="5761540"/>
                    <a:pt x="0" y="5662289"/>
                  </a:cubicBezTo>
                  <a:lnTo>
                    <a:pt x="0" y="179710"/>
                  </a:lnTo>
                  <a:close/>
                </a:path>
              </a:pathLst>
            </a:cu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0" tIns="177800" rIns="177800" bIns="426720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2500" kern="1200" dirty="0"/>
                <a:t>Índice</a:t>
              </a:r>
            </a:p>
          </p:txBody>
        </p:sp>
        <p:sp>
          <p:nvSpPr>
            <p:cNvPr id="17" name="Forma libre 16">
              <a:extLst>
                <a:ext uri="{FF2B5EF4-FFF2-40B4-BE49-F238E27FC236}">
                  <a16:creationId xmlns:a16="http://schemas.microsoft.com/office/drawing/2014/main" id="{E2141288-BD86-F046-8FF6-07717917808A}"/>
                </a:ext>
              </a:extLst>
            </p:cNvPr>
            <p:cNvSpPr/>
            <p:nvPr/>
          </p:nvSpPr>
          <p:spPr>
            <a:xfrm>
              <a:off x="2551599" y="1016000"/>
              <a:ext cx="1797099" cy="5841999"/>
            </a:xfrm>
            <a:custGeom>
              <a:avLst/>
              <a:gdLst>
                <a:gd name="connsiteX0" fmla="*/ 0 w 1797099"/>
                <a:gd name="connsiteY0" fmla="*/ 179710 h 5841999"/>
                <a:gd name="connsiteX1" fmla="*/ 179710 w 1797099"/>
                <a:gd name="connsiteY1" fmla="*/ 0 h 5841999"/>
                <a:gd name="connsiteX2" fmla="*/ 1617389 w 1797099"/>
                <a:gd name="connsiteY2" fmla="*/ 0 h 5841999"/>
                <a:gd name="connsiteX3" fmla="*/ 1797099 w 1797099"/>
                <a:gd name="connsiteY3" fmla="*/ 179710 h 5841999"/>
                <a:gd name="connsiteX4" fmla="*/ 1797099 w 1797099"/>
                <a:gd name="connsiteY4" fmla="*/ 5662289 h 5841999"/>
                <a:gd name="connsiteX5" fmla="*/ 1617389 w 1797099"/>
                <a:gd name="connsiteY5" fmla="*/ 5841999 h 5841999"/>
                <a:gd name="connsiteX6" fmla="*/ 179710 w 1797099"/>
                <a:gd name="connsiteY6" fmla="*/ 5841999 h 5841999"/>
                <a:gd name="connsiteX7" fmla="*/ 0 w 1797099"/>
                <a:gd name="connsiteY7" fmla="*/ 5662289 h 5841999"/>
                <a:gd name="connsiteX8" fmla="*/ 0 w 1797099"/>
                <a:gd name="connsiteY8" fmla="*/ 179710 h 5841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7099" h="5841999">
                  <a:moveTo>
                    <a:pt x="0" y="179710"/>
                  </a:moveTo>
                  <a:cubicBezTo>
                    <a:pt x="0" y="80459"/>
                    <a:pt x="80459" y="0"/>
                    <a:pt x="179710" y="0"/>
                  </a:cubicBezTo>
                  <a:lnTo>
                    <a:pt x="1617389" y="0"/>
                  </a:lnTo>
                  <a:cubicBezTo>
                    <a:pt x="1716640" y="0"/>
                    <a:pt x="1797099" y="80459"/>
                    <a:pt x="1797099" y="179710"/>
                  </a:cubicBezTo>
                  <a:lnTo>
                    <a:pt x="1797099" y="5662289"/>
                  </a:lnTo>
                  <a:cubicBezTo>
                    <a:pt x="1797099" y="5761540"/>
                    <a:pt x="1716640" y="5841999"/>
                    <a:pt x="1617389" y="5841999"/>
                  </a:cubicBezTo>
                  <a:lnTo>
                    <a:pt x="179710" y="5841999"/>
                  </a:lnTo>
                  <a:cubicBezTo>
                    <a:pt x="80459" y="5841999"/>
                    <a:pt x="0" y="5761540"/>
                    <a:pt x="0" y="5662289"/>
                  </a:cubicBezTo>
                  <a:lnTo>
                    <a:pt x="0" y="179710"/>
                  </a:lnTo>
                  <a:close/>
                </a:path>
              </a:pathLst>
            </a:cu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0" tIns="177800" rIns="177800" bIns="426720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kern="1200" dirty="0"/>
                <a:t>Dimensión</a:t>
              </a:r>
            </a:p>
          </p:txBody>
        </p:sp>
        <p:sp>
          <p:nvSpPr>
            <p:cNvPr id="18" name="Forma libre 17">
              <a:extLst>
                <a:ext uri="{FF2B5EF4-FFF2-40B4-BE49-F238E27FC236}">
                  <a16:creationId xmlns:a16="http://schemas.microsoft.com/office/drawing/2014/main" id="{731BDF1E-0E63-5645-83BD-5A2C011E861A}"/>
                </a:ext>
              </a:extLst>
            </p:cNvPr>
            <p:cNvSpPr/>
            <p:nvPr/>
          </p:nvSpPr>
          <p:spPr>
            <a:xfrm>
              <a:off x="348757" y="1016000"/>
              <a:ext cx="1797099" cy="5841999"/>
            </a:xfrm>
            <a:custGeom>
              <a:avLst/>
              <a:gdLst>
                <a:gd name="connsiteX0" fmla="*/ 0 w 1797099"/>
                <a:gd name="connsiteY0" fmla="*/ 179710 h 5841999"/>
                <a:gd name="connsiteX1" fmla="*/ 179710 w 1797099"/>
                <a:gd name="connsiteY1" fmla="*/ 0 h 5841999"/>
                <a:gd name="connsiteX2" fmla="*/ 1617389 w 1797099"/>
                <a:gd name="connsiteY2" fmla="*/ 0 h 5841999"/>
                <a:gd name="connsiteX3" fmla="*/ 1797099 w 1797099"/>
                <a:gd name="connsiteY3" fmla="*/ 179710 h 5841999"/>
                <a:gd name="connsiteX4" fmla="*/ 1797099 w 1797099"/>
                <a:gd name="connsiteY4" fmla="*/ 5662289 h 5841999"/>
                <a:gd name="connsiteX5" fmla="*/ 1617389 w 1797099"/>
                <a:gd name="connsiteY5" fmla="*/ 5841999 h 5841999"/>
                <a:gd name="connsiteX6" fmla="*/ 179710 w 1797099"/>
                <a:gd name="connsiteY6" fmla="*/ 5841999 h 5841999"/>
                <a:gd name="connsiteX7" fmla="*/ 0 w 1797099"/>
                <a:gd name="connsiteY7" fmla="*/ 5662289 h 5841999"/>
                <a:gd name="connsiteX8" fmla="*/ 0 w 1797099"/>
                <a:gd name="connsiteY8" fmla="*/ 179710 h 5841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7099" h="5841999">
                  <a:moveTo>
                    <a:pt x="0" y="179710"/>
                  </a:moveTo>
                  <a:cubicBezTo>
                    <a:pt x="0" y="80459"/>
                    <a:pt x="80459" y="0"/>
                    <a:pt x="179710" y="0"/>
                  </a:cubicBezTo>
                  <a:lnTo>
                    <a:pt x="1617389" y="0"/>
                  </a:lnTo>
                  <a:cubicBezTo>
                    <a:pt x="1716640" y="0"/>
                    <a:pt x="1797099" y="80459"/>
                    <a:pt x="1797099" y="179710"/>
                  </a:cubicBezTo>
                  <a:lnTo>
                    <a:pt x="1797099" y="5662289"/>
                  </a:lnTo>
                  <a:cubicBezTo>
                    <a:pt x="1797099" y="5761540"/>
                    <a:pt x="1716640" y="5841999"/>
                    <a:pt x="1617389" y="5841999"/>
                  </a:cubicBezTo>
                  <a:lnTo>
                    <a:pt x="179710" y="5841999"/>
                  </a:lnTo>
                  <a:cubicBezTo>
                    <a:pt x="80459" y="5841999"/>
                    <a:pt x="0" y="5761540"/>
                    <a:pt x="0" y="5662289"/>
                  </a:cubicBezTo>
                  <a:lnTo>
                    <a:pt x="0" y="179710"/>
                  </a:lnTo>
                  <a:close/>
                </a:path>
              </a:pathLst>
            </a:cu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0" tIns="177800" rIns="177800" bIns="426720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C" sz="2500" kern="1200"/>
            </a:p>
          </p:txBody>
        </p:sp>
        <p:sp>
          <p:nvSpPr>
            <p:cNvPr id="19" name="Forma libre 18">
              <a:extLst>
                <a:ext uri="{FF2B5EF4-FFF2-40B4-BE49-F238E27FC236}">
                  <a16:creationId xmlns:a16="http://schemas.microsoft.com/office/drawing/2014/main" id="{A6CD2F92-2115-414B-B4E2-7C5B05B0F093}"/>
                </a:ext>
              </a:extLst>
            </p:cNvPr>
            <p:cNvSpPr/>
            <p:nvPr/>
          </p:nvSpPr>
          <p:spPr>
            <a:xfrm>
              <a:off x="520862" y="3114952"/>
              <a:ext cx="1497582" cy="748791"/>
            </a:xfrm>
            <a:custGeom>
              <a:avLst/>
              <a:gdLst>
                <a:gd name="connsiteX0" fmla="*/ 0 w 1497582"/>
                <a:gd name="connsiteY0" fmla="*/ 74879 h 748791"/>
                <a:gd name="connsiteX1" fmla="*/ 74879 w 1497582"/>
                <a:gd name="connsiteY1" fmla="*/ 0 h 748791"/>
                <a:gd name="connsiteX2" fmla="*/ 1422703 w 1497582"/>
                <a:gd name="connsiteY2" fmla="*/ 0 h 748791"/>
                <a:gd name="connsiteX3" fmla="*/ 1497582 w 1497582"/>
                <a:gd name="connsiteY3" fmla="*/ 74879 h 748791"/>
                <a:gd name="connsiteX4" fmla="*/ 1497582 w 1497582"/>
                <a:gd name="connsiteY4" fmla="*/ 673912 h 748791"/>
                <a:gd name="connsiteX5" fmla="*/ 1422703 w 1497582"/>
                <a:gd name="connsiteY5" fmla="*/ 748791 h 748791"/>
                <a:gd name="connsiteX6" fmla="*/ 74879 w 1497582"/>
                <a:gd name="connsiteY6" fmla="*/ 748791 h 748791"/>
                <a:gd name="connsiteX7" fmla="*/ 0 w 1497582"/>
                <a:gd name="connsiteY7" fmla="*/ 673912 h 748791"/>
                <a:gd name="connsiteX8" fmla="*/ 0 w 1497582"/>
                <a:gd name="connsiteY8" fmla="*/ 74879 h 74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7582" h="748791">
                  <a:moveTo>
                    <a:pt x="0" y="74879"/>
                  </a:moveTo>
                  <a:cubicBezTo>
                    <a:pt x="0" y="33524"/>
                    <a:pt x="33524" y="0"/>
                    <a:pt x="74879" y="0"/>
                  </a:cubicBezTo>
                  <a:lnTo>
                    <a:pt x="1422703" y="0"/>
                  </a:lnTo>
                  <a:cubicBezTo>
                    <a:pt x="1464058" y="0"/>
                    <a:pt x="1497582" y="33524"/>
                    <a:pt x="1497582" y="74879"/>
                  </a:cubicBezTo>
                  <a:lnTo>
                    <a:pt x="1497582" y="673912"/>
                  </a:lnTo>
                  <a:cubicBezTo>
                    <a:pt x="1497582" y="715267"/>
                    <a:pt x="1464058" y="748791"/>
                    <a:pt x="1422703" y="748791"/>
                  </a:cubicBezTo>
                  <a:lnTo>
                    <a:pt x="74879" y="748791"/>
                  </a:lnTo>
                  <a:cubicBezTo>
                    <a:pt x="33524" y="748791"/>
                    <a:pt x="0" y="715267"/>
                    <a:pt x="0" y="673912"/>
                  </a:cubicBezTo>
                  <a:lnTo>
                    <a:pt x="0" y="7487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091" tIns="32091" rIns="32091" bIns="3209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600" kern="1200"/>
                <a:t>Índices de un grupo</a:t>
              </a:r>
            </a:p>
          </p:txBody>
        </p:sp>
        <p:sp>
          <p:nvSpPr>
            <p:cNvPr id="20" name="Forma libre 19">
              <a:extLst>
                <a:ext uri="{FF2B5EF4-FFF2-40B4-BE49-F238E27FC236}">
                  <a16:creationId xmlns:a16="http://schemas.microsoft.com/office/drawing/2014/main" id="{B710DEDC-CE94-BD48-A75C-E7C9F496D206}"/>
                </a:ext>
              </a:extLst>
            </p:cNvPr>
            <p:cNvSpPr/>
            <p:nvPr/>
          </p:nvSpPr>
          <p:spPr>
            <a:xfrm rot="19716945">
              <a:off x="1945212" y="3241980"/>
              <a:ext cx="905695" cy="23071"/>
            </a:xfrm>
            <a:custGeom>
              <a:avLst/>
              <a:gdLst>
                <a:gd name="connsiteX0" fmla="*/ 0 w 905695"/>
                <a:gd name="connsiteY0" fmla="*/ 11535 h 23071"/>
                <a:gd name="connsiteX1" fmla="*/ 905695 w 905695"/>
                <a:gd name="connsiteY1" fmla="*/ 11535 h 23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5695" h="23071">
                  <a:moveTo>
                    <a:pt x="0" y="11535"/>
                  </a:moveTo>
                  <a:lnTo>
                    <a:pt x="905695" y="1153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42904" tIns="-11107" rIns="442906" bIns="-11107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C" sz="500" kern="1200"/>
            </a:p>
          </p:txBody>
        </p:sp>
        <p:sp>
          <p:nvSpPr>
            <p:cNvPr id="21" name="Forma libre 20">
              <a:extLst>
                <a:ext uri="{FF2B5EF4-FFF2-40B4-BE49-F238E27FC236}">
                  <a16:creationId xmlns:a16="http://schemas.microsoft.com/office/drawing/2014/main" id="{A239FB1F-A723-5447-B275-DF948074A714}"/>
                </a:ext>
              </a:extLst>
            </p:cNvPr>
            <p:cNvSpPr/>
            <p:nvPr/>
          </p:nvSpPr>
          <p:spPr>
            <a:xfrm>
              <a:off x="2770141" y="2643284"/>
              <a:ext cx="1497582" cy="748791"/>
            </a:xfrm>
            <a:custGeom>
              <a:avLst/>
              <a:gdLst>
                <a:gd name="connsiteX0" fmla="*/ 0 w 1497582"/>
                <a:gd name="connsiteY0" fmla="*/ 74879 h 748791"/>
                <a:gd name="connsiteX1" fmla="*/ 74879 w 1497582"/>
                <a:gd name="connsiteY1" fmla="*/ 0 h 748791"/>
                <a:gd name="connsiteX2" fmla="*/ 1422703 w 1497582"/>
                <a:gd name="connsiteY2" fmla="*/ 0 h 748791"/>
                <a:gd name="connsiteX3" fmla="*/ 1497582 w 1497582"/>
                <a:gd name="connsiteY3" fmla="*/ 74879 h 748791"/>
                <a:gd name="connsiteX4" fmla="*/ 1497582 w 1497582"/>
                <a:gd name="connsiteY4" fmla="*/ 673912 h 748791"/>
                <a:gd name="connsiteX5" fmla="*/ 1422703 w 1497582"/>
                <a:gd name="connsiteY5" fmla="*/ 748791 h 748791"/>
                <a:gd name="connsiteX6" fmla="*/ 74879 w 1497582"/>
                <a:gd name="connsiteY6" fmla="*/ 748791 h 748791"/>
                <a:gd name="connsiteX7" fmla="*/ 0 w 1497582"/>
                <a:gd name="connsiteY7" fmla="*/ 673912 h 748791"/>
                <a:gd name="connsiteX8" fmla="*/ 0 w 1497582"/>
                <a:gd name="connsiteY8" fmla="*/ 74879 h 74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7582" h="748791">
                  <a:moveTo>
                    <a:pt x="0" y="74879"/>
                  </a:moveTo>
                  <a:cubicBezTo>
                    <a:pt x="0" y="33524"/>
                    <a:pt x="33524" y="0"/>
                    <a:pt x="74879" y="0"/>
                  </a:cubicBezTo>
                  <a:lnTo>
                    <a:pt x="1422703" y="0"/>
                  </a:lnTo>
                  <a:cubicBezTo>
                    <a:pt x="1464058" y="0"/>
                    <a:pt x="1497582" y="33524"/>
                    <a:pt x="1497582" y="74879"/>
                  </a:cubicBezTo>
                  <a:lnTo>
                    <a:pt x="1497582" y="673912"/>
                  </a:lnTo>
                  <a:cubicBezTo>
                    <a:pt x="1497582" y="715267"/>
                    <a:pt x="1464058" y="748791"/>
                    <a:pt x="1422703" y="748791"/>
                  </a:cubicBezTo>
                  <a:lnTo>
                    <a:pt x="74879" y="748791"/>
                  </a:lnTo>
                  <a:cubicBezTo>
                    <a:pt x="33524" y="748791"/>
                    <a:pt x="0" y="715267"/>
                    <a:pt x="0" y="673912"/>
                  </a:cubicBezTo>
                  <a:lnTo>
                    <a:pt x="0" y="7487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091" tIns="32091" rIns="32091" bIns="3209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600" kern="1200"/>
                <a:t>Exposición</a:t>
              </a:r>
            </a:p>
          </p:txBody>
        </p:sp>
        <p:sp>
          <p:nvSpPr>
            <p:cNvPr id="22" name="Forma libre 21">
              <a:extLst>
                <a:ext uri="{FF2B5EF4-FFF2-40B4-BE49-F238E27FC236}">
                  <a16:creationId xmlns:a16="http://schemas.microsoft.com/office/drawing/2014/main" id="{0A12C6D9-6B30-4343-A297-577BD527621C}"/>
                </a:ext>
              </a:extLst>
            </p:cNvPr>
            <p:cNvSpPr/>
            <p:nvPr/>
          </p:nvSpPr>
          <p:spPr>
            <a:xfrm rot="21599950">
              <a:off x="4282236" y="3006144"/>
              <a:ext cx="511963" cy="23071"/>
            </a:xfrm>
            <a:custGeom>
              <a:avLst/>
              <a:gdLst>
                <a:gd name="connsiteX0" fmla="*/ 0 w 511963"/>
                <a:gd name="connsiteY0" fmla="*/ 11535 h 23071"/>
                <a:gd name="connsiteX1" fmla="*/ 511963 w 511963"/>
                <a:gd name="connsiteY1" fmla="*/ 11535 h 23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1963" h="23071">
                  <a:moveTo>
                    <a:pt x="0" y="11535"/>
                  </a:moveTo>
                  <a:lnTo>
                    <a:pt x="511963" y="11535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5881" tIns="-1264" rIns="255883" bIns="-1265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C" sz="500" kern="1200"/>
            </a:p>
          </p:txBody>
        </p:sp>
        <p:sp>
          <p:nvSpPr>
            <p:cNvPr id="23" name="Forma libre 22">
              <a:extLst>
                <a:ext uri="{FF2B5EF4-FFF2-40B4-BE49-F238E27FC236}">
                  <a16:creationId xmlns:a16="http://schemas.microsoft.com/office/drawing/2014/main" id="{94B98D48-8BFF-8F4C-A34A-71EBE3D3EE5B}"/>
                </a:ext>
              </a:extLst>
            </p:cNvPr>
            <p:cNvSpPr/>
            <p:nvPr/>
          </p:nvSpPr>
          <p:spPr>
            <a:xfrm>
              <a:off x="4775666" y="2643284"/>
              <a:ext cx="1497582" cy="748791"/>
            </a:xfrm>
            <a:custGeom>
              <a:avLst/>
              <a:gdLst>
                <a:gd name="connsiteX0" fmla="*/ 0 w 1497582"/>
                <a:gd name="connsiteY0" fmla="*/ 74879 h 748791"/>
                <a:gd name="connsiteX1" fmla="*/ 74879 w 1497582"/>
                <a:gd name="connsiteY1" fmla="*/ 0 h 748791"/>
                <a:gd name="connsiteX2" fmla="*/ 1422703 w 1497582"/>
                <a:gd name="connsiteY2" fmla="*/ 0 h 748791"/>
                <a:gd name="connsiteX3" fmla="*/ 1497582 w 1497582"/>
                <a:gd name="connsiteY3" fmla="*/ 74879 h 748791"/>
                <a:gd name="connsiteX4" fmla="*/ 1497582 w 1497582"/>
                <a:gd name="connsiteY4" fmla="*/ 673912 h 748791"/>
                <a:gd name="connsiteX5" fmla="*/ 1422703 w 1497582"/>
                <a:gd name="connsiteY5" fmla="*/ 748791 h 748791"/>
                <a:gd name="connsiteX6" fmla="*/ 74879 w 1497582"/>
                <a:gd name="connsiteY6" fmla="*/ 748791 h 748791"/>
                <a:gd name="connsiteX7" fmla="*/ 0 w 1497582"/>
                <a:gd name="connsiteY7" fmla="*/ 673912 h 748791"/>
                <a:gd name="connsiteX8" fmla="*/ 0 w 1497582"/>
                <a:gd name="connsiteY8" fmla="*/ 74879 h 74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7582" h="748791">
                  <a:moveTo>
                    <a:pt x="0" y="74879"/>
                  </a:moveTo>
                  <a:cubicBezTo>
                    <a:pt x="0" y="33524"/>
                    <a:pt x="33524" y="0"/>
                    <a:pt x="74879" y="0"/>
                  </a:cubicBezTo>
                  <a:lnTo>
                    <a:pt x="1422703" y="0"/>
                  </a:lnTo>
                  <a:cubicBezTo>
                    <a:pt x="1464058" y="0"/>
                    <a:pt x="1497582" y="33524"/>
                    <a:pt x="1497582" y="74879"/>
                  </a:cubicBezTo>
                  <a:lnTo>
                    <a:pt x="1497582" y="673912"/>
                  </a:lnTo>
                  <a:cubicBezTo>
                    <a:pt x="1497582" y="715267"/>
                    <a:pt x="1464058" y="748791"/>
                    <a:pt x="1422703" y="748791"/>
                  </a:cubicBezTo>
                  <a:lnTo>
                    <a:pt x="74879" y="748791"/>
                  </a:lnTo>
                  <a:cubicBezTo>
                    <a:pt x="33524" y="748791"/>
                    <a:pt x="0" y="715267"/>
                    <a:pt x="0" y="673912"/>
                  </a:cubicBezTo>
                  <a:lnTo>
                    <a:pt x="0" y="7487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091" tIns="32091" rIns="32091" bIns="3209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200" kern="1200" dirty="0"/>
                <a:t>Índice de aislamiento corregido (eta2)</a:t>
              </a:r>
            </a:p>
          </p:txBody>
        </p:sp>
        <p:sp>
          <p:nvSpPr>
            <p:cNvPr id="24" name="Forma libre 23">
              <a:extLst>
                <a:ext uri="{FF2B5EF4-FFF2-40B4-BE49-F238E27FC236}">
                  <a16:creationId xmlns:a16="http://schemas.microsoft.com/office/drawing/2014/main" id="{97E25D39-26A2-284E-8801-B8FE6E369CF5}"/>
                </a:ext>
              </a:extLst>
            </p:cNvPr>
            <p:cNvSpPr/>
            <p:nvPr/>
          </p:nvSpPr>
          <p:spPr>
            <a:xfrm rot="1844615">
              <a:off x="1950625" y="3699121"/>
              <a:ext cx="865846" cy="23071"/>
            </a:xfrm>
            <a:custGeom>
              <a:avLst/>
              <a:gdLst>
                <a:gd name="connsiteX0" fmla="*/ 0 w 865846"/>
                <a:gd name="connsiteY0" fmla="*/ 11535 h 23071"/>
                <a:gd name="connsiteX1" fmla="*/ 865846 w 865846"/>
                <a:gd name="connsiteY1" fmla="*/ 11535 h 23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5846" h="23071">
                  <a:moveTo>
                    <a:pt x="0" y="11535"/>
                  </a:moveTo>
                  <a:lnTo>
                    <a:pt x="865846" y="1153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23977" tIns="-10111" rIns="423977" bIns="-1011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C" sz="500" kern="1200"/>
            </a:p>
          </p:txBody>
        </p:sp>
        <p:sp>
          <p:nvSpPr>
            <p:cNvPr id="25" name="Forma libre 24">
              <a:extLst>
                <a:ext uri="{FF2B5EF4-FFF2-40B4-BE49-F238E27FC236}">
                  <a16:creationId xmlns:a16="http://schemas.microsoft.com/office/drawing/2014/main" id="{8FE856F1-FB6B-B24A-9518-6D461D443C47}"/>
                </a:ext>
              </a:extLst>
            </p:cNvPr>
            <p:cNvSpPr/>
            <p:nvPr/>
          </p:nvSpPr>
          <p:spPr>
            <a:xfrm>
              <a:off x="2770141" y="3552752"/>
              <a:ext cx="1497582" cy="748791"/>
            </a:xfrm>
            <a:custGeom>
              <a:avLst/>
              <a:gdLst>
                <a:gd name="connsiteX0" fmla="*/ 0 w 1497582"/>
                <a:gd name="connsiteY0" fmla="*/ 74879 h 748791"/>
                <a:gd name="connsiteX1" fmla="*/ 74879 w 1497582"/>
                <a:gd name="connsiteY1" fmla="*/ 0 h 748791"/>
                <a:gd name="connsiteX2" fmla="*/ 1422703 w 1497582"/>
                <a:gd name="connsiteY2" fmla="*/ 0 h 748791"/>
                <a:gd name="connsiteX3" fmla="*/ 1497582 w 1497582"/>
                <a:gd name="connsiteY3" fmla="*/ 74879 h 748791"/>
                <a:gd name="connsiteX4" fmla="*/ 1497582 w 1497582"/>
                <a:gd name="connsiteY4" fmla="*/ 673912 h 748791"/>
                <a:gd name="connsiteX5" fmla="*/ 1422703 w 1497582"/>
                <a:gd name="connsiteY5" fmla="*/ 748791 h 748791"/>
                <a:gd name="connsiteX6" fmla="*/ 74879 w 1497582"/>
                <a:gd name="connsiteY6" fmla="*/ 748791 h 748791"/>
                <a:gd name="connsiteX7" fmla="*/ 0 w 1497582"/>
                <a:gd name="connsiteY7" fmla="*/ 673912 h 748791"/>
                <a:gd name="connsiteX8" fmla="*/ 0 w 1497582"/>
                <a:gd name="connsiteY8" fmla="*/ 74879 h 74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7582" h="748791">
                  <a:moveTo>
                    <a:pt x="0" y="74879"/>
                  </a:moveTo>
                  <a:cubicBezTo>
                    <a:pt x="0" y="33524"/>
                    <a:pt x="33524" y="0"/>
                    <a:pt x="74879" y="0"/>
                  </a:cubicBezTo>
                  <a:lnTo>
                    <a:pt x="1422703" y="0"/>
                  </a:lnTo>
                  <a:cubicBezTo>
                    <a:pt x="1464058" y="0"/>
                    <a:pt x="1497582" y="33524"/>
                    <a:pt x="1497582" y="74879"/>
                  </a:cubicBezTo>
                  <a:lnTo>
                    <a:pt x="1497582" y="673912"/>
                  </a:lnTo>
                  <a:cubicBezTo>
                    <a:pt x="1497582" y="715267"/>
                    <a:pt x="1464058" y="748791"/>
                    <a:pt x="1422703" y="748791"/>
                  </a:cubicBezTo>
                  <a:lnTo>
                    <a:pt x="74879" y="748791"/>
                  </a:lnTo>
                  <a:cubicBezTo>
                    <a:pt x="33524" y="748791"/>
                    <a:pt x="0" y="715267"/>
                    <a:pt x="0" y="673912"/>
                  </a:cubicBezTo>
                  <a:lnTo>
                    <a:pt x="0" y="7487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091" tIns="32091" rIns="32091" bIns="3209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600" kern="1200"/>
                <a:t>Uniformidad</a:t>
              </a:r>
            </a:p>
          </p:txBody>
        </p:sp>
        <p:sp>
          <p:nvSpPr>
            <p:cNvPr id="26" name="Forma libre 25">
              <a:extLst>
                <a:ext uri="{FF2B5EF4-FFF2-40B4-BE49-F238E27FC236}">
                  <a16:creationId xmlns:a16="http://schemas.microsoft.com/office/drawing/2014/main" id="{74B36C73-8375-5848-AE09-0A49659B863C}"/>
                </a:ext>
              </a:extLst>
            </p:cNvPr>
            <p:cNvSpPr/>
            <p:nvPr/>
          </p:nvSpPr>
          <p:spPr>
            <a:xfrm rot="21537078">
              <a:off x="4253168" y="3915611"/>
              <a:ext cx="526548" cy="23071"/>
            </a:xfrm>
            <a:custGeom>
              <a:avLst/>
              <a:gdLst>
                <a:gd name="connsiteX0" fmla="*/ 0 w 526548"/>
                <a:gd name="connsiteY0" fmla="*/ 11535 h 23071"/>
                <a:gd name="connsiteX1" fmla="*/ 526548 w 526548"/>
                <a:gd name="connsiteY1" fmla="*/ 11535 h 23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6548" h="23071">
                  <a:moveTo>
                    <a:pt x="0" y="11535"/>
                  </a:moveTo>
                  <a:lnTo>
                    <a:pt x="526548" y="11535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2810" tIns="-1628" rIns="262810" bIns="-1629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C" sz="500" kern="1200"/>
            </a:p>
          </p:txBody>
        </p:sp>
        <p:sp>
          <p:nvSpPr>
            <p:cNvPr id="27" name="Forma libre 26">
              <a:extLst>
                <a:ext uri="{FF2B5EF4-FFF2-40B4-BE49-F238E27FC236}">
                  <a16:creationId xmlns:a16="http://schemas.microsoft.com/office/drawing/2014/main" id="{4DF7B1FF-66E7-8743-8705-D9F2A4CCFE7C}"/>
                </a:ext>
              </a:extLst>
            </p:cNvPr>
            <p:cNvSpPr/>
            <p:nvPr/>
          </p:nvSpPr>
          <p:spPr>
            <a:xfrm>
              <a:off x="4775666" y="3552752"/>
              <a:ext cx="1497582" cy="748791"/>
            </a:xfrm>
            <a:custGeom>
              <a:avLst/>
              <a:gdLst>
                <a:gd name="connsiteX0" fmla="*/ 0 w 1497582"/>
                <a:gd name="connsiteY0" fmla="*/ 74879 h 748791"/>
                <a:gd name="connsiteX1" fmla="*/ 74879 w 1497582"/>
                <a:gd name="connsiteY1" fmla="*/ 0 h 748791"/>
                <a:gd name="connsiteX2" fmla="*/ 1422703 w 1497582"/>
                <a:gd name="connsiteY2" fmla="*/ 0 h 748791"/>
                <a:gd name="connsiteX3" fmla="*/ 1497582 w 1497582"/>
                <a:gd name="connsiteY3" fmla="*/ 74879 h 748791"/>
                <a:gd name="connsiteX4" fmla="*/ 1497582 w 1497582"/>
                <a:gd name="connsiteY4" fmla="*/ 673912 h 748791"/>
                <a:gd name="connsiteX5" fmla="*/ 1422703 w 1497582"/>
                <a:gd name="connsiteY5" fmla="*/ 748791 h 748791"/>
                <a:gd name="connsiteX6" fmla="*/ 74879 w 1497582"/>
                <a:gd name="connsiteY6" fmla="*/ 748791 h 748791"/>
                <a:gd name="connsiteX7" fmla="*/ 0 w 1497582"/>
                <a:gd name="connsiteY7" fmla="*/ 673912 h 748791"/>
                <a:gd name="connsiteX8" fmla="*/ 0 w 1497582"/>
                <a:gd name="connsiteY8" fmla="*/ 74879 h 74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7582" h="748791">
                  <a:moveTo>
                    <a:pt x="0" y="74879"/>
                  </a:moveTo>
                  <a:cubicBezTo>
                    <a:pt x="0" y="33524"/>
                    <a:pt x="33524" y="0"/>
                    <a:pt x="74879" y="0"/>
                  </a:cubicBezTo>
                  <a:lnTo>
                    <a:pt x="1422703" y="0"/>
                  </a:lnTo>
                  <a:cubicBezTo>
                    <a:pt x="1464058" y="0"/>
                    <a:pt x="1497582" y="33524"/>
                    <a:pt x="1497582" y="74879"/>
                  </a:cubicBezTo>
                  <a:lnTo>
                    <a:pt x="1497582" y="673912"/>
                  </a:lnTo>
                  <a:cubicBezTo>
                    <a:pt x="1497582" y="715267"/>
                    <a:pt x="1464058" y="748791"/>
                    <a:pt x="1422703" y="748791"/>
                  </a:cubicBezTo>
                  <a:lnTo>
                    <a:pt x="74879" y="748791"/>
                  </a:lnTo>
                  <a:cubicBezTo>
                    <a:pt x="33524" y="748791"/>
                    <a:pt x="0" y="715267"/>
                    <a:pt x="0" y="673912"/>
                  </a:cubicBezTo>
                  <a:lnTo>
                    <a:pt x="0" y="7487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091" tIns="32091" rIns="32091" bIns="3209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600" kern="1200"/>
                <a:t>Índice de entropía (H)</a:t>
              </a:r>
            </a:p>
          </p:txBody>
        </p:sp>
        <p:sp>
          <p:nvSpPr>
            <p:cNvPr id="28" name="Forma libre 27">
              <a:extLst>
                <a:ext uri="{FF2B5EF4-FFF2-40B4-BE49-F238E27FC236}">
                  <a16:creationId xmlns:a16="http://schemas.microsoft.com/office/drawing/2014/main" id="{E6D288D4-6189-BD47-A311-141EC5248E5A}"/>
                </a:ext>
              </a:extLst>
            </p:cNvPr>
            <p:cNvSpPr/>
            <p:nvPr/>
          </p:nvSpPr>
          <p:spPr>
            <a:xfrm>
              <a:off x="520862" y="5162903"/>
              <a:ext cx="1497582" cy="748791"/>
            </a:xfrm>
            <a:custGeom>
              <a:avLst/>
              <a:gdLst>
                <a:gd name="connsiteX0" fmla="*/ 0 w 1497582"/>
                <a:gd name="connsiteY0" fmla="*/ 74879 h 748791"/>
                <a:gd name="connsiteX1" fmla="*/ 74879 w 1497582"/>
                <a:gd name="connsiteY1" fmla="*/ 0 h 748791"/>
                <a:gd name="connsiteX2" fmla="*/ 1422703 w 1497582"/>
                <a:gd name="connsiteY2" fmla="*/ 0 h 748791"/>
                <a:gd name="connsiteX3" fmla="*/ 1497582 w 1497582"/>
                <a:gd name="connsiteY3" fmla="*/ 74879 h 748791"/>
                <a:gd name="connsiteX4" fmla="*/ 1497582 w 1497582"/>
                <a:gd name="connsiteY4" fmla="*/ 673912 h 748791"/>
                <a:gd name="connsiteX5" fmla="*/ 1422703 w 1497582"/>
                <a:gd name="connsiteY5" fmla="*/ 748791 h 748791"/>
                <a:gd name="connsiteX6" fmla="*/ 74879 w 1497582"/>
                <a:gd name="connsiteY6" fmla="*/ 748791 h 748791"/>
                <a:gd name="connsiteX7" fmla="*/ 0 w 1497582"/>
                <a:gd name="connsiteY7" fmla="*/ 673912 h 748791"/>
                <a:gd name="connsiteX8" fmla="*/ 0 w 1497582"/>
                <a:gd name="connsiteY8" fmla="*/ 74879 h 74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7582" h="748791">
                  <a:moveTo>
                    <a:pt x="0" y="74879"/>
                  </a:moveTo>
                  <a:cubicBezTo>
                    <a:pt x="0" y="33524"/>
                    <a:pt x="33524" y="0"/>
                    <a:pt x="74879" y="0"/>
                  </a:cubicBezTo>
                  <a:lnTo>
                    <a:pt x="1422703" y="0"/>
                  </a:lnTo>
                  <a:cubicBezTo>
                    <a:pt x="1464058" y="0"/>
                    <a:pt x="1497582" y="33524"/>
                    <a:pt x="1497582" y="74879"/>
                  </a:cubicBezTo>
                  <a:lnTo>
                    <a:pt x="1497582" y="673912"/>
                  </a:lnTo>
                  <a:cubicBezTo>
                    <a:pt x="1497582" y="715267"/>
                    <a:pt x="1464058" y="748791"/>
                    <a:pt x="1422703" y="748791"/>
                  </a:cubicBezTo>
                  <a:lnTo>
                    <a:pt x="74879" y="748791"/>
                  </a:lnTo>
                  <a:cubicBezTo>
                    <a:pt x="33524" y="748791"/>
                    <a:pt x="0" y="715267"/>
                    <a:pt x="0" y="673912"/>
                  </a:cubicBezTo>
                  <a:lnTo>
                    <a:pt x="0" y="7487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091" tIns="32091" rIns="32091" bIns="3209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600" kern="1200"/>
                <a:t>Análisis espacial</a:t>
              </a:r>
            </a:p>
          </p:txBody>
        </p:sp>
        <p:sp>
          <p:nvSpPr>
            <p:cNvPr id="29" name="Forma libre 28">
              <a:extLst>
                <a:ext uri="{FF2B5EF4-FFF2-40B4-BE49-F238E27FC236}">
                  <a16:creationId xmlns:a16="http://schemas.microsoft.com/office/drawing/2014/main" id="{B8552637-2DCC-634A-9F88-A1C81BF4380D}"/>
                </a:ext>
              </a:extLst>
            </p:cNvPr>
            <p:cNvSpPr/>
            <p:nvPr/>
          </p:nvSpPr>
          <p:spPr>
            <a:xfrm rot="19772048">
              <a:off x="1965772" y="5306708"/>
              <a:ext cx="864080" cy="23071"/>
            </a:xfrm>
            <a:custGeom>
              <a:avLst/>
              <a:gdLst>
                <a:gd name="connsiteX0" fmla="*/ 0 w 864080"/>
                <a:gd name="connsiteY0" fmla="*/ 11535 h 23071"/>
                <a:gd name="connsiteX1" fmla="*/ 864080 w 864080"/>
                <a:gd name="connsiteY1" fmla="*/ 11535 h 23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4080" h="23071">
                  <a:moveTo>
                    <a:pt x="0" y="11535"/>
                  </a:moveTo>
                  <a:lnTo>
                    <a:pt x="864080" y="11535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23137" tIns="-10067" rIns="423138" bIns="-10067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C" sz="500" kern="1200"/>
            </a:p>
          </p:txBody>
        </p:sp>
        <p:sp>
          <p:nvSpPr>
            <p:cNvPr id="30" name="Forma libre 29">
              <a:extLst>
                <a:ext uri="{FF2B5EF4-FFF2-40B4-BE49-F238E27FC236}">
                  <a16:creationId xmlns:a16="http://schemas.microsoft.com/office/drawing/2014/main" id="{47BCA683-F8C9-F842-9C8B-57D4B704E749}"/>
                </a:ext>
              </a:extLst>
            </p:cNvPr>
            <p:cNvSpPr/>
            <p:nvPr/>
          </p:nvSpPr>
          <p:spPr>
            <a:xfrm>
              <a:off x="2770141" y="4724793"/>
              <a:ext cx="1497582" cy="748791"/>
            </a:xfrm>
            <a:custGeom>
              <a:avLst/>
              <a:gdLst>
                <a:gd name="connsiteX0" fmla="*/ 0 w 1497582"/>
                <a:gd name="connsiteY0" fmla="*/ 74879 h 748791"/>
                <a:gd name="connsiteX1" fmla="*/ 74879 w 1497582"/>
                <a:gd name="connsiteY1" fmla="*/ 0 h 748791"/>
                <a:gd name="connsiteX2" fmla="*/ 1422703 w 1497582"/>
                <a:gd name="connsiteY2" fmla="*/ 0 h 748791"/>
                <a:gd name="connsiteX3" fmla="*/ 1497582 w 1497582"/>
                <a:gd name="connsiteY3" fmla="*/ 74879 h 748791"/>
                <a:gd name="connsiteX4" fmla="*/ 1497582 w 1497582"/>
                <a:gd name="connsiteY4" fmla="*/ 673912 h 748791"/>
                <a:gd name="connsiteX5" fmla="*/ 1422703 w 1497582"/>
                <a:gd name="connsiteY5" fmla="*/ 748791 h 748791"/>
                <a:gd name="connsiteX6" fmla="*/ 74879 w 1497582"/>
                <a:gd name="connsiteY6" fmla="*/ 748791 h 748791"/>
                <a:gd name="connsiteX7" fmla="*/ 0 w 1497582"/>
                <a:gd name="connsiteY7" fmla="*/ 673912 h 748791"/>
                <a:gd name="connsiteX8" fmla="*/ 0 w 1497582"/>
                <a:gd name="connsiteY8" fmla="*/ 74879 h 74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7582" h="748791">
                  <a:moveTo>
                    <a:pt x="0" y="74879"/>
                  </a:moveTo>
                  <a:cubicBezTo>
                    <a:pt x="0" y="33524"/>
                    <a:pt x="33524" y="0"/>
                    <a:pt x="74879" y="0"/>
                  </a:cubicBezTo>
                  <a:lnTo>
                    <a:pt x="1422703" y="0"/>
                  </a:lnTo>
                  <a:cubicBezTo>
                    <a:pt x="1464058" y="0"/>
                    <a:pt x="1497582" y="33524"/>
                    <a:pt x="1497582" y="74879"/>
                  </a:cubicBezTo>
                  <a:lnTo>
                    <a:pt x="1497582" y="673912"/>
                  </a:lnTo>
                  <a:cubicBezTo>
                    <a:pt x="1497582" y="715267"/>
                    <a:pt x="1464058" y="748791"/>
                    <a:pt x="1422703" y="748791"/>
                  </a:cubicBezTo>
                  <a:lnTo>
                    <a:pt x="74879" y="748791"/>
                  </a:lnTo>
                  <a:cubicBezTo>
                    <a:pt x="33524" y="748791"/>
                    <a:pt x="0" y="715267"/>
                    <a:pt x="0" y="673912"/>
                  </a:cubicBezTo>
                  <a:lnTo>
                    <a:pt x="0" y="7487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091" tIns="32091" rIns="32091" bIns="3209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600" kern="1200"/>
                <a:t>Global</a:t>
              </a:r>
            </a:p>
          </p:txBody>
        </p:sp>
        <p:sp>
          <p:nvSpPr>
            <p:cNvPr id="31" name="Forma libre 30">
              <a:extLst>
                <a:ext uri="{FF2B5EF4-FFF2-40B4-BE49-F238E27FC236}">
                  <a16:creationId xmlns:a16="http://schemas.microsoft.com/office/drawing/2014/main" id="{931FA4A5-65B7-AD48-B8FB-F99EAEBFA779}"/>
                </a:ext>
              </a:extLst>
            </p:cNvPr>
            <p:cNvSpPr/>
            <p:nvPr/>
          </p:nvSpPr>
          <p:spPr>
            <a:xfrm>
              <a:off x="4267784" y="5087653"/>
              <a:ext cx="498859" cy="23071"/>
            </a:xfrm>
            <a:custGeom>
              <a:avLst/>
              <a:gdLst>
                <a:gd name="connsiteX0" fmla="*/ 0 w 498859"/>
                <a:gd name="connsiteY0" fmla="*/ 11535 h 23071"/>
                <a:gd name="connsiteX1" fmla="*/ 498859 w 498859"/>
                <a:gd name="connsiteY1" fmla="*/ 11535 h 23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8859" h="23071">
                  <a:moveTo>
                    <a:pt x="0" y="11535"/>
                  </a:moveTo>
                  <a:lnTo>
                    <a:pt x="498859" y="11535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9658" tIns="-936" rIns="249659" bIns="-935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C" sz="500" kern="1200"/>
            </a:p>
          </p:txBody>
        </p:sp>
        <p:sp>
          <p:nvSpPr>
            <p:cNvPr id="32" name="Forma libre 31">
              <a:extLst>
                <a:ext uri="{FF2B5EF4-FFF2-40B4-BE49-F238E27FC236}">
                  <a16:creationId xmlns:a16="http://schemas.microsoft.com/office/drawing/2014/main" id="{09108395-1950-3F48-8062-347470CF5F60}"/>
                </a:ext>
              </a:extLst>
            </p:cNvPr>
            <p:cNvSpPr/>
            <p:nvPr/>
          </p:nvSpPr>
          <p:spPr>
            <a:xfrm>
              <a:off x="4775666" y="4724793"/>
              <a:ext cx="1497582" cy="748791"/>
            </a:xfrm>
            <a:custGeom>
              <a:avLst/>
              <a:gdLst>
                <a:gd name="connsiteX0" fmla="*/ 0 w 1497582"/>
                <a:gd name="connsiteY0" fmla="*/ 74879 h 748791"/>
                <a:gd name="connsiteX1" fmla="*/ 74879 w 1497582"/>
                <a:gd name="connsiteY1" fmla="*/ 0 h 748791"/>
                <a:gd name="connsiteX2" fmla="*/ 1422703 w 1497582"/>
                <a:gd name="connsiteY2" fmla="*/ 0 h 748791"/>
                <a:gd name="connsiteX3" fmla="*/ 1497582 w 1497582"/>
                <a:gd name="connsiteY3" fmla="*/ 74879 h 748791"/>
                <a:gd name="connsiteX4" fmla="*/ 1497582 w 1497582"/>
                <a:gd name="connsiteY4" fmla="*/ 673912 h 748791"/>
                <a:gd name="connsiteX5" fmla="*/ 1422703 w 1497582"/>
                <a:gd name="connsiteY5" fmla="*/ 748791 h 748791"/>
                <a:gd name="connsiteX6" fmla="*/ 74879 w 1497582"/>
                <a:gd name="connsiteY6" fmla="*/ 748791 h 748791"/>
                <a:gd name="connsiteX7" fmla="*/ 0 w 1497582"/>
                <a:gd name="connsiteY7" fmla="*/ 673912 h 748791"/>
                <a:gd name="connsiteX8" fmla="*/ 0 w 1497582"/>
                <a:gd name="connsiteY8" fmla="*/ 74879 h 74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7582" h="748791">
                  <a:moveTo>
                    <a:pt x="0" y="74879"/>
                  </a:moveTo>
                  <a:cubicBezTo>
                    <a:pt x="0" y="33524"/>
                    <a:pt x="33524" y="0"/>
                    <a:pt x="74879" y="0"/>
                  </a:cubicBezTo>
                  <a:lnTo>
                    <a:pt x="1422703" y="0"/>
                  </a:lnTo>
                  <a:cubicBezTo>
                    <a:pt x="1464058" y="0"/>
                    <a:pt x="1497582" y="33524"/>
                    <a:pt x="1497582" y="74879"/>
                  </a:cubicBezTo>
                  <a:lnTo>
                    <a:pt x="1497582" y="673912"/>
                  </a:lnTo>
                  <a:cubicBezTo>
                    <a:pt x="1497582" y="715267"/>
                    <a:pt x="1464058" y="748791"/>
                    <a:pt x="1422703" y="748791"/>
                  </a:cubicBezTo>
                  <a:lnTo>
                    <a:pt x="74879" y="748791"/>
                  </a:lnTo>
                  <a:cubicBezTo>
                    <a:pt x="33524" y="748791"/>
                    <a:pt x="0" y="715267"/>
                    <a:pt x="0" y="673912"/>
                  </a:cubicBezTo>
                  <a:lnTo>
                    <a:pt x="0" y="7487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091" tIns="32091" rIns="32091" bIns="3209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600" kern="1200"/>
                <a:t>I de Moran Global</a:t>
              </a:r>
            </a:p>
          </p:txBody>
        </p:sp>
        <p:sp>
          <p:nvSpPr>
            <p:cNvPr id="33" name="Forma libre 32">
              <a:extLst>
                <a:ext uri="{FF2B5EF4-FFF2-40B4-BE49-F238E27FC236}">
                  <a16:creationId xmlns:a16="http://schemas.microsoft.com/office/drawing/2014/main" id="{C2023527-4D3A-9541-91DB-2EDDB42219CA}"/>
                </a:ext>
              </a:extLst>
            </p:cNvPr>
            <p:cNvSpPr/>
            <p:nvPr/>
          </p:nvSpPr>
          <p:spPr>
            <a:xfrm rot="2048326">
              <a:off x="1948285" y="5776983"/>
              <a:ext cx="895295" cy="23071"/>
            </a:xfrm>
            <a:custGeom>
              <a:avLst/>
              <a:gdLst>
                <a:gd name="connsiteX0" fmla="*/ 0 w 895295"/>
                <a:gd name="connsiteY0" fmla="*/ 11535 h 23071"/>
                <a:gd name="connsiteX1" fmla="*/ 895295 w 895295"/>
                <a:gd name="connsiteY1" fmla="*/ 11535 h 23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95295" h="23071">
                  <a:moveTo>
                    <a:pt x="0" y="11535"/>
                  </a:moveTo>
                  <a:lnTo>
                    <a:pt x="895295" y="11535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37965" tIns="-10848" rIns="437965" bIns="-10846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C" sz="500" kern="1200"/>
            </a:p>
          </p:txBody>
        </p:sp>
        <p:sp>
          <p:nvSpPr>
            <p:cNvPr id="34" name="Forma libre 33">
              <a:extLst>
                <a:ext uri="{FF2B5EF4-FFF2-40B4-BE49-F238E27FC236}">
                  <a16:creationId xmlns:a16="http://schemas.microsoft.com/office/drawing/2014/main" id="{BA08DFC8-5350-C749-A571-A291F2133146}"/>
                </a:ext>
              </a:extLst>
            </p:cNvPr>
            <p:cNvSpPr/>
            <p:nvPr/>
          </p:nvSpPr>
          <p:spPr>
            <a:xfrm>
              <a:off x="2770141" y="5671015"/>
              <a:ext cx="1497582" cy="748791"/>
            </a:xfrm>
            <a:custGeom>
              <a:avLst/>
              <a:gdLst>
                <a:gd name="connsiteX0" fmla="*/ 0 w 1497582"/>
                <a:gd name="connsiteY0" fmla="*/ 74879 h 748791"/>
                <a:gd name="connsiteX1" fmla="*/ 74879 w 1497582"/>
                <a:gd name="connsiteY1" fmla="*/ 0 h 748791"/>
                <a:gd name="connsiteX2" fmla="*/ 1422703 w 1497582"/>
                <a:gd name="connsiteY2" fmla="*/ 0 h 748791"/>
                <a:gd name="connsiteX3" fmla="*/ 1497582 w 1497582"/>
                <a:gd name="connsiteY3" fmla="*/ 74879 h 748791"/>
                <a:gd name="connsiteX4" fmla="*/ 1497582 w 1497582"/>
                <a:gd name="connsiteY4" fmla="*/ 673912 h 748791"/>
                <a:gd name="connsiteX5" fmla="*/ 1422703 w 1497582"/>
                <a:gd name="connsiteY5" fmla="*/ 748791 h 748791"/>
                <a:gd name="connsiteX6" fmla="*/ 74879 w 1497582"/>
                <a:gd name="connsiteY6" fmla="*/ 748791 h 748791"/>
                <a:gd name="connsiteX7" fmla="*/ 0 w 1497582"/>
                <a:gd name="connsiteY7" fmla="*/ 673912 h 748791"/>
                <a:gd name="connsiteX8" fmla="*/ 0 w 1497582"/>
                <a:gd name="connsiteY8" fmla="*/ 74879 h 74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7582" h="748791">
                  <a:moveTo>
                    <a:pt x="0" y="74879"/>
                  </a:moveTo>
                  <a:cubicBezTo>
                    <a:pt x="0" y="33524"/>
                    <a:pt x="33524" y="0"/>
                    <a:pt x="74879" y="0"/>
                  </a:cubicBezTo>
                  <a:lnTo>
                    <a:pt x="1422703" y="0"/>
                  </a:lnTo>
                  <a:cubicBezTo>
                    <a:pt x="1464058" y="0"/>
                    <a:pt x="1497582" y="33524"/>
                    <a:pt x="1497582" y="74879"/>
                  </a:cubicBezTo>
                  <a:lnTo>
                    <a:pt x="1497582" y="673912"/>
                  </a:lnTo>
                  <a:cubicBezTo>
                    <a:pt x="1497582" y="715267"/>
                    <a:pt x="1464058" y="748791"/>
                    <a:pt x="1422703" y="748791"/>
                  </a:cubicBezTo>
                  <a:lnTo>
                    <a:pt x="74879" y="748791"/>
                  </a:lnTo>
                  <a:cubicBezTo>
                    <a:pt x="33524" y="748791"/>
                    <a:pt x="0" y="715267"/>
                    <a:pt x="0" y="673912"/>
                  </a:cubicBezTo>
                  <a:lnTo>
                    <a:pt x="0" y="7487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091" tIns="32091" rIns="32091" bIns="3209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600" kern="1200"/>
                <a:t>Local</a:t>
              </a:r>
            </a:p>
          </p:txBody>
        </p:sp>
        <p:sp>
          <p:nvSpPr>
            <p:cNvPr id="35" name="Forma libre 34">
              <a:extLst>
                <a:ext uri="{FF2B5EF4-FFF2-40B4-BE49-F238E27FC236}">
                  <a16:creationId xmlns:a16="http://schemas.microsoft.com/office/drawing/2014/main" id="{396F80C1-3BA4-1B48-8980-9E2A1DB14257}"/>
                </a:ext>
              </a:extLst>
            </p:cNvPr>
            <p:cNvSpPr/>
            <p:nvPr/>
          </p:nvSpPr>
          <p:spPr>
            <a:xfrm rot="79073">
              <a:off x="4263960" y="6033875"/>
              <a:ext cx="493239" cy="23071"/>
            </a:xfrm>
            <a:custGeom>
              <a:avLst/>
              <a:gdLst>
                <a:gd name="connsiteX0" fmla="*/ 0 w 493239"/>
                <a:gd name="connsiteY0" fmla="*/ 11535 h 23071"/>
                <a:gd name="connsiteX1" fmla="*/ 493239 w 493239"/>
                <a:gd name="connsiteY1" fmla="*/ 11535 h 23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3239" h="23071">
                  <a:moveTo>
                    <a:pt x="0" y="11535"/>
                  </a:moveTo>
                  <a:lnTo>
                    <a:pt x="493239" y="11535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6988" tIns="-797" rIns="246989" bIns="-794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C" sz="500" kern="1200"/>
            </a:p>
          </p:txBody>
        </p:sp>
        <p:sp>
          <p:nvSpPr>
            <p:cNvPr id="36" name="Forma libre 35">
              <a:extLst>
                <a:ext uri="{FF2B5EF4-FFF2-40B4-BE49-F238E27FC236}">
                  <a16:creationId xmlns:a16="http://schemas.microsoft.com/office/drawing/2014/main" id="{D42E48E8-735D-1143-876F-5E6E6BAEA638}"/>
                </a:ext>
              </a:extLst>
            </p:cNvPr>
            <p:cNvSpPr/>
            <p:nvPr/>
          </p:nvSpPr>
          <p:spPr>
            <a:xfrm>
              <a:off x="4775666" y="5671015"/>
              <a:ext cx="1497582" cy="748791"/>
            </a:xfrm>
            <a:custGeom>
              <a:avLst/>
              <a:gdLst>
                <a:gd name="connsiteX0" fmla="*/ 0 w 1497582"/>
                <a:gd name="connsiteY0" fmla="*/ 74879 h 748791"/>
                <a:gd name="connsiteX1" fmla="*/ 74879 w 1497582"/>
                <a:gd name="connsiteY1" fmla="*/ 0 h 748791"/>
                <a:gd name="connsiteX2" fmla="*/ 1422703 w 1497582"/>
                <a:gd name="connsiteY2" fmla="*/ 0 h 748791"/>
                <a:gd name="connsiteX3" fmla="*/ 1497582 w 1497582"/>
                <a:gd name="connsiteY3" fmla="*/ 74879 h 748791"/>
                <a:gd name="connsiteX4" fmla="*/ 1497582 w 1497582"/>
                <a:gd name="connsiteY4" fmla="*/ 673912 h 748791"/>
                <a:gd name="connsiteX5" fmla="*/ 1422703 w 1497582"/>
                <a:gd name="connsiteY5" fmla="*/ 748791 h 748791"/>
                <a:gd name="connsiteX6" fmla="*/ 74879 w 1497582"/>
                <a:gd name="connsiteY6" fmla="*/ 748791 h 748791"/>
                <a:gd name="connsiteX7" fmla="*/ 0 w 1497582"/>
                <a:gd name="connsiteY7" fmla="*/ 673912 h 748791"/>
                <a:gd name="connsiteX8" fmla="*/ 0 w 1497582"/>
                <a:gd name="connsiteY8" fmla="*/ 74879 h 74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7582" h="748791">
                  <a:moveTo>
                    <a:pt x="0" y="74879"/>
                  </a:moveTo>
                  <a:cubicBezTo>
                    <a:pt x="0" y="33524"/>
                    <a:pt x="33524" y="0"/>
                    <a:pt x="74879" y="0"/>
                  </a:cubicBezTo>
                  <a:lnTo>
                    <a:pt x="1422703" y="0"/>
                  </a:lnTo>
                  <a:cubicBezTo>
                    <a:pt x="1464058" y="0"/>
                    <a:pt x="1497582" y="33524"/>
                    <a:pt x="1497582" y="74879"/>
                  </a:cubicBezTo>
                  <a:lnTo>
                    <a:pt x="1497582" y="673912"/>
                  </a:lnTo>
                  <a:cubicBezTo>
                    <a:pt x="1497582" y="715267"/>
                    <a:pt x="1464058" y="748791"/>
                    <a:pt x="1422703" y="748791"/>
                  </a:cubicBezTo>
                  <a:lnTo>
                    <a:pt x="74879" y="748791"/>
                  </a:lnTo>
                  <a:cubicBezTo>
                    <a:pt x="33524" y="748791"/>
                    <a:pt x="0" y="715267"/>
                    <a:pt x="0" y="673912"/>
                  </a:cubicBezTo>
                  <a:lnTo>
                    <a:pt x="0" y="7487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091" tIns="32091" rIns="32091" bIns="3209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600" kern="1200"/>
                <a:t>GI* / I de Moran</a:t>
              </a:r>
            </a:p>
          </p:txBody>
        </p:sp>
      </p:grpSp>
      <p:sp>
        <p:nvSpPr>
          <p:cNvPr id="37" name="Rectángulo 36">
            <a:extLst>
              <a:ext uri="{FF2B5EF4-FFF2-40B4-BE49-F238E27FC236}">
                <a16:creationId xmlns:a16="http://schemas.microsoft.com/office/drawing/2014/main" id="{11AC52E8-4EED-5A4F-BEFA-98514DAD8DDA}"/>
              </a:ext>
            </a:extLst>
          </p:cNvPr>
          <p:cNvSpPr/>
          <p:nvPr/>
        </p:nvSpPr>
        <p:spPr>
          <a:xfrm>
            <a:off x="131047" y="6456849"/>
            <a:ext cx="37048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>
                <a:latin typeface="Times New Roman" panose="02020603050405020304" pitchFamily="18" charset="0"/>
                <a:ea typeface="Calibri" panose="020F0502020204030204" pitchFamily="34" charset="0"/>
              </a:rPr>
              <a:t>Adaptado de </a:t>
            </a:r>
            <a:r>
              <a:rPr lang="es-EC" err="1">
                <a:latin typeface="Times New Roman" panose="02020603050405020304" pitchFamily="18" charset="0"/>
                <a:ea typeface="Calibri" panose="020F0502020204030204" pitchFamily="34" charset="0"/>
              </a:rPr>
              <a:t>Peters</a:t>
            </a:r>
            <a:r>
              <a:rPr lang="es-EC">
                <a:latin typeface="Times New Roman" panose="02020603050405020304" pitchFamily="18" charset="0"/>
                <a:ea typeface="Calibri" panose="020F0502020204030204" pitchFamily="34" charset="0"/>
              </a:rPr>
              <a:t> Paul  (2009: 142) </a:t>
            </a:r>
            <a:endParaRPr lang="es-EC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38DE8446-79E6-6B4D-B04F-E3F0DDFD8466}"/>
              </a:ext>
            </a:extLst>
          </p:cNvPr>
          <p:cNvSpPr txBox="1"/>
          <p:nvPr/>
        </p:nvSpPr>
        <p:spPr>
          <a:xfrm>
            <a:off x="7164738" y="1331726"/>
            <a:ext cx="50272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/>
              <a:t>Mide la probabilidad o grado de interacción entre miembros del mismo grupo o en otras palabras la probabilidad que un individuo comparta la unidad espacial con un individuo del mismo grupo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833B5E70-2C9A-EF41-AF60-74F5D1A9AE27}"/>
              </a:ext>
            </a:extLst>
          </p:cNvPr>
          <p:cNvSpPr/>
          <p:nvPr/>
        </p:nvSpPr>
        <p:spPr>
          <a:xfrm>
            <a:off x="7164741" y="2721227"/>
            <a:ext cx="50272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/>
              <a:t>Cantidad de incertidumbre que proporciona una variable medida como el grado de diversidad de una unidad espacial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7FDA1F91-06A2-5D4B-A49C-90AEF09716DB}"/>
              </a:ext>
            </a:extLst>
          </p:cNvPr>
          <p:cNvSpPr/>
          <p:nvPr/>
        </p:nvSpPr>
        <p:spPr>
          <a:xfrm>
            <a:off x="7164741" y="4301543"/>
            <a:ext cx="50272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/>
              <a:t>Mide la autocorrelación espacial basada en las ubicaciones y los valores de las entidades simultáneamente ¿Exsiten Clusters?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A3275BE0-E428-4445-AC03-5221AE04D588}"/>
              </a:ext>
            </a:extLst>
          </p:cNvPr>
          <p:cNvSpPr/>
          <p:nvPr/>
        </p:nvSpPr>
        <p:spPr>
          <a:xfrm>
            <a:off x="7164740" y="5397992"/>
            <a:ext cx="50272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/>
              <a:t>La asociación espacial local puede ser definida como una concentración, en un lugar de valores especialmente altos o bajos de una variable en comparación con el valor medio esperado</a:t>
            </a:r>
          </a:p>
        </p:txBody>
      </p:sp>
      <p:sp>
        <p:nvSpPr>
          <p:cNvPr id="42" name="Flecha derecha 41">
            <a:extLst>
              <a:ext uri="{FF2B5EF4-FFF2-40B4-BE49-F238E27FC236}">
                <a16:creationId xmlns:a16="http://schemas.microsoft.com/office/drawing/2014/main" id="{9714A316-51AB-3343-97B3-6994F9F4503C}"/>
              </a:ext>
            </a:extLst>
          </p:cNvPr>
          <p:cNvSpPr/>
          <p:nvPr/>
        </p:nvSpPr>
        <p:spPr>
          <a:xfrm rot="19362620">
            <a:off x="6139484" y="2353928"/>
            <a:ext cx="1109203" cy="3562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43" name="Flecha derecha 42">
            <a:extLst>
              <a:ext uri="{FF2B5EF4-FFF2-40B4-BE49-F238E27FC236}">
                <a16:creationId xmlns:a16="http://schemas.microsoft.com/office/drawing/2014/main" id="{08197EA7-4A3E-6C4E-BC0E-BA7F1C152320}"/>
              </a:ext>
            </a:extLst>
          </p:cNvPr>
          <p:cNvSpPr/>
          <p:nvPr/>
        </p:nvSpPr>
        <p:spPr>
          <a:xfrm rot="19362620">
            <a:off x="6090547" y="3374625"/>
            <a:ext cx="1109203" cy="3562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44" name="Flecha derecha 43">
            <a:extLst>
              <a:ext uri="{FF2B5EF4-FFF2-40B4-BE49-F238E27FC236}">
                <a16:creationId xmlns:a16="http://schemas.microsoft.com/office/drawing/2014/main" id="{E82B3CF5-146C-7F41-9496-481CCC9EE015}"/>
              </a:ext>
            </a:extLst>
          </p:cNvPr>
          <p:cNvSpPr/>
          <p:nvPr/>
        </p:nvSpPr>
        <p:spPr>
          <a:xfrm rot="20016152">
            <a:off x="6133141" y="4724018"/>
            <a:ext cx="1109203" cy="3562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45" name="Flecha derecha 44">
            <a:extLst>
              <a:ext uri="{FF2B5EF4-FFF2-40B4-BE49-F238E27FC236}">
                <a16:creationId xmlns:a16="http://schemas.microsoft.com/office/drawing/2014/main" id="{FA1BBA98-840C-174C-90D3-A3DFC5E8A252}"/>
              </a:ext>
            </a:extLst>
          </p:cNvPr>
          <p:cNvSpPr/>
          <p:nvPr/>
        </p:nvSpPr>
        <p:spPr>
          <a:xfrm rot="20522598">
            <a:off x="6106130" y="5843591"/>
            <a:ext cx="1109203" cy="3562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46" name="Flecha derecha 45">
            <a:extLst>
              <a:ext uri="{FF2B5EF4-FFF2-40B4-BE49-F238E27FC236}">
                <a16:creationId xmlns:a16="http://schemas.microsoft.com/office/drawing/2014/main" id="{93B330A2-2B8E-6A45-8395-327979102407}"/>
              </a:ext>
            </a:extLst>
          </p:cNvPr>
          <p:cNvSpPr/>
          <p:nvPr/>
        </p:nvSpPr>
        <p:spPr>
          <a:xfrm rot="8822311">
            <a:off x="1149884" y="4434935"/>
            <a:ext cx="1429912" cy="4232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78184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07EFBB-AA03-084A-9843-C7D752A4D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Estudio de Segregación Espacial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C9DA79-4068-AB48-91FB-66A102BBAB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/>
              <a:t>Problema de Unidad de Área Modificable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E5AE37-52BD-6347-9682-7E8A0C72F8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A190168-8989-D94D-9197-4BF53B59F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476" y="1774458"/>
            <a:ext cx="8069048" cy="4698166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814FF641-2DAE-3145-84F0-9962386A2003}"/>
              </a:ext>
            </a:extLst>
          </p:cNvPr>
          <p:cNvSpPr/>
          <p:nvPr/>
        </p:nvSpPr>
        <p:spPr>
          <a:xfrm>
            <a:off x="8091025" y="6476793"/>
            <a:ext cx="2077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dirty="0"/>
              <a:t>Sánchez D, 2015;</a:t>
            </a:r>
          </a:p>
        </p:txBody>
      </p:sp>
    </p:spTree>
    <p:extLst>
      <p:ext uri="{BB962C8B-B14F-4D97-AF65-F5344CB8AC3E}">
        <p14:creationId xmlns:p14="http://schemas.microsoft.com/office/powerpoint/2010/main" val="463238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07EFBB-AA03-084A-9843-C7D752A4D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Estudio de Segregación Espacial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C9DA79-4068-AB48-91FB-66A102BBAB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/>
              <a:t>Problema de Unidad de Área Modificable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E5AE37-52BD-6347-9682-7E8A0C72F8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5" name="Picture 107">
            <a:extLst>
              <a:ext uri="{FF2B5EF4-FFF2-40B4-BE49-F238E27FC236}">
                <a16:creationId xmlns:a16="http://schemas.microsoft.com/office/drawing/2014/main" id="{0A9DD7D9-AFB2-4345-8164-3F47BAF41F4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23" y="1947115"/>
            <a:ext cx="2788920" cy="3959860"/>
          </a:xfrm>
          <a:prstGeom prst="rect">
            <a:avLst/>
          </a:prstGeom>
        </p:spPr>
      </p:pic>
      <p:pic>
        <p:nvPicPr>
          <p:cNvPr id="6" name="Picture 27">
            <a:extLst>
              <a:ext uri="{FF2B5EF4-FFF2-40B4-BE49-F238E27FC236}">
                <a16:creationId xmlns:a16="http://schemas.microsoft.com/office/drawing/2014/main" id="{84C00F4D-81C2-8240-99C9-593CAE14E57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043" y="1947115"/>
            <a:ext cx="2788920" cy="3959860"/>
          </a:xfrm>
          <a:prstGeom prst="rect">
            <a:avLst/>
          </a:prstGeom>
        </p:spPr>
      </p:pic>
      <p:pic>
        <p:nvPicPr>
          <p:cNvPr id="7" name="Picture 127">
            <a:extLst>
              <a:ext uri="{FF2B5EF4-FFF2-40B4-BE49-F238E27FC236}">
                <a16:creationId xmlns:a16="http://schemas.microsoft.com/office/drawing/2014/main" id="{48767058-A619-674F-AF03-387FCD9FA47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069" y="1947115"/>
            <a:ext cx="2789555" cy="3959860"/>
          </a:xfrm>
          <a:prstGeom prst="rect">
            <a:avLst/>
          </a:prstGeom>
        </p:spPr>
      </p:pic>
      <p:pic>
        <p:nvPicPr>
          <p:cNvPr id="8" name="Picture 47">
            <a:extLst>
              <a:ext uri="{FF2B5EF4-FFF2-40B4-BE49-F238E27FC236}">
                <a16:creationId xmlns:a16="http://schemas.microsoft.com/office/drawing/2014/main" id="{CABFD335-48C2-6746-ABC9-4ACC7354555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227" y="1947115"/>
            <a:ext cx="2788920" cy="395986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F5E6CBD7-7620-3C48-8184-3F811CA9C872}"/>
              </a:ext>
            </a:extLst>
          </p:cNvPr>
          <p:cNvSpPr/>
          <p:nvPr/>
        </p:nvSpPr>
        <p:spPr>
          <a:xfrm>
            <a:off x="1368125" y="1602855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Gi*</a:t>
            </a:r>
            <a:endParaRPr lang="es-ES_tradnl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43D140A-2885-1949-99B6-CCEE54C2417F}"/>
              </a:ext>
            </a:extLst>
          </p:cNvPr>
          <p:cNvSpPr/>
          <p:nvPr/>
        </p:nvSpPr>
        <p:spPr>
          <a:xfrm>
            <a:off x="3317496" y="1602855"/>
            <a:ext cx="20505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Indice de Moran</a:t>
            </a:r>
            <a:endParaRPr lang="es-ES_tradnl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70F2350-B9F6-4C4D-95F6-C2ECFFAC2891}"/>
              </a:ext>
            </a:extLst>
          </p:cNvPr>
          <p:cNvSpPr/>
          <p:nvPr/>
        </p:nvSpPr>
        <p:spPr>
          <a:xfrm>
            <a:off x="1899040" y="5942197"/>
            <a:ext cx="22797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Sectores Censales </a:t>
            </a:r>
            <a:endParaRPr lang="es-ES_tradnl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AAFB780-FC0B-7C48-AFB5-3334E375D2FC}"/>
              </a:ext>
            </a:extLst>
          </p:cNvPr>
          <p:cNvSpPr/>
          <p:nvPr/>
        </p:nvSpPr>
        <p:spPr>
          <a:xfrm>
            <a:off x="8228728" y="5942197"/>
            <a:ext cx="2350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Teselares Regulares</a:t>
            </a:r>
            <a:endParaRPr lang="es-ES_tradnl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0620503-C17B-6A49-AAB0-EE94DBE18FC0}"/>
              </a:ext>
            </a:extLst>
          </p:cNvPr>
          <p:cNvSpPr/>
          <p:nvPr/>
        </p:nvSpPr>
        <p:spPr>
          <a:xfrm>
            <a:off x="7759354" y="1602855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Gi*</a:t>
            </a:r>
            <a:endParaRPr lang="es-ES_tradnl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F423962-74F5-5E49-A244-D76DBBE0FF5F}"/>
              </a:ext>
            </a:extLst>
          </p:cNvPr>
          <p:cNvSpPr/>
          <p:nvPr/>
        </p:nvSpPr>
        <p:spPr>
          <a:xfrm>
            <a:off x="9643406" y="1602855"/>
            <a:ext cx="20505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Indice de Moran</a:t>
            </a:r>
            <a:endParaRPr lang="es-ES_tradnl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549CA636-5260-0B49-BE32-3AB4489BA9DF}"/>
              </a:ext>
            </a:extLst>
          </p:cNvPr>
          <p:cNvSpPr/>
          <p:nvPr/>
        </p:nvSpPr>
        <p:spPr>
          <a:xfrm>
            <a:off x="594675" y="6472624"/>
            <a:ext cx="2077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dirty="0"/>
              <a:t>Sánchez D, 2015;</a:t>
            </a:r>
          </a:p>
        </p:txBody>
      </p:sp>
    </p:spTree>
    <p:extLst>
      <p:ext uri="{BB962C8B-B14F-4D97-AF65-F5344CB8AC3E}">
        <p14:creationId xmlns:p14="http://schemas.microsoft.com/office/powerpoint/2010/main" val="64124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07EFBB-AA03-084A-9843-C7D752A4D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Estudio de Segregación Espacial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C9DA79-4068-AB48-91FB-66A102BBAB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/>
              <a:t>Problema de Unidad de Área Modificable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E5AE37-52BD-6347-9682-7E8A0C72F8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9" name="Picture 112">
            <a:extLst>
              <a:ext uri="{FF2B5EF4-FFF2-40B4-BE49-F238E27FC236}">
                <a16:creationId xmlns:a16="http://schemas.microsoft.com/office/drawing/2014/main" id="{0E8E8035-CFB4-3B45-AB4C-4BF0AA8087A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16" y="1947115"/>
            <a:ext cx="2788920" cy="3959860"/>
          </a:xfrm>
          <a:prstGeom prst="rect">
            <a:avLst/>
          </a:prstGeom>
        </p:spPr>
      </p:pic>
      <p:pic>
        <p:nvPicPr>
          <p:cNvPr id="10" name="Picture 32">
            <a:extLst>
              <a:ext uri="{FF2B5EF4-FFF2-40B4-BE49-F238E27FC236}">
                <a16:creationId xmlns:a16="http://schemas.microsoft.com/office/drawing/2014/main" id="{CF57791F-4150-314C-9540-65EA5C61832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662" y="1947115"/>
            <a:ext cx="2788920" cy="3959860"/>
          </a:xfrm>
          <a:prstGeom prst="rect">
            <a:avLst/>
          </a:prstGeom>
        </p:spPr>
      </p:pic>
      <p:pic>
        <p:nvPicPr>
          <p:cNvPr id="11" name="Picture 132">
            <a:extLst>
              <a:ext uri="{FF2B5EF4-FFF2-40B4-BE49-F238E27FC236}">
                <a16:creationId xmlns:a16="http://schemas.microsoft.com/office/drawing/2014/main" id="{E79071CE-2318-1C40-A01D-7A8916220D3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730" y="1966086"/>
            <a:ext cx="2786380" cy="3954780"/>
          </a:xfrm>
          <a:prstGeom prst="rect">
            <a:avLst/>
          </a:prstGeom>
        </p:spPr>
      </p:pic>
      <p:pic>
        <p:nvPicPr>
          <p:cNvPr id="12" name="Picture 52">
            <a:extLst>
              <a:ext uri="{FF2B5EF4-FFF2-40B4-BE49-F238E27FC236}">
                <a16:creationId xmlns:a16="http://schemas.microsoft.com/office/drawing/2014/main" id="{AF1F28C0-F50F-6A46-B975-C7604CFCDDA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591" y="1959156"/>
            <a:ext cx="2788920" cy="3959860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86F11FC8-3632-5547-BBC5-DABF3D2C63A6}"/>
              </a:ext>
            </a:extLst>
          </p:cNvPr>
          <p:cNvSpPr/>
          <p:nvPr/>
        </p:nvSpPr>
        <p:spPr>
          <a:xfrm>
            <a:off x="1368125" y="1602855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Gi*</a:t>
            </a:r>
            <a:endParaRPr lang="es-ES_tradnl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6A6E2C7-7CAB-AA4E-A2DB-E9D247B023A7}"/>
              </a:ext>
            </a:extLst>
          </p:cNvPr>
          <p:cNvSpPr/>
          <p:nvPr/>
        </p:nvSpPr>
        <p:spPr>
          <a:xfrm>
            <a:off x="3317496" y="1602855"/>
            <a:ext cx="20505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Indice de Moran</a:t>
            </a:r>
            <a:endParaRPr lang="es-ES_tradnl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2143714-DC1E-0A4A-8819-77328FF69812}"/>
              </a:ext>
            </a:extLst>
          </p:cNvPr>
          <p:cNvSpPr/>
          <p:nvPr/>
        </p:nvSpPr>
        <p:spPr>
          <a:xfrm>
            <a:off x="1874766" y="5919016"/>
            <a:ext cx="22797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Sectores Censales </a:t>
            </a:r>
            <a:endParaRPr lang="es-ES_tradnl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762D1A85-29E6-7D4A-8F10-7C4B35A44D0C}"/>
              </a:ext>
            </a:extLst>
          </p:cNvPr>
          <p:cNvSpPr/>
          <p:nvPr/>
        </p:nvSpPr>
        <p:spPr>
          <a:xfrm>
            <a:off x="8109948" y="5942197"/>
            <a:ext cx="2350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Teselares Regulares</a:t>
            </a:r>
            <a:endParaRPr lang="es-ES_tradnl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6FCB1A67-32C8-3A45-974B-A0D11D521F4C}"/>
              </a:ext>
            </a:extLst>
          </p:cNvPr>
          <p:cNvSpPr/>
          <p:nvPr/>
        </p:nvSpPr>
        <p:spPr>
          <a:xfrm>
            <a:off x="7626462" y="1602855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Gi*</a:t>
            </a:r>
            <a:endParaRPr lang="es-ES_tradnl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9AD842C2-A9BB-BB43-B6D8-06C99B8A857C}"/>
              </a:ext>
            </a:extLst>
          </p:cNvPr>
          <p:cNvSpPr/>
          <p:nvPr/>
        </p:nvSpPr>
        <p:spPr>
          <a:xfrm>
            <a:off x="9643406" y="1602855"/>
            <a:ext cx="20505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Indice de Moran</a:t>
            </a:r>
            <a:endParaRPr lang="es-ES_tradnl" dirty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C5118639-2BDE-CB46-82BF-B0E7D3CD6595}"/>
              </a:ext>
            </a:extLst>
          </p:cNvPr>
          <p:cNvSpPr/>
          <p:nvPr/>
        </p:nvSpPr>
        <p:spPr>
          <a:xfrm>
            <a:off x="594569" y="6476793"/>
            <a:ext cx="2077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dirty="0"/>
              <a:t>Sánchez D, 2015;</a:t>
            </a:r>
          </a:p>
        </p:txBody>
      </p:sp>
    </p:spTree>
    <p:extLst>
      <p:ext uri="{BB962C8B-B14F-4D97-AF65-F5344CB8AC3E}">
        <p14:creationId xmlns:p14="http://schemas.microsoft.com/office/powerpoint/2010/main" val="193303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64436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4445</TotalTime>
  <Words>1454</Words>
  <Application>Microsoft Office PowerPoint</Application>
  <PresentationFormat>Panorámica</PresentationFormat>
  <Paragraphs>254</Paragraphs>
  <Slides>30</Slides>
  <Notes>12</Notes>
  <HiddenSlides>1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6" baseType="lpstr">
      <vt:lpstr>Arial</vt:lpstr>
      <vt:lpstr>Calibri</vt:lpstr>
      <vt:lpstr>Century Gothic</vt:lpstr>
      <vt:lpstr>Times New Roman</vt:lpstr>
      <vt:lpstr>Wingdings</vt:lpstr>
      <vt:lpstr>Tema de Office</vt:lpstr>
      <vt:lpstr>ESTADÍSTICA ESPACIAL – INEC 2021</vt:lpstr>
      <vt:lpstr>Presentación de PowerPoint</vt:lpstr>
      <vt:lpstr>Cartografía Estadística  </vt:lpstr>
      <vt:lpstr>Presentación de PowerPoint</vt:lpstr>
      <vt:lpstr>Actualización Cartográfica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Marco Global Estadístico y Geoespacial</vt:lpstr>
      <vt:lpstr>Presentación de PowerPoint</vt:lpstr>
      <vt:lpstr>Marco estadístico geoespacial Ecuador</vt:lpstr>
      <vt:lpstr>Presentación de PowerPoint</vt:lpstr>
      <vt:lpstr>Marco Estadístico Geoespacial Nacional - INEC </vt:lpstr>
      <vt:lpstr>Marco Geoestadístico Nacional - INEC </vt:lpstr>
      <vt:lpstr>Actualización Cartográfica Continua</vt:lpstr>
      <vt:lpstr>Actualización Cartográfica Continua </vt:lpstr>
      <vt:lpstr>Presentación de PowerPoint</vt:lpstr>
      <vt:lpstr>Estadística Espacial aplicada en el Ecuador</vt:lpstr>
      <vt:lpstr>Estudios Académicos de Análisis Espacial</vt:lpstr>
      <vt:lpstr>Estudios Académicos de Análisis Espacial</vt:lpstr>
      <vt:lpstr>Estudios Académicos de Análisis Espacial</vt:lpstr>
      <vt:lpstr>Problemas asociados con la Estadística  Espacial</vt:lpstr>
      <vt:lpstr>Problemas asociados con la Estadística  Espacial</vt:lpstr>
      <vt:lpstr>Estudio de Segregación Espacial</vt:lpstr>
      <vt:lpstr>Estudio de Segregación Espacial</vt:lpstr>
      <vt:lpstr>Estudio de Segregación Espacial</vt:lpstr>
      <vt:lpstr>Estudio de Segregación Espacial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Felipe Aguirre Siachoque</dc:creator>
  <cp:lastModifiedBy>INEC Carla Ballesteros</cp:lastModifiedBy>
  <cp:revision>146</cp:revision>
  <dcterms:created xsi:type="dcterms:W3CDTF">2021-05-27T23:45:58Z</dcterms:created>
  <dcterms:modified xsi:type="dcterms:W3CDTF">2021-11-05T23:22:20Z</dcterms:modified>
</cp:coreProperties>
</file>