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4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2"/>
  </p:notesMasterIdLst>
  <p:sldIdLst>
    <p:sldId id="267" r:id="rId2"/>
    <p:sldId id="345" r:id="rId3"/>
    <p:sldId id="347" r:id="rId4"/>
    <p:sldId id="314" r:id="rId5"/>
    <p:sldId id="333" r:id="rId6"/>
    <p:sldId id="348" r:id="rId7"/>
    <p:sldId id="358" r:id="rId8"/>
    <p:sldId id="359" r:id="rId9"/>
    <p:sldId id="356" r:id="rId10"/>
    <p:sldId id="355" r:id="rId11"/>
    <p:sldId id="354" r:id="rId12"/>
    <p:sldId id="353" r:id="rId13"/>
    <p:sldId id="352" r:id="rId14"/>
    <p:sldId id="315" r:id="rId15"/>
    <p:sldId id="334" r:id="rId16"/>
    <p:sldId id="350" r:id="rId17"/>
    <p:sldId id="297" r:id="rId18"/>
    <p:sldId id="349" r:id="rId19"/>
    <p:sldId id="351" r:id="rId20"/>
    <p:sldId id="271" r:id="rId21"/>
  </p:sldIdLst>
  <p:sldSz cx="12192000" cy="6858000"/>
  <p:notesSz cx="6858000" cy="9144000"/>
  <p:defaultTextStyle>
    <a:defPPr>
      <a:defRPr lang="es-EC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47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suario" initials="U" lastIdx="1" clrIdx="0"/>
  <p:cmAuthor id="2" name="INEC Carla Ballesteros" initials="ICB" lastIdx="43" clrIdx="1"/>
  <p:cmAuthor id="3" name="cpilataxi" initials="c" lastIdx="10" clrIdx="2"/>
  <p:cmAuthor id="4" name="Dell" initials="D" lastIdx="2" clrIdx="3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1E41C"/>
    <a:srgbClr val="3AEED2"/>
    <a:srgbClr val="FF00FF"/>
    <a:srgbClr val="FF66CC"/>
    <a:srgbClr val="99FF66"/>
    <a:srgbClr val="C0CF39"/>
    <a:srgbClr val="0C8E78"/>
    <a:srgbClr val="205827"/>
    <a:srgbClr val="6E6E7C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FD0F851-EC5A-4D38-B0AD-8093EC10F338}" styleName="Estilo claro 1 - Acento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BDBED569-4797-4DF1-A0F4-6AAB3CD982D8}" styleName="Estilo claro 3 - Acento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8799B23B-EC83-4686-B30A-512413B5E67A}" styleName="Estilo claro 3 - Acento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E8B1032C-EA38-4F05-BA0D-38AFFFC7BED3}" styleName="Estilo claro 3 - Acento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75" autoAdjust="0"/>
    <p:restoredTop sz="91765" autoAdjust="0"/>
  </p:normalViewPr>
  <p:slideViewPr>
    <p:cSldViewPr snapToGrid="0" snapToObjects="1">
      <p:cViewPr varScale="1">
        <p:scale>
          <a:sx n="73" d="100"/>
          <a:sy n="73" d="100"/>
        </p:scale>
        <p:origin x="486" y="72"/>
      </p:cViewPr>
      <p:guideLst>
        <p:guide orient="horz" pos="2047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G:\trabajo%20PAOLA\Documentos%20tecnicos\Resultados%202020\Graficos%20para%20presentacion.xls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jandrade\AppData\Local\Microsoft\Windows\INetCache\Content.Outlook\A1W3DLTR\Tabulados.xls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cpilataxi\AppData\Local\Temp\Tabulados_GADP_2019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2.4553571428571428E-2"/>
          <c:y val="5.0967562812869509E-2"/>
          <c:w val="0.9508928571428571"/>
          <c:h val="0.6965303019855458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'10  '!$D$15</c:f>
              <c:strCache>
                <c:ptCount val="1"/>
                <c:pt idx="0">
                  <c:v>Acreditado</c:v>
                </c:pt>
              </c:strCache>
            </c:strRef>
          </c:tx>
          <c:spPr>
            <a:solidFill>
              <a:srgbClr val="43D040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1.1122014188011958E-2"/>
                  <c:y val="-9.266829602339911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E9F2-4067-970D-A171F3A85DA5}"/>
                </c:ext>
              </c:extLst>
            </c:dLbl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C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'10  '!$E$14:$F$14</c:f>
              <c:numCache>
                <c:formatCode>General</c:formatCode>
                <c:ptCount val="2"/>
                <c:pt idx="0">
                  <c:v>2019</c:v>
                </c:pt>
                <c:pt idx="1">
                  <c:v>2020</c:v>
                </c:pt>
              </c:numCache>
            </c:numRef>
          </c:cat>
          <c:val>
            <c:numRef>
              <c:f>'10  '!$E$15:$F$15</c:f>
              <c:numCache>
                <c:formatCode>0.0%</c:formatCode>
                <c:ptCount val="2"/>
                <c:pt idx="0">
                  <c:v>0.79200000000000004</c:v>
                </c:pt>
                <c:pt idx="1">
                  <c:v>0.79200000000000004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8C8-4C4D-A680-5C994248A8C3}"/>
            </c:ext>
          </c:extLst>
        </c:ser>
        <c:ser>
          <c:idx val="1"/>
          <c:order val="1"/>
          <c:tx>
            <c:strRef>
              <c:f>'10  '!$D$16</c:f>
              <c:strCache>
                <c:ptCount val="1"/>
                <c:pt idx="0">
                  <c:v>No acreditado </c:v>
                </c:pt>
              </c:strCache>
            </c:strRef>
          </c:tx>
          <c:spPr>
            <a:solidFill>
              <a:srgbClr val="C0CF39"/>
            </a:solidFill>
            <a:ln>
              <a:noFill/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C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'10  '!$E$14:$F$14</c:f>
              <c:numCache>
                <c:formatCode>General</c:formatCode>
                <c:ptCount val="2"/>
                <c:pt idx="0">
                  <c:v>2019</c:v>
                </c:pt>
                <c:pt idx="1">
                  <c:v>2020</c:v>
                </c:pt>
              </c:numCache>
            </c:numRef>
          </c:cat>
          <c:val>
            <c:numRef>
              <c:f>'10  '!$E$16:$F$16</c:f>
              <c:numCache>
                <c:formatCode>0.0%</c:formatCode>
                <c:ptCount val="2"/>
                <c:pt idx="0">
                  <c:v>0.20799999999999999</c:v>
                </c:pt>
                <c:pt idx="1">
                  <c:v>0.20799999999999999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8C8-4C4D-A680-5C994248A8C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03879168"/>
        <c:axId val="203880704"/>
      </c:barChart>
      <c:catAx>
        <c:axId val="2038791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C"/>
          </a:p>
        </c:txPr>
        <c:crossAx val="203880704"/>
        <c:crosses val="autoZero"/>
        <c:auto val="1"/>
        <c:lblAlgn val="ctr"/>
        <c:lblOffset val="100"/>
        <c:noMultiLvlLbl val="0"/>
      </c:catAx>
      <c:valAx>
        <c:axId val="203880704"/>
        <c:scaling>
          <c:orientation val="minMax"/>
        </c:scaling>
        <c:delete val="1"/>
        <c:axPos val="l"/>
        <c:numFmt formatCode="0.0%" sourceLinked="1"/>
        <c:majorTickMark val="none"/>
        <c:minorTickMark val="none"/>
        <c:tickLblPos val="nextTo"/>
        <c:crossAx val="20387916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C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C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'T3 '!$H$39:$H$48</c:f>
              <c:strCache>
                <c:ptCount val="10"/>
                <c:pt idx="0">
                  <c:v>EL ORO</c:v>
                </c:pt>
                <c:pt idx="1">
                  <c:v>IMBABURA</c:v>
                </c:pt>
                <c:pt idx="2">
                  <c:v>TUNGURAHUA</c:v>
                </c:pt>
                <c:pt idx="3">
                  <c:v>SANTO DOMINGO DE LOS TSÁCHILAS</c:v>
                </c:pt>
                <c:pt idx="4">
                  <c:v>PICHINCHA</c:v>
                </c:pt>
                <c:pt idx="5">
                  <c:v>AZUAY</c:v>
                </c:pt>
                <c:pt idx="6">
                  <c:v>LOS RÍOS</c:v>
                </c:pt>
                <c:pt idx="7">
                  <c:v>MANABÍ</c:v>
                </c:pt>
                <c:pt idx="8">
                  <c:v>GUAYAS</c:v>
                </c:pt>
                <c:pt idx="9">
                  <c:v>COTOPAXI</c:v>
                </c:pt>
              </c:strCache>
            </c:strRef>
          </c:cat>
          <c:val>
            <c:numRef>
              <c:f>'T3 '!$I$39:$I$48</c:f>
            </c:numRef>
          </c:val>
          <c:extLst>
            <c:ext xmlns:c16="http://schemas.microsoft.com/office/drawing/2014/chart" uri="{C3380CC4-5D6E-409C-BE32-E72D297353CC}">
              <c16:uniqueId val="{00000000-BCA0-498F-BE74-B25A7DEA5991}"/>
            </c:ext>
          </c:extLst>
        </c:ser>
        <c:ser>
          <c:idx val="1"/>
          <c:order val="1"/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C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'T3 '!$H$39:$H$48</c:f>
              <c:strCache>
                <c:ptCount val="10"/>
                <c:pt idx="0">
                  <c:v>EL ORO</c:v>
                </c:pt>
                <c:pt idx="1">
                  <c:v>IMBABURA</c:v>
                </c:pt>
                <c:pt idx="2">
                  <c:v>TUNGURAHUA</c:v>
                </c:pt>
                <c:pt idx="3">
                  <c:v>SANTO DOMINGO DE LOS TSÁCHILAS</c:v>
                </c:pt>
                <c:pt idx="4">
                  <c:v>PICHINCHA</c:v>
                </c:pt>
                <c:pt idx="5">
                  <c:v>AZUAY</c:v>
                </c:pt>
                <c:pt idx="6">
                  <c:v>LOS RÍOS</c:v>
                </c:pt>
                <c:pt idx="7">
                  <c:v>MANABÍ</c:v>
                </c:pt>
                <c:pt idx="8">
                  <c:v>GUAYAS</c:v>
                </c:pt>
                <c:pt idx="9">
                  <c:v>COTOPAXI</c:v>
                </c:pt>
              </c:strCache>
            </c:strRef>
          </c:cat>
          <c:val>
            <c:numRef>
              <c:f>'T3 '!$J$39:$J$48</c:f>
            </c:numRef>
          </c:val>
          <c:extLst>
            <c:ext xmlns:c16="http://schemas.microsoft.com/office/drawing/2014/chart" uri="{C3380CC4-5D6E-409C-BE32-E72D297353CC}">
              <c16:uniqueId val="{00000001-BCA0-498F-BE74-B25A7DEA5991}"/>
            </c:ext>
          </c:extLst>
        </c:ser>
        <c:ser>
          <c:idx val="2"/>
          <c:order val="2"/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C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'T3 '!$H$39:$H$48</c:f>
              <c:strCache>
                <c:ptCount val="10"/>
                <c:pt idx="0">
                  <c:v>EL ORO</c:v>
                </c:pt>
                <c:pt idx="1">
                  <c:v>IMBABURA</c:v>
                </c:pt>
                <c:pt idx="2">
                  <c:v>TUNGURAHUA</c:v>
                </c:pt>
                <c:pt idx="3">
                  <c:v>SANTO DOMINGO DE LOS TSÁCHILAS</c:v>
                </c:pt>
                <c:pt idx="4">
                  <c:v>PICHINCHA</c:v>
                </c:pt>
                <c:pt idx="5">
                  <c:v>AZUAY</c:v>
                </c:pt>
                <c:pt idx="6">
                  <c:v>LOS RÍOS</c:v>
                </c:pt>
                <c:pt idx="7">
                  <c:v>MANABÍ</c:v>
                </c:pt>
                <c:pt idx="8">
                  <c:v>GUAYAS</c:v>
                </c:pt>
                <c:pt idx="9">
                  <c:v>COTOPAXI</c:v>
                </c:pt>
              </c:strCache>
            </c:strRef>
          </c:cat>
          <c:val>
            <c:numRef>
              <c:f>'T3 '!$K$39:$K$48</c:f>
            </c:numRef>
          </c:val>
          <c:extLst>
            <c:ext xmlns:c16="http://schemas.microsoft.com/office/drawing/2014/chart" uri="{C3380CC4-5D6E-409C-BE32-E72D297353CC}">
              <c16:uniqueId val="{00000002-BCA0-498F-BE74-B25A7DEA5991}"/>
            </c:ext>
          </c:extLst>
        </c:ser>
        <c:ser>
          <c:idx val="3"/>
          <c:order val="3"/>
          <c:spPr>
            <a:solidFill>
              <a:srgbClr val="205827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rgbClr val="6E6E7C"/>
                    </a:solidFill>
                    <a:latin typeface="+mn-lt"/>
                    <a:ea typeface="+mn-ea"/>
                    <a:cs typeface="+mn-cs"/>
                  </a:defRPr>
                </a:pPr>
                <a:endParaRPr lang="es-EC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'T3 '!$H$39:$H$48</c:f>
              <c:strCache>
                <c:ptCount val="10"/>
                <c:pt idx="0">
                  <c:v>EL ORO</c:v>
                </c:pt>
                <c:pt idx="1">
                  <c:v>IMBABURA</c:v>
                </c:pt>
                <c:pt idx="2">
                  <c:v>TUNGURAHUA</c:v>
                </c:pt>
                <c:pt idx="3">
                  <c:v>SANTO DOMINGO DE LOS TSÁCHILAS</c:v>
                </c:pt>
                <c:pt idx="4">
                  <c:v>PICHINCHA</c:v>
                </c:pt>
                <c:pt idx="5">
                  <c:v>AZUAY</c:v>
                </c:pt>
                <c:pt idx="6">
                  <c:v>LOS RÍOS</c:v>
                </c:pt>
                <c:pt idx="7">
                  <c:v>MANABÍ</c:v>
                </c:pt>
                <c:pt idx="8">
                  <c:v>GUAYAS</c:v>
                </c:pt>
                <c:pt idx="9">
                  <c:v>COTOPAXI</c:v>
                </c:pt>
              </c:strCache>
            </c:strRef>
          </c:cat>
          <c:val>
            <c:numRef>
              <c:f>'T3 '!$L$39:$L$48</c:f>
              <c:numCache>
                <c:formatCode>General</c:formatCode>
                <c:ptCount val="10"/>
                <c:pt idx="0">
                  <c:v>241</c:v>
                </c:pt>
                <c:pt idx="1">
                  <c:v>304</c:v>
                </c:pt>
                <c:pt idx="2">
                  <c:v>313</c:v>
                </c:pt>
                <c:pt idx="3">
                  <c:v>339</c:v>
                </c:pt>
                <c:pt idx="4">
                  <c:v>416</c:v>
                </c:pt>
                <c:pt idx="5">
                  <c:v>427</c:v>
                </c:pt>
                <c:pt idx="6">
                  <c:v>506</c:v>
                </c:pt>
                <c:pt idx="7">
                  <c:v>627</c:v>
                </c:pt>
                <c:pt idx="8">
                  <c:v>1049</c:v>
                </c:pt>
                <c:pt idx="9">
                  <c:v>1054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CA0-498F-BE74-B25A7DEA5991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40"/>
        <c:axId val="227540992"/>
        <c:axId val="228443264"/>
      </c:barChart>
      <c:catAx>
        <c:axId val="22754099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C"/>
          </a:p>
        </c:txPr>
        <c:crossAx val="228443264"/>
        <c:crosses val="autoZero"/>
        <c:auto val="1"/>
        <c:lblAlgn val="ctr"/>
        <c:lblOffset val="100"/>
        <c:noMultiLvlLbl val="0"/>
      </c:catAx>
      <c:valAx>
        <c:axId val="228443264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22754099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C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rgbClr val="43D04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>
                    <a:solidFill>
                      <a:srgbClr val="6E6E7C"/>
                    </a:solidFill>
                  </a:defRPr>
                </a:pPr>
                <a:endParaRPr lang="es-EC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'[Tabulados_GADP_2019.xls]T4 '!$P$15:$P$24</c:f>
              <c:strCache>
                <c:ptCount val="10"/>
                <c:pt idx="0">
                  <c:v>SANTO DOMINGO DE LOS TSÁCHILAS</c:v>
                </c:pt>
                <c:pt idx="1">
                  <c:v>LOJA</c:v>
                </c:pt>
                <c:pt idx="2">
                  <c:v>CAÑAR </c:v>
                </c:pt>
                <c:pt idx="3">
                  <c:v>CHIMBORAZO</c:v>
                </c:pt>
                <c:pt idx="4">
                  <c:v>TUNGURAHUA</c:v>
                </c:pt>
                <c:pt idx="5">
                  <c:v>COTOPAXI</c:v>
                </c:pt>
                <c:pt idx="6">
                  <c:v>PICHINCHA</c:v>
                </c:pt>
                <c:pt idx="7">
                  <c:v>LOS RÍOS</c:v>
                </c:pt>
                <c:pt idx="8">
                  <c:v>EL ORO</c:v>
                </c:pt>
                <c:pt idx="9">
                  <c:v>MANABÍ</c:v>
                </c:pt>
              </c:strCache>
            </c:strRef>
          </c:cat>
          <c:val>
            <c:numRef>
              <c:f>'[Tabulados_GADP_2019.xls]T4 '!$Q$15:$Q$24</c:f>
              <c:numCache>
                <c:formatCode>General</c:formatCode>
                <c:ptCount val="10"/>
                <c:pt idx="0">
                  <c:v>361</c:v>
                </c:pt>
                <c:pt idx="1">
                  <c:v>431</c:v>
                </c:pt>
                <c:pt idx="2">
                  <c:v>479</c:v>
                </c:pt>
                <c:pt idx="3">
                  <c:v>500</c:v>
                </c:pt>
                <c:pt idx="4">
                  <c:v>622</c:v>
                </c:pt>
                <c:pt idx="5">
                  <c:v>700</c:v>
                </c:pt>
                <c:pt idx="6">
                  <c:v>721</c:v>
                </c:pt>
                <c:pt idx="7">
                  <c:v>800</c:v>
                </c:pt>
                <c:pt idx="8">
                  <c:v>1066</c:v>
                </c:pt>
                <c:pt idx="9">
                  <c:v>1196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9B1-44EA-A927-305AABE612BA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54"/>
        <c:overlap val="-25"/>
        <c:axId val="230221696"/>
        <c:axId val="230627968"/>
      </c:barChart>
      <c:catAx>
        <c:axId val="230221696"/>
        <c:scaling>
          <c:orientation val="minMax"/>
        </c:scaling>
        <c:delete val="0"/>
        <c:axPos val="l"/>
        <c:numFmt formatCode="General" sourceLinked="0"/>
        <c:majorTickMark val="none"/>
        <c:minorTickMark val="none"/>
        <c:tickLblPos val="nextTo"/>
        <c:txPr>
          <a:bodyPr/>
          <a:lstStyle/>
          <a:p>
            <a:pPr algn="ctr">
              <a:defRPr lang="es-EC" sz="800" b="0" i="0" u="none" strike="noStrike" kern="1200" baseline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cs"/>
              </a:defRPr>
            </a:pPr>
            <a:endParaRPr lang="es-EC"/>
          </a:p>
        </c:txPr>
        <c:crossAx val="230627968"/>
        <c:crosses val="autoZero"/>
        <c:auto val="1"/>
        <c:lblAlgn val="ctr"/>
        <c:lblOffset val="100"/>
        <c:noMultiLvlLbl val="0"/>
      </c:catAx>
      <c:valAx>
        <c:axId val="230627968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230221696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_rels/data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image" Target="../media/image10.png"/></Relationships>
</file>

<file path=ppt/diagrams/_rels/drawing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image" Target="../media/image10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5_2">
  <dgm:title val=""/>
  <dgm:desc val=""/>
  <dgm:catLst>
    <dgm:cat type="accent5" pri="11200"/>
  </dgm:catLst>
  <dgm:styleLbl name="node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ln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5452207-9DAB-448D-B981-80BD796EF486}" type="doc">
      <dgm:prSet loTypeId="urn:microsoft.com/office/officeart/2005/8/layout/hProcess4" loCatId="process" qsTypeId="urn:microsoft.com/office/officeart/2005/8/quickstyle/simple1" qsCatId="simple" csTypeId="urn:microsoft.com/office/officeart/2005/8/colors/accent5_2" csCatId="accent5" phldr="1"/>
      <dgm:spPr/>
      <dgm:t>
        <a:bodyPr/>
        <a:lstStyle/>
        <a:p>
          <a:endParaRPr lang="es-EC"/>
        </a:p>
      </dgm:t>
    </dgm:pt>
    <dgm:pt modelId="{03BAE29C-796F-46FE-9FA8-17317764B147}">
      <dgm:prSet phldrT="[Texto]" custT="1"/>
      <dgm:spPr>
        <a:xfrm>
          <a:off x="136453" y="3660229"/>
          <a:ext cx="984970" cy="391690"/>
        </a:xfrm>
        <a:prstGeom prst="roundRect">
          <a:avLst>
            <a:gd name="adj" fmla="val 10000"/>
          </a:avLst>
        </a:prstGeom>
        <a:solidFill>
          <a:srgbClr val="3AEED2"/>
        </a:solidFill>
      </dgm:spPr>
      <dgm:t>
        <a:bodyPr/>
        <a:lstStyle/>
        <a:p>
          <a:pPr>
            <a:buNone/>
          </a:pPr>
          <a:r>
            <a:rPr lang="es-EC" sz="1400" b="1" i="0" dirty="0">
              <a:solidFill>
                <a:schemeClr val="tx1"/>
              </a:solidFill>
              <a:latin typeface="Agency FB" panose="020B0503020202020204" pitchFamily="34" charset="0"/>
              <a:ea typeface="+mn-ea"/>
              <a:cs typeface="+mn-cs"/>
            </a:rPr>
            <a:t>2010-2015</a:t>
          </a:r>
        </a:p>
      </dgm:t>
    </dgm:pt>
    <dgm:pt modelId="{2E5CE583-4276-4BF8-8CC7-FBA70E11F782}" type="parTrans" cxnId="{0D368D85-0892-4FAB-BA8C-421A688BF077}">
      <dgm:prSet/>
      <dgm:spPr/>
      <dgm:t>
        <a:bodyPr/>
        <a:lstStyle/>
        <a:p>
          <a:endParaRPr lang="es-EC" sz="1400">
            <a:solidFill>
              <a:schemeClr val="tx1"/>
            </a:solidFill>
            <a:latin typeface="Agency FB" panose="020B0503020202020204" pitchFamily="34" charset="0"/>
          </a:endParaRPr>
        </a:p>
      </dgm:t>
    </dgm:pt>
    <dgm:pt modelId="{17F0A655-0BDA-4FCE-99BC-007490533957}" type="sibTrans" cxnId="{0D368D85-0892-4FAB-BA8C-421A688BF077}">
      <dgm:prSet/>
      <dgm:spPr>
        <a:xfrm>
          <a:off x="327960" y="2824869"/>
          <a:ext cx="1383936" cy="1383936"/>
        </a:xfrm>
        <a:prstGeom prst="leftCircularArrow">
          <a:avLst>
            <a:gd name="adj1" fmla="val 1951"/>
            <a:gd name="adj2" fmla="val 233540"/>
            <a:gd name="adj3" fmla="val 553920"/>
            <a:gd name="adj4" fmla="val 7569358"/>
            <a:gd name="adj5" fmla="val 2277"/>
          </a:avLst>
        </a:prstGeom>
        <a:ln>
          <a:solidFill>
            <a:srgbClr val="3AEED2"/>
          </a:solidFill>
        </a:ln>
      </dgm:spPr>
      <dgm:t>
        <a:bodyPr/>
        <a:lstStyle/>
        <a:p>
          <a:endParaRPr lang="es-EC" sz="1400">
            <a:solidFill>
              <a:schemeClr val="tx1"/>
            </a:solidFill>
            <a:latin typeface="Agency FB" panose="020B0503020202020204" pitchFamily="34" charset="0"/>
          </a:endParaRPr>
        </a:p>
      </dgm:t>
    </dgm:pt>
    <dgm:pt modelId="{D4E4B781-A266-4586-93D6-6F7A7F6D3AAB}">
      <dgm:prSet phldrT="[Texto]" custT="1"/>
      <dgm:spPr>
        <a:xfrm>
          <a:off x="1446787" y="1674318"/>
          <a:ext cx="984970" cy="391690"/>
        </a:xfrm>
        <a:prstGeom prst="roundRect">
          <a:avLst>
            <a:gd name="adj" fmla="val 10000"/>
          </a:avLst>
        </a:prstGeom>
        <a:solidFill>
          <a:srgbClr val="3AEED2"/>
        </a:solidFill>
      </dgm:spPr>
      <dgm:t>
        <a:bodyPr/>
        <a:lstStyle/>
        <a:p>
          <a:pPr>
            <a:buNone/>
          </a:pPr>
          <a:r>
            <a:rPr lang="es-EC" sz="1400" b="1" i="0" dirty="0">
              <a:solidFill>
                <a:schemeClr val="tx1"/>
              </a:solidFill>
              <a:latin typeface="Agency FB" panose="020B0503020202020204" pitchFamily="34" charset="0"/>
              <a:ea typeface="+mn-ea"/>
              <a:cs typeface="+mn-cs"/>
            </a:rPr>
            <a:t>2016</a:t>
          </a:r>
        </a:p>
      </dgm:t>
    </dgm:pt>
    <dgm:pt modelId="{B33AC270-A8F8-44D7-B729-3BE3865EAB1B}" type="parTrans" cxnId="{97D28052-31C4-468B-A1A9-77C8F905885C}">
      <dgm:prSet/>
      <dgm:spPr/>
      <dgm:t>
        <a:bodyPr/>
        <a:lstStyle/>
        <a:p>
          <a:endParaRPr lang="es-EC" sz="1400">
            <a:solidFill>
              <a:schemeClr val="tx1"/>
            </a:solidFill>
            <a:latin typeface="Agency FB" panose="020B0503020202020204" pitchFamily="34" charset="0"/>
          </a:endParaRPr>
        </a:p>
      </dgm:t>
    </dgm:pt>
    <dgm:pt modelId="{6C611068-BC1A-4BFB-A895-AF5504EBFE2D}" type="sibTrans" cxnId="{97D28052-31C4-468B-A1A9-77C8F905885C}">
      <dgm:prSet/>
      <dgm:spPr>
        <a:xfrm>
          <a:off x="1551997" y="1497675"/>
          <a:ext cx="1719036" cy="1719036"/>
        </a:xfrm>
        <a:prstGeom prst="circularArrow">
          <a:avLst>
            <a:gd name="adj1" fmla="val 1571"/>
            <a:gd name="adj2" fmla="val 186398"/>
            <a:gd name="adj3" fmla="val 21182631"/>
            <a:gd name="adj4" fmla="val 14120050"/>
            <a:gd name="adj5" fmla="val 1833"/>
          </a:avLst>
        </a:prstGeom>
        <a:ln>
          <a:solidFill>
            <a:srgbClr val="3AEED2"/>
          </a:solidFill>
        </a:ln>
      </dgm:spPr>
      <dgm:t>
        <a:bodyPr/>
        <a:lstStyle/>
        <a:p>
          <a:endParaRPr lang="es-EC" sz="1400">
            <a:solidFill>
              <a:schemeClr val="tx1"/>
            </a:solidFill>
            <a:latin typeface="Agency FB" panose="020B0503020202020204" pitchFamily="34" charset="0"/>
          </a:endParaRPr>
        </a:p>
      </dgm:t>
    </dgm:pt>
    <dgm:pt modelId="{643A4912-0F2A-4428-A217-A2F243F05B7E}">
      <dgm:prSet phldrT="[Texto]" custT="1"/>
      <dgm:spPr>
        <a:xfrm>
          <a:off x="1365803" y="1777998"/>
          <a:ext cx="1108091" cy="2275930"/>
        </a:xfrm>
        <a:prstGeom prst="roundRect">
          <a:avLst>
            <a:gd name="adj" fmla="val 10000"/>
          </a:avLst>
        </a:prstGeom>
        <a:ln>
          <a:solidFill>
            <a:srgbClr val="3AEED2"/>
          </a:solidFill>
        </a:ln>
      </dgm:spPr>
      <dgm:t>
        <a:bodyPr/>
        <a:lstStyle/>
        <a:p>
          <a:pPr algn="just">
            <a:buChar char="•"/>
          </a:pPr>
          <a:r>
            <a:rPr lang="es-EC" sz="1400" dirty="0">
              <a:solidFill>
                <a:schemeClr val="tx1"/>
              </a:solidFill>
              <a:latin typeface="Agency FB" panose="020B0503020202020204" pitchFamily="34" charset="0"/>
              <a:ea typeface="+mn-ea"/>
              <a:cs typeface="+mn-cs"/>
            </a:rPr>
            <a:t>Publicación de resultados de 2015</a:t>
          </a:r>
        </a:p>
      </dgm:t>
    </dgm:pt>
    <dgm:pt modelId="{4A2C546B-D3C6-4BBD-958D-D5838C8C5495}" type="parTrans" cxnId="{405A6C41-51CD-4830-B32B-A0C09557C081}">
      <dgm:prSet/>
      <dgm:spPr/>
      <dgm:t>
        <a:bodyPr/>
        <a:lstStyle/>
        <a:p>
          <a:endParaRPr lang="es-EC" sz="1400">
            <a:solidFill>
              <a:schemeClr val="tx1"/>
            </a:solidFill>
            <a:latin typeface="Agency FB" panose="020B0503020202020204" pitchFamily="34" charset="0"/>
          </a:endParaRPr>
        </a:p>
      </dgm:t>
    </dgm:pt>
    <dgm:pt modelId="{26704697-EA25-473B-8DC1-DC0D3762AD08}" type="sibTrans" cxnId="{405A6C41-51CD-4830-B32B-A0C09557C081}">
      <dgm:prSet/>
      <dgm:spPr/>
      <dgm:t>
        <a:bodyPr/>
        <a:lstStyle/>
        <a:p>
          <a:endParaRPr lang="es-EC" sz="1400">
            <a:solidFill>
              <a:schemeClr val="tx1"/>
            </a:solidFill>
            <a:latin typeface="Agency FB" panose="020B0503020202020204" pitchFamily="34" charset="0"/>
          </a:endParaRPr>
        </a:p>
      </dgm:t>
    </dgm:pt>
    <dgm:pt modelId="{580231FB-D266-410F-886C-A724D4D38DE3}">
      <dgm:prSet phldrT="[Texto]" custT="1"/>
      <dgm:spPr>
        <a:xfrm>
          <a:off x="2958823" y="3766161"/>
          <a:ext cx="984970" cy="391690"/>
        </a:xfrm>
        <a:prstGeom prst="roundRect">
          <a:avLst>
            <a:gd name="adj" fmla="val 10000"/>
          </a:avLst>
        </a:prstGeom>
        <a:solidFill>
          <a:srgbClr val="3AEED2"/>
        </a:solidFill>
      </dgm:spPr>
      <dgm:t>
        <a:bodyPr/>
        <a:lstStyle/>
        <a:p>
          <a:pPr>
            <a:buNone/>
          </a:pPr>
          <a:r>
            <a:rPr lang="es-EC" sz="1400" b="1" i="0">
              <a:solidFill>
                <a:schemeClr val="tx1"/>
              </a:solidFill>
              <a:latin typeface="Agency FB" panose="020B0503020202020204" pitchFamily="34" charset="0"/>
              <a:ea typeface="+mn-ea"/>
              <a:cs typeface="+mn-cs"/>
            </a:rPr>
            <a:t>2017</a:t>
          </a:r>
          <a:endParaRPr lang="es-EC" sz="1400" b="1" i="0" dirty="0">
            <a:solidFill>
              <a:schemeClr val="tx1"/>
            </a:solidFill>
            <a:latin typeface="Agency FB" panose="020B0503020202020204" pitchFamily="34" charset="0"/>
            <a:ea typeface="+mn-ea"/>
            <a:cs typeface="+mn-cs"/>
          </a:endParaRPr>
        </a:p>
      </dgm:t>
    </dgm:pt>
    <dgm:pt modelId="{6949BF6D-6669-45A9-AEF8-72FB824517F2}" type="parTrans" cxnId="{717CF504-2410-4338-8585-151F6EB57B9D}">
      <dgm:prSet/>
      <dgm:spPr/>
      <dgm:t>
        <a:bodyPr/>
        <a:lstStyle/>
        <a:p>
          <a:endParaRPr lang="es-EC" sz="1400">
            <a:solidFill>
              <a:schemeClr val="tx1"/>
            </a:solidFill>
            <a:latin typeface="Agency FB" panose="020B0503020202020204" pitchFamily="34" charset="0"/>
          </a:endParaRPr>
        </a:p>
      </dgm:t>
    </dgm:pt>
    <dgm:pt modelId="{24D385FA-CB68-4439-8EA5-89FAA0A1BB2C}" type="sibTrans" cxnId="{717CF504-2410-4338-8585-151F6EB57B9D}">
      <dgm:prSet/>
      <dgm:spPr>
        <a:xfrm>
          <a:off x="3092402" y="2930406"/>
          <a:ext cx="1336592" cy="1336592"/>
        </a:xfrm>
        <a:prstGeom prst="leftCircularArrow">
          <a:avLst>
            <a:gd name="adj1" fmla="val 2021"/>
            <a:gd name="adj2" fmla="val 242195"/>
            <a:gd name="adj3" fmla="val 130619"/>
            <a:gd name="adj4" fmla="val 7137402"/>
            <a:gd name="adj5" fmla="val 2357"/>
          </a:avLst>
        </a:prstGeom>
      </dgm:spPr>
      <dgm:t>
        <a:bodyPr/>
        <a:lstStyle/>
        <a:p>
          <a:endParaRPr lang="es-EC" sz="1400">
            <a:solidFill>
              <a:schemeClr val="tx1"/>
            </a:solidFill>
            <a:latin typeface="Agency FB" panose="020B0503020202020204" pitchFamily="34" charset="0"/>
          </a:endParaRPr>
        </a:p>
      </dgm:t>
    </dgm:pt>
    <dgm:pt modelId="{ED39E7A7-175E-4F33-B9AA-0BAAE0C3BB0F}">
      <dgm:prSet phldrT="[Texto]" custT="1"/>
      <dgm:spPr>
        <a:xfrm>
          <a:off x="2802822" y="1856830"/>
          <a:ext cx="1108091" cy="2213444"/>
        </a:xfrm>
        <a:prstGeom prst="roundRect">
          <a:avLst>
            <a:gd name="adj" fmla="val 10000"/>
          </a:avLst>
        </a:prstGeom>
        <a:ln>
          <a:solidFill>
            <a:srgbClr val="3AEED2"/>
          </a:solidFill>
        </a:ln>
      </dgm:spPr>
      <dgm:t>
        <a:bodyPr/>
        <a:lstStyle/>
        <a:p>
          <a:pPr algn="just">
            <a:buChar char="•"/>
          </a:pPr>
          <a:r>
            <a:rPr lang="es-EC" sz="1400">
              <a:solidFill>
                <a:schemeClr val="tx1"/>
              </a:solidFill>
              <a:latin typeface="Agency FB" panose="020B0503020202020204" pitchFamily="34" charset="0"/>
              <a:ea typeface="+mn-ea"/>
              <a:cs typeface="+mn-cs"/>
            </a:rPr>
            <a:t>Se automatizó la herramienta de captación de información (físico a digital)</a:t>
          </a:r>
          <a:endParaRPr lang="es-EC" sz="1400" dirty="0">
            <a:solidFill>
              <a:schemeClr val="tx1"/>
            </a:solidFill>
            <a:latin typeface="Agency FB" panose="020B0503020202020204" pitchFamily="34" charset="0"/>
            <a:ea typeface="+mn-ea"/>
            <a:cs typeface="+mn-cs"/>
          </a:endParaRPr>
        </a:p>
      </dgm:t>
    </dgm:pt>
    <dgm:pt modelId="{A4BCACC2-65C7-4AB0-9881-5ECB94312B7E}" type="parTrans" cxnId="{6E5C1AB8-2FD6-4207-B979-A789325C187A}">
      <dgm:prSet/>
      <dgm:spPr/>
      <dgm:t>
        <a:bodyPr/>
        <a:lstStyle/>
        <a:p>
          <a:endParaRPr lang="es-EC" sz="1400">
            <a:solidFill>
              <a:schemeClr val="tx1"/>
            </a:solidFill>
            <a:latin typeface="Agency FB" panose="020B0503020202020204" pitchFamily="34" charset="0"/>
          </a:endParaRPr>
        </a:p>
      </dgm:t>
    </dgm:pt>
    <dgm:pt modelId="{51F49E3B-DE03-4B9F-846E-405C53614E22}" type="sibTrans" cxnId="{6E5C1AB8-2FD6-4207-B979-A789325C187A}">
      <dgm:prSet/>
      <dgm:spPr/>
      <dgm:t>
        <a:bodyPr/>
        <a:lstStyle/>
        <a:p>
          <a:endParaRPr lang="es-EC" sz="1400">
            <a:solidFill>
              <a:schemeClr val="tx1"/>
            </a:solidFill>
            <a:latin typeface="Agency FB" panose="020B0503020202020204" pitchFamily="34" charset="0"/>
          </a:endParaRPr>
        </a:p>
      </dgm:t>
    </dgm:pt>
    <dgm:pt modelId="{B376B27B-DE28-4F74-82F5-A0CAE5F9AE00}">
      <dgm:prSet phldrT="[Texto]" custT="1"/>
      <dgm:spPr>
        <a:xfrm>
          <a:off x="2802822" y="1856830"/>
          <a:ext cx="1108091" cy="2213444"/>
        </a:xfrm>
        <a:prstGeom prst="roundRect">
          <a:avLst>
            <a:gd name="adj" fmla="val 10000"/>
          </a:avLst>
        </a:prstGeom>
        <a:ln>
          <a:solidFill>
            <a:srgbClr val="3AEED2"/>
          </a:solidFill>
        </a:ln>
      </dgm:spPr>
      <dgm:t>
        <a:bodyPr/>
        <a:lstStyle/>
        <a:p>
          <a:pPr algn="just">
            <a:buChar char="•"/>
          </a:pPr>
          <a:endParaRPr lang="es-EC" sz="1400" dirty="0">
            <a:solidFill>
              <a:schemeClr val="tx1"/>
            </a:solidFill>
            <a:latin typeface="Agency FB" panose="020B0503020202020204" pitchFamily="34" charset="0"/>
            <a:ea typeface="+mn-ea"/>
            <a:cs typeface="+mn-cs"/>
          </a:endParaRPr>
        </a:p>
      </dgm:t>
    </dgm:pt>
    <dgm:pt modelId="{C9D390F1-2358-4979-8EF5-82963D2B38BE}" type="parTrans" cxnId="{5ACB55E3-4CBB-433D-AE52-D400E9DCFEAE}">
      <dgm:prSet/>
      <dgm:spPr/>
      <dgm:t>
        <a:bodyPr/>
        <a:lstStyle/>
        <a:p>
          <a:endParaRPr lang="es-EC" sz="1400">
            <a:solidFill>
              <a:schemeClr val="tx1"/>
            </a:solidFill>
            <a:latin typeface="Agency FB" panose="020B0503020202020204" pitchFamily="34" charset="0"/>
          </a:endParaRPr>
        </a:p>
      </dgm:t>
    </dgm:pt>
    <dgm:pt modelId="{6FAD05F3-4688-4D0F-AA30-ECEDF68448EF}" type="sibTrans" cxnId="{5ACB55E3-4CBB-433D-AE52-D400E9DCFEAE}">
      <dgm:prSet/>
      <dgm:spPr/>
      <dgm:t>
        <a:bodyPr/>
        <a:lstStyle/>
        <a:p>
          <a:endParaRPr lang="es-EC" sz="1400">
            <a:solidFill>
              <a:schemeClr val="tx1"/>
            </a:solidFill>
            <a:latin typeface="Agency FB" panose="020B0503020202020204" pitchFamily="34" charset="0"/>
          </a:endParaRPr>
        </a:p>
      </dgm:t>
    </dgm:pt>
    <dgm:pt modelId="{000FF377-98BD-445B-A250-DFD31A583E3D}">
      <dgm:prSet custT="1"/>
      <dgm:spPr>
        <a:xfrm>
          <a:off x="4178697" y="1674318"/>
          <a:ext cx="984970" cy="391690"/>
        </a:xfrm>
        <a:prstGeom prst="roundRect">
          <a:avLst>
            <a:gd name="adj" fmla="val 10000"/>
          </a:avLst>
        </a:prstGeom>
        <a:solidFill>
          <a:srgbClr val="3AEED2"/>
        </a:solidFill>
      </dgm:spPr>
      <dgm:t>
        <a:bodyPr/>
        <a:lstStyle/>
        <a:p>
          <a:pPr>
            <a:buNone/>
          </a:pPr>
          <a:r>
            <a:rPr lang="es-EC" sz="1400" b="1" i="0">
              <a:solidFill>
                <a:schemeClr val="tx1"/>
              </a:solidFill>
              <a:latin typeface="Agency FB" panose="020B0503020202020204" pitchFamily="34" charset="0"/>
              <a:ea typeface="+mn-ea"/>
              <a:cs typeface="+mn-cs"/>
            </a:rPr>
            <a:t>2018</a:t>
          </a:r>
          <a:endParaRPr lang="es-EC" sz="1400" b="1" i="0" dirty="0">
            <a:solidFill>
              <a:schemeClr val="tx1"/>
            </a:solidFill>
            <a:latin typeface="Agency FB" panose="020B0503020202020204" pitchFamily="34" charset="0"/>
            <a:ea typeface="+mn-ea"/>
            <a:cs typeface="+mn-cs"/>
          </a:endParaRPr>
        </a:p>
      </dgm:t>
    </dgm:pt>
    <dgm:pt modelId="{DA82774A-7A47-4FF1-A1BC-88A946CD39D8}" type="parTrans" cxnId="{AB2B0CD9-6087-473D-A360-65A9B356B93D}">
      <dgm:prSet/>
      <dgm:spPr/>
      <dgm:t>
        <a:bodyPr/>
        <a:lstStyle/>
        <a:p>
          <a:endParaRPr lang="es-EC" sz="1400">
            <a:solidFill>
              <a:schemeClr val="tx1"/>
            </a:solidFill>
            <a:latin typeface="Agency FB" panose="020B0503020202020204" pitchFamily="34" charset="0"/>
          </a:endParaRPr>
        </a:p>
      </dgm:t>
    </dgm:pt>
    <dgm:pt modelId="{667308DD-E5CA-4B7A-9027-B6EF4E2ACAAD}" type="sibTrans" cxnId="{AB2B0CD9-6087-473D-A360-65A9B356B93D}">
      <dgm:prSet/>
      <dgm:spPr>
        <a:xfrm>
          <a:off x="4310737" y="1506778"/>
          <a:ext cx="1602748" cy="1602748"/>
        </a:xfrm>
        <a:prstGeom prst="circularArrow">
          <a:avLst>
            <a:gd name="adj1" fmla="val 1685"/>
            <a:gd name="adj2" fmla="val 200438"/>
            <a:gd name="adj3" fmla="val 21159066"/>
            <a:gd name="adj4" fmla="val 14110526"/>
            <a:gd name="adj5" fmla="val 1966"/>
          </a:avLst>
        </a:prstGeom>
        <a:ln>
          <a:solidFill>
            <a:srgbClr val="3AEED2"/>
          </a:solidFill>
        </a:ln>
      </dgm:spPr>
      <dgm:t>
        <a:bodyPr/>
        <a:lstStyle/>
        <a:p>
          <a:endParaRPr lang="es-EC" sz="1400">
            <a:solidFill>
              <a:schemeClr val="tx1"/>
            </a:solidFill>
            <a:latin typeface="Agency FB" panose="020B0503020202020204" pitchFamily="34" charset="0"/>
          </a:endParaRPr>
        </a:p>
      </dgm:t>
    </dgm:pt>
    <dgm:pt modelId="{E47BFAB1-0E38-4E0F-A7B2-A8077B7DCAA8}">
      <dgm:prSet custT="1"/>
      <dgm:spPr>
        <a:xfrm>
          <a:off x="4085440" y="1816100"/>
          <a:ext cx="1108091" cy="2199726"/>
        </a:xfrm>
        <a:prstGeom prst="roundRect">
          <a:avLst>
            <a:gd name="adj" fmla="val 10000"/>
          </a:avLst>
        </a:prstGeom>
        <a:ln>
          <a:solidFill>
            <a:srgbClr val="3AEED2"/>
          </a:solidFill>
        </a:ln>
      </dgm:spPr>
      <dgm:t>
        <a:bodyPr/>
        <a:lstStyle/>
        <a:p>
          <a:pPr algn="just">
            <a:buChar char="•"/>
          </a:pPr>
          <a:r>
            <a:rPr lang="es-EC" sz="1400" dirty="0">
              <a:solidFill>
                <a:schemeClr val="tx1"/>
              </a:solidFill>
              <a:latin typeface="Agency FB" panose="020B0503020202020204" pitchFamily="34" charset="0"/>
              <a:ea typeface="+mn-ea"/>
              <a:cs typeface="+mn-cs"/>
            </a:rPr>
            <a:t> Suscripción del convenio Interinstitucional INEC –ARCA</a:t>
          </a:r>
        </a:p>
      </dgm:t>
    </dgm:pt>
    <dgm:pt modelId="{D0ACD99B-4EBF-4730-95DC-9F99EFB2015C}" type="parTrans" cxnId="{79772841-6D7C-47A2-A1AD-B77A441580B6}">
      <dgm:prSet/>
      <dgm:spPr/>
      <dgm:t>
        <a:bodyPr/>
        <a:lstStyle/>
        <a:p>
          <a:endParaRPr lang="es-EC" sz="1400">
            <a:solidFill>
              <a:schemeClr val="tx1"/>
            </a:solidFill>
            <a:latin typeface="Agency FB" panose="020B0503020202020204" pitchFamily="34" charset="0"/>
          </a:endParaRPr>
        </a:p>
      </dgm:t>
    </dgm:pt>
    <dgm:pt modelId="{75FBBE1E-9B37-47FB-B589-751DF56B46F0}" type="sibTrans" cxnId="{79772841-6D7C-47A2-A1AD-B77A441580B6}">
      <dgm:prSet/>
      <dgm:spPr/>
      <dgm:t>
        <a:bodyPr/>
        <a:lstStyle/>
        <a:p>
          <a:endParaRPr lang="es-EC" sz="1400">
            <a:solidFill>
              <a:schemeClr val="tx1"/>
            </a:solidFill>
            <a:latin typeface="Agency FB" panose="020B0503020202020204" pitchFamily="34" charset="0"/>
          </a:endParaRPr>
        </a:p>
      </dgm:t>
    </dgm:pt>
    <dgm:pt modelId="{91156353-6523-4804-8A86-3AC636D36797}">
      <dgm:prSet phldrT="[Texto]" custT="1"/>
      <dgm:spPr>
        <a:xfrm>
          <a:off x="1365803" y="1777998"/>
          <a:ext cx="1108091" cy="2275930"/>
        </a:xfrm>
        <a:prstGeom prst="roundRect">
          <a:avLst>
            <a:gd name="adj" fmla="val 10000"/>
          </a:avLst>
        </a:prstGeom>
        <a:ln>
          <a:solidFill>
            <a:srgbClr val="3AEED2"/>
          </a:solidFill>
        </a:ln>
      </dgm:spPr>
      <dgm:t>
        <a:bodyPr/>
        <a:lstStyle/>
        <a:p>
          <a:pPr algn="just">
            <a:buChar char="•"/>
          </a:pPr>
          <a:r>
            <a:rPr lang="es-EC" sz="1400" dirty="0">
              <a:solidFill>
                <a:schemeClr val="tx1"/>
              </a:solidFill>
              <a:latin typeface="Agency FB" panose="020B0503020202020204" pitchFamily="34" charset="0"/>
              <a:ea typeface="+mn-ea"/>
              <a:cs typeface="+mn-cs"/>
            </a:rPr>
            <a:t>Alianza Estratégica INEC –CONGOPE </a:t>
          </a:r>
        </a:p>
      </dgm:t>
    </dgm:pt>
    <dgm:pt modelId="{8B3E535A-1EA5-42A1-8B0C-FE142BF91A83}" type="parTrans" cxnId="{61F52683-0F61-4B90-B2D4-53B58C68E09F}">
      <dgm:prSet/>
      <dgm:spPr/>
      <dgm:t>
        <a:bodyPr/>
        <a:lstStyle/>
        <a:p>
          <a:endParaRPr lang="es-EC" sz="1400">
            <a:solidFill>
              <a:schemeClr val="tx1"/>
            </a:solidFill>
            <a:latin typeface="Agency FB" panose="020B0503020202020204" pitchFamily="34" charset="0"/>
          </a:endParaRPr>
        </a:p>
      </dgm:t>
    </dgm:pt>
    <dgm:pt modelId="{13FC7AB0-2743-4A94-8CD5-8484994C2A75}" type="sibTrans" cxnId="{61F52683-0F61-4B90-B2D4-53B58C68E09F}">
      <dgm:prSet/>
      <dgm:spPr/>
      <dgm:t>
        <a:bodyPr/>
        <a:lstStyle/>
        <a:p>
          <a:endParaRPr lang="es-EC" sz="1400">
            <a:solidFill>
              <a:schemeClr val="tx1"/>
            </a:solidFill>
            <a:latin typeface="Agency FB" panose="020B0503020202020204" pitchFamily="34" charset="0"/>
          </a:endParaRPr>
        </a:p>
      </dgm:t>
    </dgm:pt>
    <dgm:pt modelId="{F7D4E82C-DB87-403A-8A3A-B55375033E4B}">
      <dgm:prSet phldrT="[Texto]" custT="1"/>
      <dgm:spPr>
        <a:xfrm>
          <a:off x="2802822" y="1856830"/>
          <a:ext cx="1108091" cy="2213444"/>
        </a:xfrm>
        <a:prstGeom prst="roundRect">
          <a:avLst>
            <a:gd name="adj" fmla="val 10000"/>
          </a:avLst>
        </a:prstGeom>
        <a:ln>
          <a:solidFill>
            <a:srgbClr val="3AEED2"/>
          </a:solidFill>
        </a:ln>
      </dgm:spPr>
      <dgm:t>
        <a:bodyPr/>
        <a:lstStyle/>
        <a:p>
          <a:pPr algn="just">
            <a:buChar char="•"/>
          </a:pPr>
          <a:r>
            <a:rPr lang="es-EC" sz="1400">
              <a:solidFill>
                <a:schemeClr val="tx1"/>
              </a:solidFill>
              <a:latin typeface="Agency FB" panose="020B0503020202020204" pitchFamily="34" charset="0"/>
              <a:ea typeface="+mn-ea"/>
              <a:cs typeface="+mn-cs"/>
            </a:rPr>
            <a:t>Optimización de recursos humanos y económicos Alianza Estratégica INEC –  CONGOPE</a:t>
          </a:r>
          <a:endParaRPr lang="es-EC" sz="1400" dirty="0">
            <a:solidFill>
              <a:schemeClr val="tx1"/>
            </a:solidFill>
            <a:latin typeface="Agency FB" panose="020B0503020202020204" pitchFamily="34" charset="0"/>
            <a:ea typeface="+mn-ea"/>
            <a:cs typeface="+mn-cs"/>
          </a:endParaRPr>
        </a:p>
      </dgm:t>
    </dgm:pt>
    <dgm:pt modelId="{32C3FC87-26FB-4EC4-B92E-02498F0B64AE}" type="parTrans" cxnId="{91E8313B-61DF-4127-80AB-C7D1704F5449}">
      <dgm:prSet/>
      <dgm:spPr/>
      <dgm:t>
        <a:bodyPr/>
        <a:lstStyle/>
        <a:p>
          <a:endParaRPr lang="es-EC" sz="1400">
            <a:solidFill>
              <a:schemeClr val="tx1"/>
            </a:solidFill>
            <a:latin typeface="Agency FB" panose="020B0503020202020204" pitchFamily="34" charset="0"/>
          </a:endParaRPr>
        </a:p>
      </dgm:t>
    </dgm:pt>
    <dgm:pt modelId="{D7CC4780-1A53-4348-B6E8-113CEF40669B}" type="sibTrans" cxnId="{91E8313B-61DF-4127-80AB-C7D1704F5449}">
      <dgm:prSet/>
      <dgm:spPr/>
      <dgm:t>
        <a:bodyPr/>
        <a:lstStyle/>
        <a:p>
          <a:endParaRPr lang="es-EC" sz="1400">
            <a:solidFill>
              <a:schemeClr val="tx1"/>
            </a:solidFill>
            <a:latin typeface="Agency FB" panose="020B0503020202020204" pitchFamily="34" charset="0"/>
          </a:endParaRPr>
        </a:p>
      </dgm:t>
    </dgm:pt>
    <dgm:pt modelId="{C9648CB4-8AB7-4A50-A547-B3A4902E5E00}">
      <dgm:prSet phldrT="[Texto]" custT="1"/>
      <dgm:spPr>
        <a:xfrm>
          <a:off x="2802822" y="1856830"/>
          <a:ext cx="1108091" cy="2213444"/>
        </a:xfrm>
        <a:prstGeom prst="roundRect">
          <a:avLst>
            <a:gd name="adj" fmla="val 10000"/>
          </a:avLst>
        </a:prstGeom>
        <a:ln>
          <a:solidFill>
            <a:srgbClr val="3AEED2"/>
          </a:solidFill>
        </a:ln>
      </dgm:spPr>
      <dgm:t>
        <a:bodyPr/>
        <a:lstStyle/>
        <a:p>
          <a:pPr algn="just">
            <a:buChar char="•"/>
          </a:pPr>
          <a:endParaRPr lang="es-EC" sz="1400" dirty="0">
            <a:solidFill>
              <a:schemeClr val="tx1"/>
            </a:solidFill>
            <a:latin typeface="Agency FB" panose="020B0503020202020204" pitchFamily="34" charset="0"/>
            <a:ea typeface="+mn-ea"/>
            <a:cs typeface="+mn-cs"/>
          </a:endParaRPr>
        </a:p>
      </dgm:t>
    </dgm:pt>
    <dgm:pt modelId="{7DB49F3F-DD0A-4C0C-A3DD-7621306727CB}" type="parTrans" cxnId="{B51CF7A9-223C-4090-9123-F8293566A0C3}">
      <dgm:prSet/>
      <dgm:spPr/>
      <dgm:t>
        <a:bodyPr/>
        <a:lstStyle/>
        <a:p>
          <a:endParaRPr lang="es-EC" sz="1400">
            <a:solidFill>
              <a:schemeClr val="tx1"/>
            </a:solidFill>
            <a:latin typeface="Agency FB" panose="020B0503020202020204" pitchFamily="34" charset="0"/>
          </a:endParaRPr>
        </a:p>
      </dgm:t>
    </dgm:pt>
    <dgm:pt modelId="{A8090306-328A-4BFB-8F23-22CEDFA6FECE}" type="sibTrans" cxnId="{B51CF7A9-223C-4090-9123-F8293566A0C3}">
      <dgm:prSet/>
      <dgm:spPr/>
      <dgm:t>
        <a:bodyPr/>
        <a:lstStyle/>
        <a:p>
          <a:endParaRPr lang="es-EC" sz="1400">
            <a:solidFill>
              <a:schemeClr val="tx1"/>
            </a:solidFill>
            <a:latin typeface="Agency FB" panose="020B0503020202020204" pitchFamily="34" charset="0"/>
          </a:endParaRPr>
        </a:p>
      </dgm:t>
    </dgm:pt>
    <dgm:pt modelId="{2468BC7C-10F5-4428-9E88-1A52F2C7432E}">
      <dgm:prSet phldrT="[Texto]" custT="1"/>
      <dgm:spPr>
        <a:xfrm>
          <a:off x="2802822" y="1856830"/>
          <a:ext cx="1108091" cy="2213444"/>
        </a:xfrm>
        <a:prstGeom prst="roundRect">
          <a:avLst>
            <a:gd name="adj" fmla="val 10000"/>
          </a:avLst>
        </a:prstGeom>
        <a:ln>
          <a:solidFill>
            <a:srgbClr val="3AEED2"/>
          </a:solidFill>
        </a:ln>
      </dgm:spPr>
      <dgm:t>
        <a:bodyPr/>
        <a:lstStyle/>
        <a:p>
          <a:pPr algn="just">
            <a:buChar char="•"/>
          </a:pPr>
          <a:r>
            <a:rPr lang="es-EC" sz="1400">
              <a:solidFill>
                <a:schemeClr val="tx1"/>
              </a:solidFill>
              <a:latin typeface="Agency FB" panose="020B0503020202020204" pitchFamily="34" charset="0"/>
              <a:ea typeface="+mn-ea"/>
              <a:cs typeface="+mn-cs"/>
            </a:rPr>
            <a:t>Publicación de resultados de 2016</a:t>
          </a:r>
          <a:endParaRPr lang="es-EC" sz="1400" dirty="0">
            <a:solidFill>
              <a:schemeClr val="tx1"/>
            </a:solidFill>
            <a:latin typeface="Agency FB" panose="020B0503020202020204" pitchFamily="34" charset="0"/>
            <a:ea typeface="+mn-ea"/>
            <a:cs typeface="+mn-cs"/>
          </a:endParaRPr>
        </a:p>
      </dgm:t>
    </dgm:pt>
    <dgm:pt modelId="{6CF1E957-DA36-4D6C-B540-B6D44FB48796}" type="parTrans" cxnId="{816425A7-5403-4FA9-A9E5-C736925D6290}">
      <dgm:prSet/>
      <dgm:spPr/>
      <dgm:t>
        <a:bodyPr/>
        <a:lstStyle/>
        <a:p>
          <a:endParaRPr lang="es-EC" sz="1400">
            <a:solidFill>
              <a:schemeClr val="tx1"/>
            </a:solidFill>
            <a:latin typeface="Agency FB" panose="020B0503020202020204" pitchFamily="34" charset="0"/>
          </a:endParaRPr>
        </a:p>
      </dgm:t>
    </dgm:pt>
    <dgm:pt modelId="{CD40C5F4-5A17-471A-A7DB-761B0DA0D4DF}" type="sibTrans" cxnId="{816425A7-5403-4FA9-A9E5-C736925D6290}">
      <dgm:prSet/>
      <dgm:spPr/>
      <dgm:t>
        <a:bodyPr/>
        <a:lstStyle/>
        <a:p>
          <a:endParaRPr lang="es-EC" sz="1400">
            <a:solidFill>
              <a:schemeClr val="tx1"/>
            </a:solidFill>
            <a:latin typeface="Agency FB" panose="020B0503020202020204" pitchFamily="34" charset="0"/>
          </a:endParaRPr>
        </a:p>
      </dgm:t>
    </dgm:pt>
    <dgm:pt modelId="{473011AC-A0E0-44F6-80A4-D1AA2B465625}">
      <dgm:prSet custT="1"/>
      <dgm:spPr>
        <a:xfrm>
          <a:off x="4085440" y="1816100"/>
          <a:ext cx="1108091" cy="2199726"/>
        </a:xfrm>
        <a:prstGeom prst="roundRect">
          <a:avLst>
            <a:gd name="adj" fmla="val 10000"/>
          </a:avLst>
        </a:prstGeom>
        <a:ln>
          <a:solidFill>
            <a:srgbClr val="3AEED2"/>
          </a:solidFill>
        </a:ln>
      </dgm:spPr>
      <dgm:t>
        <a:bodyPr/>
        <a:lstStyle/>
        <a:p>
          <a:pPr algn="just">
            <a:buChar char="•"/>
          </a:pPr>
          <a:r>
            <a:rPr lang="es-EC" sz="1400">
              <a:solidFill>
                <a:schemeClr val="tx1"/>
              </a:solidFill>
              <a:latin typeface="Agency FB" panose="020B0503020202020204" pitchFamily="34" charset="0"/>
              <a:ea typeface="+mn-ea"/>
              <a:cs typeface="+mn-cs"/>
            </a:rPr>
            <a:t>Publicación de resultados de 2017</a:t>
          </a:r>
          <a:endParaRPr lang="es-EC" sz="1400" dirty="0">
            <a:solidFill>
              <a:schemeClr val="tx1"/>
            </a:solidFill>
            <a:latin typeface="Agency FB" panose="020B0503020202020204" pitchFamily="34" charset="0"/>
            <a:ea typeface="+mn-ea"/>
            <a:cs typeface="+mn-cs"/>
          </a:endParaRPr>
        </a:p>
      </dgm:t>
    </dgm:pt>
    <dgm:pt modelId="{6254B03B-5A6D-4DAA-A871-33EE3108969F}" type="parTrans" cxnId="{4BA9D1A6-0B22-42DB-94A9-BE43C8B88508}">
      <dgm:prSet/>
      <dgm:spPr/>
      <dgm:t>
        <a:bodyPr/>
        <a:lstStyle/>
        <a:p>
          <a:endParaRPr lang="es-EC" sz="1400">
            <a:solidFill>
              <a:schemeClr val="tx1"/>
            </a:solidFill>
            <a:latin typeface="Agency FB" panose="020B0503020202020204" pitchFamily="34" charset="0"/>
          </a:endParaRPr>
        </a:p>
      </dgm:t>
    </dgm:pt>
    <dgm:pt modelId="{4B82D155-6BE3-4414-8E98-2B88277DC765}" type="sibTrans" cxnId="{4BA9D1A6-0B22-42DB-94A9-BE43C8B88508}">
      <dgm:prSet/>
      <dgm:spPr/>
      <dgm:t>
        <a:bodyPr/>
        <a:lstStyle/>
        <a:p>
          <a:endParaRPr lang="es-EC" sz="1400">
            <a:solidFill>
              <a:schemeClr val="tx1"/>
            </a:solidFill>
            <a:latin typeface="Agency FB" panose="020B0503020202020204" pitchFamily="34" charset="0"/>
          </a:endParaRPr>
        </a:p>
      </dgm:t>
    </dgm:pt>
    <dgm:pt modelId="{703CE476-C2C8-414C-9DBC-53BED76A6EAD}">
      <dgm:prSet custT="1"/>
      <dgm:spPr>
        <a:xfrm>
          <a:off x="5622928" y="3829662"/>
          <a:ext cx="984970" cy="391690"/>
        </a:xfrm>
        <a:prstGeom prst="roundRect">
          <a:avLst>
            <a:gd name="adj" fmla="val 10000"/>
          </a:avLst>
        </a:prstGeom>
        <a:solidFill>
          <a:srgbClr val="3AEED2"/>
        </a:solidFill>
      </dgm:spPr>
      <dgm:t>
        <a:bodyPr/>
        <a:lstStyle/>
        <a:p>
          <a:pPr>
            <a:buNone/>
          </a:pPr>
          <a:r>
            <a:rPr lang="es-EC" sz="1400" b="1" i="0" dirty="0">
              <a:solidFill>
                <a:schemeClr val="tx1"/>
              </a:solidFill>
              <a:latin typeface="Agency FB" panose="020B0503020202020204" pitchFamily="34" charset="0"/>
              <a:ea typeface="+mn-ea"/>
              <a:cs typeface="+mn-cs"/>
            </a:rPr>
            <a:t>2019 - 2020</a:t>
          </a:r>
        </a:p>
      </dgm:t>
    </dgm:pt>
    <dgm:pt modelId="{634E417A-1AB2-4AB1-BDEA-739F3A0E45C9}" type="parTrans" cxnId="{918FE6B0-78B2-4086-B703-05374F90F05D}">
      <dgm:prSet/>
      <dgm:spPr/>
      <dgm:t>
        <a:bodyPr/>
        <a:lstStyle/>
        <a:p>
          <a:endParaRPr lang="es-CR" sz="1400">
            <a:solidFill>
              <a:schemeClr val="tx1"/>
            </a:solidFill>
            <a:latin typeface="Agency FB" panose="020B0503020202020204" pitchFamily="34" charset="0"/>
          </a:endParaRPr>
        </a:p>
      </dgm:t>
    </dgm:pt>
    <dgm:pt modelId="{05D89114-719B-470D-A697-741D06E99C86}" type="sibTrans" cxnId="{918FE6B0-78B2-4086-B703-05374F90F05D}">
      <dgm:prSet/>
      <dgm:spPr>
        <a:xfrm>
          <a:off x="5720771" y="2800944"/>
          <a:ext cx="1555043" cy="1555043"/>
        </a:xfrm>
        <a:prstGeom prst="leftCircularArrow">
          <a:avLst>
            <a:gd name="adj1" fmla="val 1737"/>
            <a:gd name="adj2" fmla="val 206830"/>
            <a:gd name="adj3" fmla="val 204439"/>
            <a:gd name="adj4" fmla="val 7246588"/>
            <a:gd name="adj5" fmla="val 2026"/>
          </a:avLst>
        </a:prstGeom>
        <a:ln>
          <a:solidFill>
            <a:srgbClr val="3AEED2"/>
          </a:solidFill>
        </a:ln>
      </dgm:spPr>
      <dgm:t>
        <a:bodyPr/>
        <a:lstStyle/>
        <a:p>
          <a:endParaRPr lang="es-CR" sz="1400">
            <a:solidFill>
              <a:schemeClr val="tx1"/>
            </a:solidFill>
            <a:latin typeface="Agency FB" panose="020B0503020202020204" pitchFamily="34" charset="0"/>
          </a:endParaRPr>
        </a:p>
      </dgm:t>
    </dgm:pt>
    <dgm:pt modelId="{016650FF-49EA-450D-94FD-1C4536516456}">
      <dgm:prSet custT="1"/>
      <dgm:spPr>
        <a:xfrm>
          <a:off x="7057305" y="1687021"/>
          <a:ext cx="984970" cy="391690"/>
        </a:xfrm>
        <a:prstGeom prst="roundRect">
          <a:avLst>
            <a:gd name="adj" fmla="val 10000"/>
          </a:avLst>
        </a:prstGeom>
        <a:solidFill>
          <a:srgbClr val="3AEED2"/>
        </a:solidFill>
      </dgm:spPr>
      <dgm:t>
        <a:bodyPr/>
        <a:lstStyle/>
        <a:p>
          <a:pPr>
            <a:buNone/>
          </a:pPr>
          <a:r>
            <a:rPr lang="es-EC" sz="1400" b="1" i="0">
              <a:solidFill>
                <a:schemeClr val="tx1"/>
              </a:solidFill>
              <a:latin typeface="Agency FB" panose="020B0503020202020204" pitchFamily="34" charset="0"/>
              <a:ea typeface="+mn-ea"/>
              <a:cs typeface="+mn-cs"/>
            </a:rPr>
            <a:t>QUE SE VIENE</a:t>
          </a:r>
          <a:endParaRPr lang="es-EC" sz="1400" b="1" i="0" dirty="0">
            <a:solidFill>
              <a:schemeClr val="tx1"/>
            </a:solidFill>
            <a:latin typeface="Agency FB" panose="020B0503020202020204" pitchFamily="34" charset="0"/>
            <a:ea typeface="+mn-ea"/>
            <a:cs typeface="+mn-cs"/>
          </a:endParaRPr>
        </a:p>
      </dgm:t>
    </dgm:pt>
    <dgm:pt modelId="{E91DAEBC-F13C-4625-9168-A7C1C2F614C7}" type="parTrans" cxnId="{07319922-2CD9-430C-B523-0AF97912ED9C}">
      <dgm:prSet/>
      <dgm:spPr/>
      <dgm:t>
        <a:bodyPr/>
        <a:lstStyle/>
        <a:p>
          <a:endParaRPr lang="es-CR" sz="1400">
            <a:solidFill>
              <a:schemeClr val="tx1"/>
            </a:solidFill>
            <a:latin typeface="Agency FB" panose="020B0503020202020204" pitchFamily="34" charset="0"/>
          </a:endParaRPr>
        </a:p>
      </dgm:t>
    </dgm:pt>
    <dgm:pt modelId="{520C35CD-445F-4863-8EBA-EA19D6B775B2}" type="sibTrans" cxnId="{07319922-2CD9-430C-B523-0AF97912ED9C}">
      <dgm:prSet/>
      <dgm:spPr/>
      <dgm:t>
        <a:bodyPr/>
        <a:lstStyle/>
        <a:p>
          <a:endParaRPr lang="es-CR" sz="1400">
            <a:solidFill>
              <a:schemeClr val="tx1"/>
            </a:solidFill>
            <a:latin typeface="Agency FB" panose="020B0503020202020204" pitchFamily="34" charset="0"/>
          </a:endParaRPr>
        </a:p>
      </dgm:t>
    </dgm:pt>
    <dgm:pt modelId="{1AF46E52-65DC-43C6-8A06-15F4234F9CBB}">
      <dgm:prSet custT="1"/>
      <dgm:spPr>
        <a:xfrm>
          <a:off x="5445259" y="1831427"/>
          <a:ext cx="1108091" cy="2169072"/>
        </a:xfrm>
        <a:prstGeom prst="roundRect">
          <a:avLst>
            <a:gd name="adj" fmla="val 10000"/>
          </a:avLst>
        </a:prstGeom>
        <a:ln>
          <a:solidFill>
            <a:srgbClr val="3AEED2"/>
          </a:solidFill>
        </a:ln>
      </dgm:spPr>
      <dgm:t>
        <a:bodyPr/>
        <a:lstStyle/>
        <a:p>
          <a:pPr algn="just">
            <a:buChar char="•"/>
          </a:pPr>
          <a:r>
            <a:rPr lang="es-EC" sz="1400">
              <a:solidFill>
                <a:schemeClr val="tx1"/>
              </a:solidFill>
              <a:latin typeface="Agency FB" panose="020B0503020202020204" pitchFamily="34" charset="0"/>
              <a:ea typeface="+mn-ea"/>
              <a:cs typeface="+mn-cs"/>
            </a:rPr>
            <a:t>Se mantienen las mismas variables debido a la pandemia </a:t>
          </a:r>
          <a:endParaRPr lang="es-EC" sz="1400" dirty="0">
            <a:solidFill>
              <a:schemeClr val="tx1"/>
            </a:solidFill>
            <a:latin typeface="Agency FB" panose="020B0503020202020204" pitchFamily="34" charset="0"/>
            <a:ea typeface="+mn-ea"/>
            <a:cs typeface="+mn-cs"/>
          </a:endParaRPr>
        </a:p>
      </dgm:t>
    </dgm:pt>
    <dgm:pt modelId="{2F572E68-6490-4FB1-B5BE-5F91A5BFFF77}" type="parTrans" cxnId="{6C2FA942-689B-4FF3-96F0-718B103B3378}">
      <dgm:prSet/>
      <dgm:spPr/>
      <dgm:t>
        <a:bodyPr/>
        <a:lstStyle/>
        <a:p>
          <a:endParaRPr lang="es-CR" sz="1400">
            <a:solidFill>
              <a:schemeClr val="tx1"/>
            </a:solidFill>
            <a:latin typeface="Agency FB" panose="020B0503020202020204" pitchFamily="34" charset="0"/>
          </a:endParaRPr>
        </a:p>
      </dgm:t>
    </dgm:pt>
    <dgm:pt modelId="{5EFB0AC7-B47C-4829-966D-019759898583}" type="sibTrans" cxnId="{6C2FA942-689B-4FF3-96F0-718B103B3378}">
      <dgm:prSet/>
      <dgm:spPr/>
      <dgm:t>
        <a:bodyPr/>
        <a:lstStyle/>
        <a:p>
          <a:endParaRPr lang="es-CR" sz="1400">
            <a:solidFill>
              <a:schemeClr val="tx1"/>
            </a:solidFill>
            <a:latin typeface="Agency FB" panose="020B0503020202020204" pitchFamily="34" charset="0"/>
          </a:endParaRPr>
        </a:p>
      </dgm:t>
    </dgm:pt>
    <dgm:pt modelId="{ADBBD7F7-9288-4322-9BEF-8AFDF8EABE93}">
      <dgm:prSet custT="1"/>
      <dgm:spPr>
        <a:xfrm>
          <a:off x="5445259" y="1831427"/>
          <a:ext cx="1108091" cy="2169072"/>
        </a:xfrm>
        <a:prstGeom prst="roundRect">
          <a:avLst>
            <a:gd name="adj" fmla="val 10000"/>
          </a:avLst>
        </a:prstGeom>
        <a:ln>
          <a:solidFill>
            <a:srgbClr val="3AEED2"/>
          </a:solidFill>
        </a:ln>
      </dgm:spPr>
      <dgm:t>
        <a:bodyPr/>
        <a:lstStyle/>
        <a:p>
          <a:pPr algn="just">
            <a:buChar char="•"/>
          </a:pPr>
          <a:r>
            <a:rPr lang="es-EC" sz="1400">
              <a:solidFill>
                <a:schemeClr val="tx1"/>
              </a:solidFill>
              <a:latin typeface="Agency FB" panose="020B0503020202020204" pitchFamily="34" charset="0"/>
              <a:ea typeface="+mn-ea"/>
              <a:cs typeface="+mn-cs"/>
            </a:rPr>
            <a:t>Se implementa el módulo de turismo</a:t>
          </a:r>
          <a:endParaRPr lang="es-EC" sz="1400" dirty="0">
            <a:solidFill>
              <a:schemeClr val="tx1"/>
            </a:solidFill>
            <a:latin typeface="Agency FB" panose="020B0503020202020204" pitchFamily="34" charset="0"/>
            <a:ea typeface="+mn-ea"/>
            <a:cs typeface="+mn-cs"/>
          </a:endParaRPr>
        </a:p>
      </dgm:t>
    </dgm:pt>
    <dgm:pt modelId="{92D40D05-A0D8-4219-BE50-2BDEFE982DB9}" type="parTrans" cxnId="{162DA135-4088-452E-B2B9-849DB874E9BE}">
      <dgm:prSet/>
      <dgm:spPr/>
      <dgm:t>
        <a:bodyPr/>
        <a:lstStyle/>
        <a:p>
          <a:endParaRPr lang="es-CR" sz="1400">
            <a:solidFill>
              <a:schemeClr val="tx1"/>
            </a:solidFill>
            <a:latin typeface="Agency FB" panose="020B0503020202020204" pitchFamily="34" charset="0"/>
          </a:endParaRPr>
        </a:p>
      </dgm:t>
    </dgm:pt>
    <dgm:pt modelId="{3053C01E-B3E8-4F9B-8E93-DC156DBFA06D}" type="sibTrans" cxnId="{162DA135-4088-452E-B2B9-849DB874E9BE}">
      <dgm:prSet/>
      <dgm:spPr/>
      <dgm:t>
        <a:bodyPr/>
        <a:lstStyle/>
        <a:p>
          <a:endParaRPr lang="es-CR" sz="1400">
            <a:solidFill>
              <a:schemeClr val="tx1"/>
            </a:solidFill>
            <a:latin typeface="Agency FB" panose="020B0503020202020204" pitchFamily="34" charset="0"/>
          </a:endParaRPr>
        </a:p>
      </dgm:t>
    </dgm:pt>
    <dgm:pt modelId="{B743FD78-13D3-47E9-87A0-73C2A9AAF089}">
      <dgm:prSet custT="1"/>
      <dgm:spPr>
        <a:xfrm>
          <a:off x="6932597" y="1818728"/>
          <a:ext cx="1108091" cy="2194507"/>
        </a:xfrm>
        <a:prstGeom prst="roundRect">
          <a:avLst>
            <a:gd name="adj" fmla="val 10000"/>
          </a:avLst>
        </a:prstGeom>
        <a:ln>
          <a:solidFill>
            <a:srgbClr val="3AEED2"/>
          </a:solidFill>
        </a:ln>
      </dgm:spPr>
      <dgm:t>
        <a:bodyPr/>
        <a:lstStyle/>
        <a:p>
          <a:pPr algn="just">
            <a:buNone/>
          </a:pPr>
          <a:r>
            <a:rPr lang="es-EC" sz="1400" dirty="0">
              <a:solidFill>
                <a:schemeClr val="tx1"/>
              </a:solidFill>
              <a:latin typeface="Agency FB" panose="020B0503020202020204" pitchFamily="34" charset="0"/>
              <a:ea typeface="+mn-ea"/>
              <a:cs typeface="+mn-cs"/>
            </a:rPr>
            <a:t>Levantamiento de información geo referenciada generada por los GAD</a:t>
          </a:r>
        </a:p>
      </dgm:t>
    </dgm:pt>
    <dgm:pt modelId="{C0EE9DDD-008D-4109-97FC-E70D09F3BD07}" type="parTrans" cxnId="{83A146AF-2806-48D1-8279-3289E326DA8E}">
      <dgm:prSet/>
      <dgm:spPr/>
      <dgm:t>
        <a:bodyPr/>
        <a:lstStyle/>
        <a:p>
          <a:endParaRPr lang="es-CR" sz="1400">
            <a:solidFill>
              <a:schemeClr val="tx1"/>
            </a:solidFill>
            <a:latin typeface="Agency FB" panose="020B0503020202020204" pitchFamily="34" charset="0"/>
          </a:endParaRPr>
        </a:p>
      </dgm:t>
    </dgm:pt>
    <dgm:pt modelId="{DF57C471-2978-455D-BF1B-786028EC7311}" type="sibTrans" cxnId="{83A146AF-2806-48D1-8279-3289E326DA8E}">
      <dgm:prSet/>
      <dgm:spPr/>
      <dgm:t>
        <a:bodyPr/>
        <a:lstStyle/>
        <a:p>
          <a:endParaRPr lang="es-CR" sz="1400">
            <a:solidFill>
              <a:schemeClr val="tx1"/>
            </a:solidFill>
            <a:latin typeface="Agency FB" panose="020B0503020202020204" pitchFamily="34" charset="0"/>
          </a:endParaRPr>
        </a:p>
      </dgm:t>
    </dgm:pt>
    <dgm:pt modelId="{D4302E94-DA43-4221-969F-ADB3B8057C29}">
      <dgm:prSet custT="1"/>
      <dgm:spPr>
        <a:xfrm>
          <a:off x="5445259" y="1831427"/>
          <a:ext cx="1108091" cy="2169072"/>
        </a:xfrm>
        <a:prstGeom prst="roundRect">
          <a:avLst>
            <a:gd name="adj" fmla="val 10000"/>
          </a:avLst>
        </a:prstGeom>
        <a:ln>
          <a:solidFill>
            <a:srgbClr val="3AEED2"/>
          </a:solidFill>
        </a:ln>
      </dgm:spPr>
      <dgm:t>
        <a:bodyPr/>
        <a:lstStyle/>
        <a:p>
          <a:pPr algn="just">
            <a:buChar char="•"/>
          </a:pPr>
          <a:r>
            <a:rPr lang="es-EC" sz="1400">
              <a:solidFill>
                <a:schemeClr val="tx1"/>
              </a:solidFill>
              <a:latin typeface="Agency FB" panose="020B0503020202020204" pitchFamily="34" charset="0"/>
              <a:ea typeface="+mn-ea"/>
              <a:cs typeface="+mn-cs"/>
            </a:rPr>
            <a:t>Publicación de resultados de 2019</a:t>
          </a:r>
          <a:endParaRPr lang="es-EC" sz="1400" dirty="0">
            <a:solidFill>
              <a:schemeClr val="tx1"/>
            </a:solidFill>
            <a:latin typeface="Agency FB" panose="020B0503020202020204" pitchFamily="34" charset="0"/>
            <a:ea typeface="+mn-ea"/>
            <a:cs typeface="+mn-cs"/>
          </a:endParaRPr>
        </a:p>
      </dgm:t>
    </dgm:pt>
    <dgm:pt modelId="{B8461B32-B028-47E6-B958-CD1EC1AC998C}" type="parTrans" cxnId="{22B4DEB6-484B-47F7-B0A6-7BDCF1E08AC1}">
      <dgm:prSet/>
      <dgm:spPr/>
      <dgm:t>
        <a:bodyPr/>
        <a:lstStyle/>
        <a:p>
          <a:endParaRPr lang="es-CR" sz="1400">
            <a:solidFill>
              <a:schemeClr val="tx1"/>
            </a:solidFill>
            <a:latin typeface="Agency FB" panose="020B0503020202020204" pitchFamily="34" charset="0"/>
          </a:endParaRPr>
        </a:p>
      </dgm:t>
    </dgm:pt>
    <dgm:pt modelId="{755F7176-BE5B-4330-A20D-145F2CEC24DD}" type="sibTrans" cxnId="{22B4DEB6-484B-47F7-B0A6-7BDCF1E08AC1}">
      <dgm:prSet/>
      <dgm:spPr/>
      <dgm:t>
        <a:bodyPr/>
        <a:lstStyle/>
        <a:p>
          <a:endParaRPr lang="es-CR" sz="1400">
            <a:solidFill>
              <a:schemeClr val="tx1"/>
            </a:solidFill>
            <a:latin typeface="Agency FB" panose="020B0503020202020204" pitchFamily="34" charset="0"/>
          </a:endParaRPr>
        </a:p>
      </dgm:t>
    </dgm:pt>
    <dgm:pt modelId="{963741CD-15C1-4C87-ADFD-38B153D22DBA}">
      <dgm:prSet custT="1"/>
      <dgm:spPr>
        <a:xfrm>
          <a:off x="5445259" y="1831427"/>
          <a:ext cx="1108091" cy="2169072"/>
        </a:xfrm>
        <a:ln>
          <a:solidFill>
            <a:srgbClr val="3AEED2"/>
          </a:solidFill>
        </a:ln>
      </dgm:spPr>
      <dgm:t>
        <a:bodyPr/>
        <a:lstStyle/>
        <a:p>
          <a:pPr algn="just">
            <a:buChar char="•"/>
          </a:pPr>
          <a:r>
            <a:rPr lang="es-EC" sz="1400">
              <a:solidFill>
                <a:schemeClr val="tx1"/>
              </a:solidFill>
              <a:latin typeface="Agency FB" panose="020B0503020202020204" pitchFamily="34" charset="0"/>
              <a:ea typeface="+mn-ea"/>
              <a:cs typeface="+mn-cs"/>
            </a:rPr>
            <a:t>Publicación de resultados de 2020</a:t>
          </a:r>
          <a:endParaRPr lang="es-EC" sz="1400" dirty="0">
            <a:solidFill>
              <a:schemeClr val="tx1"/>
            </a:solidFill>
            <a:latin typeface="Agency FB" panose="020B0503020202020204" pitchFamily="34" charset="0"/>
            <a:ea typeface="+mn-ea"/>
            <a:cs typeface="+mn-cs"/>
          </a:endParaRPr>
        </a:p>
      </dgm:t>
    </dgm:pt>
    <dgm:pt modelId="{50BF23F2-93B1-44D9-8413-836D1A4847F1}" type="parTrans" cxnId="{6AF6660C-740C-4912-8C20-4DD8F1306D23}">
      <dgm:prSet/>
      <dgm:spPr/>
      <dgm:t>
        <a:bodyPr/>
        <a:lstStyle/>
        <a:p>
          <a:endParaRPr lang="es-EC" sz="1400">
            <a:solidFill>
              <a:schemeClr val="tx1"/>
            </a:solidFill>
            <a:latin typeface="Agency FB" panose="020B0503020202020204" pitchFamily="34" charset="0"/>
          </a:endParaRPr>
        </a:p>
      </dgm:t>
    </dgm:pt>
    <dgm:pt modelId="{0FE036B1-679C-4776-B561-D60956E8E9B9}" type="sibTrans" cxnId="{6AF6660C-740C-4912-8C20-4DD8F1306D23}">
      <dgm:prSet/>
      <dgm:spPr/>
      <dgm:t>
        <a:bodyPr/>
        <a:lstStyle/>
        <a:p>
          <a:endParaRPr lang="es-EC" sz="1400">
            <a:solidFill>
              <a:schemeClr val="tx1"/>
            </a:solidFill>
            <a:latin typeface="Agency FB" panose="020B0503020202020204" pitchFamily="34" charset="0"/>
          </a:endParaRPr>
        </a:p>
      </dgm:t>
    </dgm:pt>
    <dgm:pt modelId="{5C4B517E-C160-423F-AF76-4A18B76C2173}">
      <dgm:prSet phldrT="[Texto]" custT="1"/>
      <dgm:spPr>
        <a:xfrm>
          <a:off x="5984" y="1830216"/>
          <a:ext cx="1108091" cy="2171494"/>
        </a:xfrm>
        <a:ln>
          <a:solidFill>
            <a:srgbClr val="3AEED2"/>
          </a:solidFill>
        </a:ln>
      </dgm:spPr>
      <dgm:t>
        <a:bodyPr/>
        <a:lstStyle/>
        <a:p>
          <a:pPr algn="just">
            <a:buChar char="•"/>
          </a:pPr>
          <a:r>
            <a:rPr lang="es-MX" sz="1400" dirty="0">
              <a:solidFill>
                <a:schemeClr val="tx1"/>
              </a:solidFill>
              <a:latin typeface="Agency FB" panose="020B0503020202020204" pitchFamily="34" charset="0"/>
              <a:ea typeface="+mn-ea"/>
              <a:cs typeface="+mn-cs"/>
            </a:rPr>
            <a:t>2010 En sus inicios el levantamiento se realizó en conjunto con GAD Municipales.</a:t>
          </a:r>
          <a:endParaRPr lang="es-EC" sz="1400" dirty="0">
            <a:solidFill>
              <a:schemeClr val="tx1"/>
            </a:solidFill>
            <a:latin typeface="Agency FB" panose="020B0503020202020204" pitchFamily="34" charset="0"/>
            <a:ea typeface="+mn-ea"/>
            <a:cs typeface="+mn-cs"/>
          </a:endParaRPr>
        </a:p>
      </dgm:t>
    </dgm:pt>
    <dgm:pt modelId="{46203A04-01D5-472F-82E8-667FE3FB72FA}" type="parTrans" cxnId="{C4BA8F2D-4BD8-405F-B243-E61D45F726FA}">
      <dgm:prSet/>
      <dgm:spPr/>
      <dgm:t>
        <a:bodyPr/>
        <a:lstStyle/>
        <a:p>
          <a:endParaRPr lang="es-EC" sz="1400">
            <a:solidFill>
              <a:schemeClr val="tx1"/>
            </a:solidFill>
            <a:latin typeface="Agency FB" panose="020B0503020202020204" pitchFamily="34" charset="0"/>
          </a:endParaRPr>
        </a:p>
      </dgm:t>
    </dgm:pt>
    <dgm:pt modelId="{2A7700FA-CF52-43E7-9B11-DE5BDCFD1A28}" type="sibTrans" cxnId="{C4BA8F2D-4BD8-405F-B243-E61D45F726FA}">
      <dgm:prSet/>
      <dgm:spPr/>
      <dgm:t>
        <a:bodyPr/>
        <a:lstStyle/>
        <a:p>
          <a:endParaRPr lang="es-EC" sz="1400">
            <a:solidFill>
              <a:schemeClr val="tx1"/>
            </a:solidFill>
            <a:latin typeface="Agency FB" panose="020B0503020202020204" pitchFamily="34" charset="0"/>
          </a:endParaRPr>
        </a:p>
      </dgm:t>
    </dgm:pt>
    <dgm:pt modelId="{AD8E78A4-DD52-40E7-8C08-EA864EF7F9BC}">
      <dgm:prSet phldrT="[Texto]" custT="1"/>
      <dgm:spPr>
        <a:xfrm>
          <a:off x="5984" y="1830216"/>
          <a:ext cx="1108091" cy="2171494"/>
        </a:xfrm>
        <a:ln>
          <a:solidFill>
            <a:srgbClr val="3AEED2"/>
          </a:solidFill>
        </a:ln>
      </dgm:spPr>
      <dgm:t>
        <a:bodyPr/>
        <a:lstStyle/>
        <a:p>
          <a:pPr algn="just">
            <a:buChar char="•"/>
          </a:pPr>
          <a:r>
            <a:rPr lang="es-MX" sz="1400" dirty="0">
              <a:solidFill>
                <a:schemeClr val="tx1"/>
              </a:solidFill>
              <a:latin typeface="Agency FB" panose="020B0503020202020204" pitchFamily="34" charset="0"/>
              <a:ea typeface="+mn-ea"/>
              <a:cs typeface="+mn-cs"/>
            </a:rPr>
            <a:t>2012 	Implementación del nuevo nombre y  Sección Huella Ecológica.</a:t>
          </a:r>
          <a:endParaRPr lang="es-EC" sz="1400" dirty="0">
            <a:solidFill>
              <a:schemeClr val="tx1"/>
            </a:solidFill>
            <a:latin typeface="Agency FB" panose="020B0503020202020204" pitchFamily="34" charset="0"/>
            <a:ea typeface="+mn-ea"/>
            <a:cs typeface="+mn-cs"/>
          </a:endParaRPr>
        </a:p>
      </dgm:t>
    </dgm:pt>
    <dgm:pt modelId="{823A0EAF-DF05-4EDC-9EFD-EF4A70E8D1D1}" type="parTrans" cxnId="{BF1184E7-F244-4396-85F9-37EBF66288C3}">
      <dgm:prSet/>
      <dgm:spPr/>
      <dgm:t>
        <a:bodyPr/>
        <a:lstStyle/>
        <a:p>
          <a:endParaRPr lang="es-EC" sz="1400">
            <a:solidFill>
              <a:schemeClr val="tx1"/>
            </a:solidFill>
            <a:latin typeface="Agency FB" panose="020B0503020202020204" pitchFamily="34" charset="0"/>
          </a:endParaRPr>
        </a:p>
      </dgm:t>
    </dgm:pt>
    <dgm:pt modelId="{0E7C37AF-58BC-46A2-878A-E1F418668AAA}" type="sibTrans" cxnId="{BF1184E7-F244-4396-85F9-37EBF66288C3}">
      <dgm:prSet/>
      <dgm:spPr/>
      <dgm:t>
        <a:bodyPr/>
        <a:lstStyle/>
        <a:p>
          <a:endParaRPr lang="es-EC" sz="1400">
            <a:solidFill>
              <a:schemeClr val="tx1"/>
            </a:solidFill>
            <a:latin typeface="Agency FB" panose="020B0503020202020204" pitchFamily="34" charset="0"/>
          </a:endParaRPr>
        </a:p>
      </dgm:t>
    </dgm:pt>
    <dgm:pt modelId="{8060838F-B90E-47A3-AE04-BE2ACD6FD320}">
      <dgm:prSet phldrT="[Texto]" custT="1"/>
      <dgm:spPr>
        <a:xfrm>
          <a:off x="5984" y="1830216"/>
          <a:ext cx="1108091" cy="2171494"/>
        </a:xfrm>
        <a:ln>
          <a:solidFill>
            <a:srgbClr val="3AEED2"/>
          </a:solidFill>
        </a:ln>
      </dgm:spPr>
      <dgm:t>
        <a:bodyPr/>
        <a:lstStyle/>
        <a:p>
          <a:pPr algn="just">
            <a:buChar char="•"/>
          </a:pPr>
          <a:r>
            <a:rPr lang="es-MX" sz="1400" dirty="0">
              <a:solidFill>
                <a:schemeClr val="tx1"/>
              </a:solidFill>
              <a:latin typeface="Agency FB" panose="020B0503020202020204" pitchFamily="34" charset="0"/>
              <a:ea typeface="+mn-ea"/>
              <a:cs typeface="+mn-cs"/>
            </a:rPr>
            <a:t>2013	Implementación del capítulo Riego y Drenaje.</a:t>
          </a:r>
          <a:endParaRPr lang="es-EC" sz="1400" dirty="0">
            <a:solidFill>
              <a:schemeClr val="tx1"/>
            </a:solidFill>
            <a:latin typeface="Agency FB" panose="020B0503020202020204" pitchFamily="34" charset="0"/>
            <a:ea typeface="+mn-ea"/>
            <a:cs typeface="+mn-cs"/>
          </a:endParaRPr>
        </a:p>
      </dgm:t>
    </dgm:pt>
    <dgm:pt modelId="{109EACC3-EF5E-4FD0-8AFA-DEE13D3473B9}" type="parTrans" cxnId="{6646BE49-27D1-422D-AC3B-F195B952A74D}">
      <dgm:prSet/>
      <dgm:spPr/>
      <dgm:t>
        <a:bodyPr/>
        <a:lstStyle/>
        <a:p>
          <a:endParaRPr lang="es-EC" sz="1400">
            <a:solidFill>
              <a:schemeClr val="tx1"/>
            </a:solidFill>
            <a:latin typeface="Agency FB" panose="020B0503020202020204" pitchFamily="34" charset="0"/>
          </a:endParaRPr>
        </a:p>
      </dgm:t>
    </dgm:pt>
    <dgm:pt modelId="{B72FB8CF-8E3F-4D54-A273-CFAB4EF238A7}" type="sibTrans" cxnId="{6646BE49-27D1-422D-AC3B-F195B952A74D}">
      <dgm:prSet/>
      <dgm:spPr/>
      <dgm:t>
        <a:bodyPr/>
        <a:lstStyle/>
        <a:p>
          <a:endParaRPr lang="es-EC" sz="1400">
            <a:solidFill>
              <a:schemeClr val="tx1"/>
            </a:solidFill>
            <a:latin typeface="Agency FB" panose="020B0503020202020204" pitchFamily="34" charset="0"/>
          </a:endParaRPr>
        </a:p>
      </dgm:t>
    </dgm:pt>
    <dgm:pt modelId="{1FDDA018-1FCA-4160-914C-7776C186BA2B}">
      <dgm:prSet phldrT="[Texto]" custT="1"/>
      <dgm:spPr>
        <a:xfrm>
          <a:off x="5984" y="1830216"/>
          <a:ext cx="1108091" cy="2171494"/>
        </a:xfrm>
        <a:ln>
          <a:solidFill>
            <a:srgbClr val="3AEED2"/>
          </a:solidFill>
        </a:ln>
      </dgm:spPr>
      <dgm:t>
        <a:bodyPr/>
        <a:lstStyle/>
        <a:p>
          <a:pPr algn="just">
            <a:buChar char="•"/>
          </a:pPr>
          <a:r>
            <a:rPr lang="es-MX" sz="1400" dirty="0">
              <a:solidFill>
                <a:schemeClr val="tx1"/>
              </a:solidFill>
              <a:latin typeface="Agency FB" panose="020B0503020202020204" pitchFamily="34" charset="0"/>
              <a:ea typeface="+mn-ea"/>
              <a:cs typeface="+mn-cs"/>
            </a:rPr>
            <a:t>2014 	Implementación del capítulo Fomento y Desarrollo Productivo</a:t>
          </a:r>
          <a:endParaRPr lang="es-EC" sz="1400" dirty="0">
            <a:solidFill>
              <a:schemeClr val="tx1"/>
            </a:solidFill>
            <a:latin typeface="Agency FB" panose="020B0503020202020204" pitchFamily="34" charset="0"/>
            <a:ea typeface="+mn-ea"/>
            <a:cs typeface="+mn-cs"/>
          </a:endParaRPr>
        </a:p>
      </dgm:t>
    </dgm:pt>
    <dgm:pt modelId="{4B3EAEE5-ED71-433A-AED2-458F2493F0BE}" type="parTrans" cxnId="{A55A2B01-BEE5-4C86-BF05-838ED571F3E4}">
      <dgm:prSet/>
      <dgm:spPr/>
      <dgm:t>
        <a:bodyPr/>
        <a:lstStyle/>
        <a:p>
          <a:endParaRPr lang="es-EC" sz="1400">
            <a:solidFill>
              <a:schemeClr val="tx1"/>
            </a:solidFill>
            <a:latin typeface="Agency FB" panose="020B0503020202020204" pitchFamily="34" charset="0"/>
          </a:endParaRPr>
        </a:p>
      </dgm:t>
    </dgm:pt>
    <dgm:pt modelId="{605DDD3A-FA78-41C0-8E5F-6437A97EA06B}" type="sibTrans" cxnId="{A55A2B01-BEE5-4C86-BF05-838ED571F3E4}">
      <dgm:prSet/>
      <dgm:spPr/>
      <dgm:t>
        <a:bodyPr/>
        <a:lstStyle/>
        <a:p>
          <a:endParaRPr lang="es-EC" sz="1400">
            <a:solidFill>
              <a:schemeClr val="tx1"/>
            </a:solidFill>
            <a:latin typeface="Agency FB" panose="020B0503020202020204" pitchFamily="34" charset="0"/>
          </a:endParaRPr>
        </a:p>
      </dgm:t>
    </dgm:pt>
    <dgm:pt modelId="{9C1F270B-0F46-4F8A-99C5-F530D624EE0F}">
      <dgm:prSet phldrT="[Texto]" custT="1"/>
      <dgm:spPr>
        <a:xfrm>
          <a:off x="5984" y="1830216"/>
          <a:ext cx="1108091" cy="2171494"/>
        </a:xfrm>
        <a:ln>
          <a:solidFill>
            <a:srgbClr val="3AEED2"/>
          </a:solidFill>
        </a:ln>
      </dgm:spPr>
      <dgm:t>
        <a:bodyPr/>
        <a:lstStyle/>
        <a:p>
          <a:pPr algn="just">
            <a:buChar char="•"/>
          </a:pPr>
          <a:r>
            <a:rPr lang="es-MX" sz="1400" dirty="0">
              <a:solidFill>
                <a:schemeClr val="tx1"/>
              </a:solidFill>
              <a:latin typeface="Agency FB" panose="020B0503020202020204" pitchFamily="34" charset="0"/>
              <a:ea typeface="+mn-ea"/>
              <a:cs typeface="+mn-cs"/>
            </a:rPr>
            <a:t>2015 Implementación del capítulo Gestión de Riesgos</a:t>
          </a:r>
          <a:endParaRPr lang="es-EC" sz="1400" dirty="0">
            <a:solidFill>
              <a:schemeClr val="tx1"/>
            </a:solidFill>
            <a:latin typeface="Agency FB" panose="020B0503020202020204" pitchFamily="34" charset="0"/>
            <a:ea typeface="+mn-ea"/>
            <a:cs typeface="+mn-cs"/>
          </a:endParaRPr>
        </a:p>
      </dgm:t>
    </dgm:pt>
    <dgm:pt modelId="{67EE4979-1782-4971-95E4-FC7609047301}" type="parTrans" cxnId="{8D8A818C-505A-40D3-BDB8-F7E22D426EFE}">
      <dgm:prSet/>
      <dgm:spPr/>
      <dgm:t>
        <a:bodyPr/>
        <a:lstStyle/>
        <a:p>
          <a:endParaRPr lang="es-EC" sz="1400">
            <a:solidFill>
              <a:schemeClr val="tx1"/>
            </a:solidFill>
            <a:latin typeface="Agency FB" panose="020B0503020202020204" pitchFamily="34" charset="0"/>
          </a:endParaRPr>
        </a:p>
      </dgm:t>
    </dgm:pt>
    <dgm:pt modelId="{C8543599-C1A2-494E-A7E6-1AD7FF12FD8A}" type="sibTrans" cxnId="{8D8A818C-505A-40D3-BDB8-F7E22D426EFE}">
      <dgm:prSet/>
      <dgm:spPr/>
      <dgm:t>
        <a:bodyPr/>
        <a:lstStyle/>
        <a:p>
          <a:endParaRPr lang="es-EC" sz="1400">
            <a:solidFill>
              <a:schemeClr val="tx1"/>
            </a:solidFill>
            <a:latin typeface="Agency FB" panose="020B0503020202020204" pitchFamily="34" charset="0"/>
          </a:endParaRPr>
        </a:p>
      </dgm:t>
    </dgm:pt>
    <dgm:pt modelId="{9C662E49-BB33-4B00-A59A-9661726EA7AF}">
      <dgm:prSet phldrT="[Texto]" custT="1"/>
      <dgm:spPr>
        <a:xfrm>
          <a:off x="5984" y="1830216"/>
          <a:ext cx="1108091" cy="2171494"/>
        </a:xfrm>
        <a:ln>
          <a:solidFill>
            <a:srgbClr val="3AEED2"/>
          </a:solidFill>
        </a:ln>
      </dgm:spPr>
      <dgm:t>
        <a:bodyPr/>
        <a:lstStyle/>
        <a:p>
          <a:pPr algn="just">
            <a:buChar char="•"/>
          </a:pPr>
          <a:r>
            <a:rPr lang="es-EC" sz="1400" dirty="0">
              <a:solidFill>
                <a:schemeClr val="tx1"/>
              </a:solidFill>
              <a:latin typeface="Agency FB" panose="020B0503020202020204" pitchFamily="34" charset="0"/>
              <a:ea typeface="+mn-ea"/>
              <a:cs typeface="+mn-cs"/>
            </a:rPr>
            <a:t>Publicación de resultados de 2014</a:t>
          </a:r>
        </a:p>
      </dgm:t>
    </dgm:pt>
    <dgm:pt modelId="{4E29D54F-902E-456E-B318-AE0A6EB4E95A}" type="parTrans" cxnId="{6ECDC8ED-8F49-442C-97E8-43D4F1C4ED96}">
      <dgm:prSet/>
      <dgm:spPr/>
      <dgm:t>
        <a:bodyPr/>
        <a:lstStyle/>
        <a:p>
          <a:endParaRPr lang="es-EC" sz="1400">
            <a:solidFill>
              <a:schemeClr val="tx1"/>
            </a:solidFill>
            <a:latin typeface="Agency FB" panose="020B0503020202020204" pitchFamily="34" charset="0"/>
          </a:endParaRPr>
        </a:p>
      </dgm:t>
    </dgm:pt>
    <dgm:pt modelId="{D4003773-BF00-4B7C-B3D7-06951524D40F}" type="sibTrans" cxnId="{6ECDC8ED-8F49-442C-97E8-43D4F1C4ED96}">
      <dgm:prSet/>
      <dgm:spPr/>
      <dgm:t>
        <a:bodyPr/>
        <a:lstStyle/>
        <a:p>
          <a:endParaRPr lang="es-EC" sz="1400">
            <a:solidFill>
              <a:schemeClr val="tx1"/>
            </a:solidFill>
            <a:latin typeface="Agency FB" panose="020B0503020202020204" pitchFamily="34" charset="0"/>
          </a:endParaRPr>
        </a:p>
      </dgm:t>
    </dgm:pt>
    <dgm:pt modelId="{16EEDDCC-0E7F-4D2D-8504-2A8E2EFC25DA}">
      <dgm:prSet custT="1"/>
      <dgm:spPr>
        <a:xfrm>
          <a:off x="6932597" y="1818728"/>
          <a:ext cx="1108091" cy="2194507"/>
        </a:xfrm>
        <a:ln>
          <a:solidFill>
            <a:srgbClr val="3AEED2"/>
          </a:solidFill>
        </a:ln>
      </dgm:spPr>
      <dgm:t>
        <a:bodyPr/>
        <a:lstStyle/>
        <a:p>
          <a:pPr algn="just">
            <a:buChar char="•"/>
          </a:pPr>
          <a:r>
            <a:rPr lang="es-EC" sz="1400" dirty="0" smtClean="0">
              <a:solidFill>
                <a:schemeClr val="tx1"/>
              </a:solidFill>
              <a:latin typeface="Agency FB" panose="020B0503020202020204" pitchFamily="34" charset="0"/>
              <a:ea typeface="+mn-ea"/>
              <a:cs typeface="+mn-cs"/>
            </a:rPr>
            <a:t>Recolección de registros administrativos</a:t>
          </a:r>
          <a:endParaRPr lang="es-EC" sz="1400" dirty="0">
            <a:solidFill>
              <a:schemeClr val="tx1"/>
            </a:solidFill>
            <a:latin typeface="Agency FB" panose="020B0503020202020204" pitchFamily="34" charset="0"/>
            <a:ea typeface="+mn-ea"/>
            <a:cs typeface="+mn-cs"/>
          </a:endParaRPr>
        </a:p>
      </dgm:t>
    </dgm:pt>
    <dgm:pt modelId="{46F43B08-34FA-4BDD-BAA1-2683FD4D9304}" type="parTrans" cxnId="{21130074-A65B-46E9-AA1E-4E20135D6301}">
      <dgm:prSet/>
      <dgm:spPr/>
      <dgm:t>
        <a:bodyPr/>
        <a:lstStyle/>
        <a:p>
          <a:endParaRPr lang="es-EC">
            <a:solidFill>
              <a:schemeClr val="tx1"/>
            </a:solidFill>
          </a:endParaRPr>
        </a:p>
      </dgm:t>
    </dgm:pt>
    <dgm:pt modelId="{D84B28C7-FBA9-45F1-9B36-AE9114989F24}" type="sibTrans" cxnId="{21130074-A65B-46E9-AA1E-4E20135D6301}">
      <dgm:prSet/>
      <dgm:spPr/>
      <dgm:t>
        <a:bodyPr/>
        <a:lstStyle/>
        <a:p>
          <a:endParaRPr lang="es-EC">
            <a:solidFill>
              <a:schemeClr val="tx1"/>
            </a:solidFill>
          </a:endParaRPr>
        </a:p>
      </dgm:t>
    </dgm:pt>
    <dgm:pt modelId="{EC2402D0-A7EB-4B76-915E-667463A09AE6}" type="pres">
      <dgm:prSet presAssocID="{45452207-9DAB-448D-B981-80BD796EF486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EC"/>
        </a:p>
      </dgm:t>
    </dgm:pt>
    <dgm:pt modelId="{80067AA1-AD50-468B-911F-3630C4A1FBE1}" type="pres">
      <dgm:prSet presAssocID="{45452207-9DAB-448D-B981-80BD796EF486}" presName="tSp" presStyleCnt="0"/>
      <dgm:spPr/>
    </dgm:pt>
    <dgm:pt modelId="{DEA37DF8-FEAE-4D9C-A2D2-38508F979019}" type="pres">
      <dgm:prSet presAssocID="{45452207-9DAB-448D-B981-80BD796EF486}" presName="bSp" presStyleCnt="0"/>
      <dgm:spPr/>
    </dgm:pt>
    <dgm:pt modelId="{2C6BB31E-985D-4328-BE9D-2E4D786CF336}" type="pres">
      <dgm:prSet presAssocID="{45452207-9DAB-448D-B981-80BD796EF486}" presName="process" presStyleCnt="0"/>
      <dgm:spPr/>
    </dgm:pt>
    <dgm:pt modelId="{84678671-F14D-47D6-9A79-B7EE98178B51}" type="pres">
      <dgm:prSet presAssocID="{03BAE29C-796F-46FE-9FA8-17317764B147}" presName="composite1" presStyleCnt="0"/>
      <dgm:spPr/>
    </dgm:pt>
    <dgm:pt modelId="{84B2749B-818A-4E4A-A5AF-5A6143350A7C}" type="pres">
      <dgm:prSet presAssocID="{03BAE29C-796F-46FE-9FA8-17317764B147}" presName="dummyNode1" presStyleLbl="node1" presStyleIdx="0" presStyleCnt="6"/>
      <dgm:spPr/>
    </dgm:pt>
    <dgm:pt modelId="{DCE48F63-A1B0-4F63-A1DE-D45EE14FD069}" type="pres">
      <dgm:prSet presAssocID="{03BAE29C-796F-46FE-9FA8-17317764B147}" presName="childNode1" presStyleLbl="bgAcc1" presStyleIdx="0" presStyleCnt="6" custScaleX="192065" custScaleY="273213">
        <dgm:presLayoutVars>
          <dgm:bulletEnabled val="1"/>
        </dgm:presLayoutVars>
      </dgm:prSet>
      <dgm:spPr>
        <a:prstGeom prst="roundRect">
          <a:avLst>
            <a:gd name="adj" fmla="val 10000"/>
          </a:avLst>
        </a:prstGeom>
      </dgm:spPr>
      <dgm:t>
        <a:bodyPr/>
        <a:lstStyle/>
        <a:p>
          <a:endParaRPr lang="es-EC"/>
        </a:p>
      </dgm:t>
    </dgm:pt>
    <dgm:pt modelId="{D852C492-4855-4EDB-9751-D99F31A22910}" type="pres">
      <dgm:prSet presAssocID="{03BAE29C-796F-46FE-9FA8-17317764B147}" presName="childNode1tx" presStyleLbl="bgAcc1" presStyleIdx="0" presStyleCnt="6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43253915-D0E6-4A92-908B-8A6DCF129D52}" type="pres">
      <dgm:prSet presAssocID="{03BAE29C-796F-46FE-9FA8-17317764B147}" presName="parentNode1" presStyleLbl="node1" presStyleIdx="0" presStyleCnt="6" custLinFactY="100000" custLinFactNeighborX="-10251" custLinFactNeighborY="110667">
        <dgm:presLayoutVars>
          <dgm:chMax val="1"/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8C189ED3-EED0-49DE-B756-506A0ED44CC3}" type="pres">
      <dgm:prSet presAssocID="{03BAE29C-796F-46FE-9FA8-17317764B147}" presName="connSite1" presStyleCnt="0"/>
      <dgm:spPr/>
    </dgm:pt>
    <dgm:pt modelId="{6EABE6B5-019A-49D1-BBF1-BB044173A2E1}" type="pres">
      <dgm:prSet presAssocID="{17F0A655-0BDA-4FCE-99BC-007490533957}" presName="Name9" presStyleLbl="sibTrans2D1" presStyleIdx="0" presStyleCnt="5" custLinFactNeighborX="-2470" custLinFactNeighborY="-2468"/>
      <dgm:spPr/>
      <dgm:t>
        <a:bodyPr/>
        <a:lstStyle/>
        <a:p>
          <a:endParaRPr lang="es-EC"/>
        </a:p>
      </dgm:t>
    </dgm:pt>
    <dgm:pt modelId="{42CD0A66-A5B4-40C4-8F58-FD82D42211DE}" type="pres">
      <dgm:prSet presAssocID="{D4E4B781-A266-4586-93D6-6F7A7F6D3AAB}" presName="composite2" presStyleCnt="0"/>
      <dgm:spPr/>
    </dgm:pt>
    <dgm:pt modelId="{73574A75-A19B-4F70-993A-E6612EFDFDC2}" type="pres">
      <dgm:prSet presAssocID="{D4E4B781-A266-4586-93D6-6F7A7F6D3AAB}" presName="dummyNode2" presStyleLbl="node1" presStyleIdx="0" presStyleCnt="6"/>
      <dgm:spPr/>
    </dgm:pt>
    <dgm:pt modelId="{E767303E-E424-49E1-8AEB-763FA51EDD27}" type="pres">
      <dgm:prSet presAssocID="{D4E4B781-A266-4586-93D6-6F7A7F6D3AAB}" presName="childNode2" presStyleLbl="bgAcc1" presStyleIdx="1" presStyleCnt="6" custScaleX="102993" custScaleY="249023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1D19CDC8-8835-4EC5-AAB3-FC626F87A5C5}" type="pres">
      <dgm:prSet presAssocID="{D4E4B781-A266-4586-93D6-6F7A7F6D3AAB}" presName="childNode2tx" presStyleLbl="bgAcc1" presStyleIdx="1" presStyleCnt="6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80BC47C2-A554-4F97-B0BC-CF49F9E2F93A}" type="pres">
      <dgm:prSet presAssocID="{D4E4B781-A266-4586-93D6-6F7A7F6D3AAB}" presName="parentNode2" presStyleLbl="node1" presStyleIdx="1" presStyleCnt="6" custLinFactY="-90971" custLinFactNeighborX="-18480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8047CA70-F7E5-477C-9967-86C4792E7458}" type="pres">
      <dgm:prSet presAssocID="{D4E4B781-A266-4586-93D6-6F7A7F6D3AAB}" presName="connSite2" presStyleCnt="0"/>
      <dgm:spPr/>
    </dgm:pt>
    <dgm:pt modelId="{5F3672CD-78CB-4FA5-981C-A882E2CAC653}" type="pres">
      <dgm:prSet presAssocID="{6C611068-BC1A-4BFB-A895-AF5504EBFE2D}" presName="Name18" presStyleLbl="sibTrans2D1" presStyleIdx="1" presStyleCnt="5"/>
      <dgm:spPr/>
      <dgm:t>
        <a:bodyPr/>
        <a:lstStyle/>
        <a:p>
          <a:endParaRPr lang="es-EC"/>
        </a:p>
      </dgm:t>
    </dgm:pt>
    <dgm:pt modelId="{793C23A2-05DF-4359-B99D-7046D05033F0}" type="pres">
      <dgm:prSet presAssocID="{580231FB-D266-410F-886C-A724D4D38DE3}" presName="composite1" presStyleCnt="0"/>
      <dgm:spPr/>
    </dgm:pt>
    <dgm:pt modelId="{77D42BDB-569C-4401-9DB9-381475E10263}" type="pres">
      <dgm:prSet presAssocID="{580231FB-D266-410F-886C-A724D4D38DE3}" presName="dummyNode1" presStyleLbl="node1" presStyleIdx="1" presStyleCnt="6"/>
      <dgm:spPr/>
    </dgm:pt>
    <dgm:pt modelId="{07F3A678-4FFA-425E-847A-7CDF44536ABB}" type="pres">
      <dgm:prSet presAssocID="{580231FB-D266-410F-886C-A724D4D38DE3}" presName="childNode1" presStyleLbl="bgAcc1" presStyleIdx="2" presStyleCnt="6" custScaleX="117992" custScaleY="242186" custLinFactNeighborX="6967" custLinFactNeighborY="5207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26E52127-77A5-4417-B606-B29AAB732D87}" type="pres">
      <dgm:prSet presAssocID="{580231FB-D266-410F-886C-A724D4D38DE3}" presName="childNode1tx" presStyleLbl="bgAcc1" presStyleIdx="2" presStyleCnt="6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208C5374-51C6-4732-9234-2432BB2F5AB5}" type="pres">
      <dgm:prSet presAssocID="{580231FB-D266-410F-886C-A724D4D38DE3}" presName="parentNode1" presStyleLbl="node1" presStyleIdx="2" presStyleCnt="6" custLinFactY="100000" custLinFactNeighborX="-8983" custLinFactNeighborY="105524">
        <dgm:presLayoutVars>
          <dgm:chMax val="1"/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DCFF22D9-2D60-42AD-96A4-7D48B4513BAB}" type="pres">
      <dgm:prSet presAssocID="{580231FB-D266-410F-886C-A724D4D38DE3}" presName="connSite1" presStyleCnt="0"/>
      <dgm:spPr/>
    </dgm:pt>
    <dgm:pt modelId="{98717007-41E1-48E8-A51B-7083DCF78D71}" type="pres">
      <dgm:prSet presAssocID="{24D385FA-CB68-4439-8EA5-89FAA0A1BB2C}" presName="Name9" presStyleLbl="sibTrans2D1" presStyleIdx="2" presStyleCnt="5"/>
      <dgm:spPr/>
      <dgm:t>
        <a:bodyPr/>
        <a:lstStyle/>
        <a:p>
          <a:endParaRPr lang="es-EC"/>
        </a:p>
      </dgm:t>
    </dgm:pt>
    <dgm:pt modelId="{307641C3-8641-44CF-B5B3-8E89FAA8AC28}" type="pres">
      <dgm:prSet presAssocID="{000FF377-98BD-445B-A250-DFD31A583E3D}" presName="composite2" presStyleCnt="0"/>
      <dgm:spPr/>
    </dgm:pt>
    <dgm:pt modelId="{58AC1CF1-BEFA-425F-A018-A4B328947BAC}" type="pres">
      <dgm:prSet presAssocID="{000FF377-98BD-445B-A250-DFD31A583E3D}" presName="dummyNode2" presStyleLbl="node1" presStyleIdx="2" presStyleCnt="6"/>
      <dgm:spPr/>
    </dgm:pt>
    <dgm:pt modelId="{CF22997B-8AF8-407C-B6E4-EB8D4CD9AF9C}" type="pres">
      <dgm:prSet presAssocID="{000FF377-98BD-445B-A250-DFD31A583E3D}" presName="childNode2" presStyleLbl="bgAcc1" presStyleIdx="3" presStyleCnt="6" custScaleX="102714" custScaleY="240685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2BF1A7E3-F2F7-4A1F-87D7-186432CB4975}" type="pres">
      <dgm:prSet presAssocID="{000FF377-98BD-445B-A250-DFD31A583E3D}" presName="childNode2tx" presStyleLbl="bgAcc1" presStyleIdx="3" presStyleCnt="6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BA84B587-B8F8-40FE-ADB9-FCFB2982C7F5}" type="pres">
      <dgm:prSet presAssocID="{000FF377-98BD-445B-A250-DFD31A583E3D}" presName="parentNode2" presStyleLbl="node1" presStyleIdx="3" presStyleCnt="6" custLinFactY="-75998" custLinFactNeighborX="-17234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12F9F7AF-ECD2-40C9-B3D1-283C16B2B6D2}" type="pres">
      <dgm:prSet presAssocID="{000FF377-98BD-445B-A250-DFD31A583E3D}" presName="connSite2" presStyleCnt="0"/>
      <dgm:spPr/>
    </dgm:pt>
    <dgm:pt modelId="{4DDBCF82-1891-40B0-A4F9-3EC8D2F730E3}" type="pres">
      <dgm:prSet presAssocID="{667308DD-E5CA-4B7A-9027-B6EF4E2ACAAD}" presName="Name18" presStyleLbl="sibTrans2D1" presStyleIdx="3" presStyleCnt="5"/>
      <dgm:spPr/>
      <dgm:t>
        <a:bodyPr/>
        <a:lstStyle/>
        <a:p>
          <a:endParaRPr lang="es-EC"/>
        </a:p>
      </dgm:t>
    </dgm:pt>
    <dgm:pt modelId="{C88EA12F-06AC-47E9-828B-6CB215D7D8CE}" type="pres">
      <dgm:prSet presAssocID="{703CE476-C2C8-414C-9DBC-53BED76A6EAD}" presName="composite1" presStyleCnt="0"/>
      <dgm:spPr/>
    </dgm:pt>
    <dgm:pt modelId="{76B471BF-8049-453B-9A06-695F7640C091}" type="pres">
      <dgm:prSet presAssocID="{703CE476-C2C8-414C-9DBC-53BED76A6EAD}" presName="dummyNode1" presStyleLbl="node1" presStyleIdx="3" presStyleCnt="6"/>
      <dgm:spPr/>
    </dgm:pt>
    <dgm:pt modelId="{362304C6-2821-4B52-8145-8931755A6A14}" type="pres">
      <dgm:prSet presAssocID="{703CE476-C2C8-414C-9DBC-53BED76A6EAD}" presName="childNode1" presStyleLbl="bgAcc1" presStyleIdx="4" presStyleCnt="6" custScaleX="132210" custScaleY="237331">
        <dgm:presLayoutVars>
          <dgm:bulletEnabled val="1"/>
        </dgm:presLayoutVars>
      </dgm:prSet>
      <dgm:spPr>
        <a:prstGeom prst="roundRect">
          <a:avLst>
            <a:gd name="adj" fmla="val 10000"/>
          </a:avLst>
        </a:prstGeom>
      </dgm:spPr>
      <dgm:t>
        <a:bodyPr/>
        <a:lstStyle/>
        <a:p>
          <a:endParaRPr lang="es-EC"/>
        </a:p>
      </dgm:t>
    </dgm:pt>
    <dgm:pt modelId="{F33FD1FB-6ABF-41B6-A917-D88054A81A8D}" type="pres">
      <dgm:prSet presAssocID="{703CE476-C2C8-414C-9DBC-53BED76A6EAD}" presName="childNode1tx" presStyleLbl="bgAcc1" presStyleIdx="4" presStyleCnt="6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A3627177-EA0A-4EF2-A307-72B9A2E16562}" type="pres">
      <dgm:prSet presAssocID="{703CE476-C2C8-414C-9DBC-53BED76A6EAD}" presName="parentNode1" presStyleLbl="node1" presStyleIdx="4" presStyleCnt="6" custScaleX="109715" custLinFactY="83329" custLinFactNeighborX="-9435" custLinFactNeighborY="100000">
        <dgm:presLayoutVars>
          <dgm:chMax val="1"/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59FFA54A-ECA0-42C4-B6BE-BC436E539222}" type="pres">
      <dgm:prSet presAssocID="{703CE476-C2C8-414C-9DBC-53BED76A6EAD}" presName="connSite1" presStyleCnt="0"/>
      <dgm:spPr/>
    </dgm:pt>
    <dgm:pt modelId="{FB63B564-FBD1-4C40-9A3B-CBCAC29BC91A}" type="pres">
      <dgm:prSet presAssocID="{05D89114-719B-470D-A697-741D06E99C86}" presName="Name9" presStyleLbl="sibTrans2D1" presStyleIdx="4" presStyleCnt="5"/>
      <dgm:spPr/>
      <dgm:t>
        <a:bodyPr/>
        <a:lstStyle/>
        <a:p>
          <a:endParaRPr lang="es-EC"/>
        </a:p>
      </dgm:t>
    </dgm:pt>
    <dgm:pt modelId="{F294E527-AA63-4A33-84AD-745845884639}" type="pres">
      <dgm:prSet presAssocID="{016650FF-49EA-450D-94FD-1C4536516456}" presName="composite2" presStyleCnt="0"/>
      <dgm:spPr/>
    </dgm:pt>
    <dgm:pt modelId="{4A83EDAC-6AD1-4F90-88DC-14E268307627}" type="pres">
      <dgm:prSet presAssocID="{016650FF-49EA-450D-94FD-1C4536516456}" presName="dummyNode2" presStyleLbl="node1" presStyleIdx="4" presStyleCnt="6"/>
      <dgm:spPr/>
    </dgm:pt>
    <dgm:pt modelId="{99EE559B-A32C-45F3-9DEE-16218CF7A096}" type="pres">
      <dgm:prSet presAssocID="{016650FF-49EA-450D-94FD-1C4536516456}" presName="childNode2" presStyleLbl="bgAcc1" presStyleIdx="5" presStyleCnt="6" custScaleX="108023" custScaleY="240114" custLinFactNeighborX="840" custLinFactNeighborY="-1758">
        <dgm:presLayoutVars>
          <dgm:bulletEnabled val="1"/>
        </dgm:presLayoutVars>
      </dgm:prSet>
      <dgm:spPr>
        <a:prstGeom prst="roundRect">
          <a:avLst>
            <a:gd name="adj" fmla="val 10000"/>
          </a:avLst>
        </a:prstGeom>
      </dgm:spPr>
      <dgm:t>
        <a:bodyPr/>
        <a:lstStyle/>
        <a:p>
          <a:endParaRPr lang="es-EC"/>
        </a:p>
      </dgm:t>
    </dgm:pt>
    <dgm:pt modelId="{C76FCF9C-6F6E-4D66-9008-4194C5522364}" type="pres">
      <dgm:prSet presAssocID="{016650FF-49EA-450D-94FD-1C4536516456}" presName="childNode2tx" presStyleLbl="bgAcc1" presStyleIdx="5" presStyleCnt="6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B7B30D4D-8DF6-45CB-9B20-5C57EA182467}" type="pres">
      <dgm:prSet presAssocID="{016650FF-49EA-450D-94FD-1C4536516456}" presName="parentNode2" presStyleLbl="node1" presStyleIdx="5" presStyleCnt="6" custLinFactY="-66338" custLinFactNeighborX="-20081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6EB96717-9F48-4D05-8767-578A643A21D5}" type="pres">
      <dgm:prSet presAssocID="{016650FF-49EA-450D-94FD-1C4536516456}" presName="connSite2" presStyleCnt="0"/>
      <dgm:spPr/>
    </dgm:pt>
  </dgm:ptLst>
  <dgm:cxnLst>
    <dgm:cxn modelId="{07319922-2CD9-430C-B523-0AF97912ED9C}" srcId="{45452207-9DAB-448D-B981-80BD796EF486}" destId="{016650FF-49EA-450D-94FD-1C4536516456}" srcOrd="5" destOrd="0" parTransId="{E91DAEBC-F13C-4625-9168-A7C1C2F614C7}" sibTransId="{520C35CD-445F-4863-8EBA-EA19D6B775B2}"/>
    <dgm:cxn modelId="{7D334B36-5C50-4764-8BD8-31A7AB38CC4A}" type="presOf" srcId="{AD8E78A4-DD52-40E7-8C08-EA864EF7F9BC}" destId="{D852C492-4855-4EDB-9751-D99F31A22910}" srcOrd="1" destOrd="1" presId="urn:microsoft.com/office/officeart/2005/8/layout/hProcess4"/>
    <dgm:cxn modelId="{FBD797A7-411C-48BD-95F9-E9C9F25BC153}" type="presOf" srcId="{8060838F-B90E-47A3-AE04-BE2ACD6FD320}" destId="{DCE48F63-A1B0-4F63-A1DE-D45EE14FD069}" srcOrd="0" destOrd="2" presId="urn:microsoft.com/office/officeart/2005/8/layout/hProcess4"/>
    <dgm:cxn modelId="{DE7A89D6-7507-41E0-B59A-A0005608D33A}" type="presOf" srcId="{16EEDDCC-0E7F-4D2D-8504-2A8E2EFC25DA}" destId="{C76FCF9C-6F6E-4D66-9008-4194C5522364}" srcOrd="1" destOrd="1" presId="urn:microsoft.com/office/officeart/2005/8/layout/hProcess4"/>
    <dgm:cxn modelId="{055E7B30-FCE7-4B89-9653-6D1CE080063F}" type="presOf" srcId="{9C662E49-BB33-4B00-A59A-9661726EA7AF}" destId="{D852C492-4855-4EDB-9751-D99F31A22910}" srcOrd="1" destOrd="5" presId="urn:microsoft.com/office/officeart/2005/8/layout/hProcess4"/>
    <dgm:cxn modelId="{77C4D57F-D53E-4EF1-8B22-E9C7D7463949}" type="presOf" srcId="{AD8E78A4-DD52-40E7-8C08-EA864EF7F9BC}" destId="{DCE48F63-A1B0-4F63-A1DE-D45EE14FD069}" srcOrd="0" destOrd="1" presId="urn:microsoft.com/office/officeart/2005/8/layout/hProcess4"/>
    <dgm:cxn modelId="{9F03A93F-EC32-4FBF-93AD-4EA47A48ABDA}" type="presOf" srcId="{24D385FA-CB68-4439-8EA5-89FAA0A1BB2C}" destId="{98717007-41E1-48E8-A51B-7083DCF78D71}" srcOrd="0" destOrd="0" presId="urn:microsoft.com/office/officeart/2005/8/layout/hProcess4"/>
    <dgm:cxn modelId="{79772841-6D7C-47A2-A1AD-B77A441580B6}" srcId="{000FF377-98BD-445B-A250-DFD31A583E3D}" destId="{E47BFAB1-0E38-4E0F-A7B2-A8077B7DCAA8}" srcOrd="0" destOrd="0" parTransId="{D0ACD99B-4EBF-4730-95DC-9F99EFB2015C}" sibTransId="{75FBBE1E-9B37-47FB-B589-751DF56B46F0}"/>
    <dgm:cxn modelId="{D3266880-357E-4185-83EB-0216382A421A}" type="presOf" srcId="{F7D4E82C-DB87-403A-8A3A-B55375033E4B}" destId="{07F3A678-4FFA-425E-847A-7CDF44536ABB}" srcOrd="0" destOrd="1" presId="urn:microsoft.com/office/officeart/2005/8/layout/hProcess4"/>
    <dgm:cxn modelId="{AA328976-4ACA-4A5D-842A-8D1D4F9EFE01}" type="presOf" srcId="{473011AC-A0E0-44F6-80A4-D1AA2B465625}" destId="{2BF1A7E3-F2F7-4A1F-87D7-186432CB4975}" srcOrd="1" destOrd="1" presId="urn:microsoft.com/office/officeart/2005/8/layout/hProcess4"/>
    <dgm:cxn modelId="{9F84366B-B8BD-4E3F-A22A-F6927CB91A3F}" type="presOf" srcId="{D4302E94-DA43-4221-969F-ADB3B8057C29}" destId="{362304C6-2821-4B52-8145-8931755A6A14}" srcOrd="0" destOrd="2" presId="urn:microsoft.com/office/officeart/2005/8/layout/hProcess4"/>
    <dgm:cxn modelId="{68B57571-09B6-4F14-B40B-4CEAB5B5CEE4}" type="presOf" srcId="{9C1F270B-0F46-4F8A-99C5-F530D624EE0F}" destId="{DCE48F63-A1B0-4F63-A1DE-D45EE14FD069}" srcOrd="0" destOrd="4" presId="urn:microsoft.com/office/officeart/2005/8/layout/hProcess4"/>
    <dgm:cxn modelId="{83A146AF-2806-48D1-8279-3289E326DA8E}" srcId="{016650FF-49EA-450D-94FD-1C4536516456}" destId="{B743FD78-13D3-47E9-87A0-73C2A9AAF089}" srcOrd="0" destOrd="0" parTransId="{C0EE9DDD-008D-4109-97FC-E70D09F3BD07}" sibTransId="{DF57C471-2978-455D-BF1B-786028EC7311}"/>
    <dgm:cxn modelId="{AB2B0CD9-6087-473D-A360-65A9B356B93D}" srcId="{45452207-9DAB-448D-B981-80BD796EF486}" destId="{000FF377-98BD-445B-A250-DFD31A583E3D}" srcOrd="3" destOrd="0" parTransId="{DA82774A-7A47-4FF1-A1BC-88A946CD39D8}" sibTransId="{667308DD-E5CA-4B7A-9027-B6EF4E2ACAAD}"/>
    <dgm:cxn modelId="{BF1184E7-F244-4396-85F9-37EBF66288C3}" srcId="{03BAE29C-796F-46FE-9FA8-17317764B147}" destId="{AD8E78A4-DD52-40E7-8C08-EA864EF7F9BC}" srcOrd="1" destOrd="0" parTransId="{823A0EAF-DF05-4EDC-9EFD-EF4A70E8D1D1}" sibTransId="{0E7C37AF-58BC-46A2-878A-E1F418668AAA}"/>
    <dgm:cxn modelId="{717CF504-2410-4338-8585-151F6EB57B9D}" srcId="{45452207-9DAB-448D-B981-80BD796EF486}" destId="{580231FB-D266-410F-886C-A724D4D38DE3}" srcOrd="2" destOrd="0" parTransId="{6949BF6D-6669-45A9-AEF8-72FB824517F2}" sibTransId="{24D385FA-CB68-4439-8EA5-89FAA0A1BB2C}"/>
    <dgm:cxn modelId="{C45537BB-DEE1-44F9-B0C9-BA49F4C76594}" type="presOf" srcId="{1FDDA018-1FCA-4160-914C-7776C186BA2B}" destId="{D852C492-4855-4EDB-9751-D99F31A22910}" srcOrd="1" destOrd="3" presId="urn:microsoft.com/office/officeart/2005/8/layout/hProcess4"/>
    <dgm:cxn modelId="{91E8313B-61DF-4127-80AB-C7D1704F5449}" srcId="{580231FB-D266-410F-886C-A724D4D38DE3}" destId="{F7D4E82C-DB87-403A-8A3A-B55375033E4B}" srcOrd="1" destOrd="0" parTransId="{32C3FC87-26FB-4EC4-B92E-02498F0B64AE}" sibTransId="{D7CC4780-1A53-4348-B6E8-113CEF40669B}"/>
    <dgm:cxn modelId="{D447DCDB-CBA0-4FD2-B66A-9084EF93251C}" type="presOf" srcId="{643A4912-0F2A-4428-A217-A2F243F05B7E}" destId="{E767303E-E424-49E1-8AEB-763FA51EDD27}" srcOrd="0" destOrd="1" presId="urn:microsoft.com/office/officeart/2005/8/layout/hProcess4"/>
    <dgm:cxn modelId="{FC5A4EC6-4733-44E9-951B-A22C2E2AC998}" type="presOf" srcId="{5C4B517E-C160-423F-AF76-4A18B76C2173}" destId="{DCE48F63-A1B0-4F63-A1DE-D45EE14FD069}" srcOrd="0" destOrd="0" presId="urn:microsoft.com/office/officeart/2005/8/layout/hProcess4"/>
    <dgm:cxn modelId="{779F1B7F-5933-411E-B488-1072104E31DF}" type="presOf" srcId="{03BAE29C-796F-46FE-9FA8-17317764B147}" destId="{43253915-D0E6-4A92-908B-8A6DCF129D52}" srcOrd="0" destOrd="0" presId="urn:microsoft.com/office/officeart/2005/8/layout/hProcess4"/>
    <dgm:cxn modelId="{BB5C6C80-1DAD-4261-A436-82C9ACF0011B}" type="presOf" srcId="{B376B27B-DE28-4F74-82F5-A0CAE5F9AE00}" destId="{26E52127-77A5-4417-B606-B29AAB732D87}" srcOrd="1" destOrd="4" presId="urn:microsoft.com/office/officeart/2005/8/layout/hProcess4"/>
    <dgm:cxn modelId="{AD53CB39-42B7-4E55-B44F-9C167CDBA057}" type="presOf" srcId="{667308DD-E5CA-4B7A-9027-B6EF4E2ACAAD}" destId="{4DDBCF82-1891-40B0-A4F9-3EC8D2F730E3}" srcOrd="0" destOrd="0" presId="urn:microsoft.com/office/officeart/2005/8/layout/hProcess4"/>
    <dgm:cxn modelId="{22B4DEB6-484B-47F7-B0A6-7BDCF1E08AC1}" srcId="{703CE476-C2C8-414C-9DBC-53BED76A6EAD}" destId="{D4302E94-DA43-4221-969F-ADB3B8057C29}" srcOrd="2" destOrd="0" parTransId="{B8461B32-B028-47E6-B958-CD1EC1AC998C}" sibTransId="{755F7176-BE5B-4330-A20D-145F2CEC24DD}"/>
    <dgm:cxn modelId="{3CD919EA-6789-4481-BE82-1CF6E4776E2E}" type="presOf" srcId="{B743FD78-13D3-47E9-87A0-73C2A9AAF089}" destId="{99EE559B-A32C-45F3-9DEE-16218CF7A096}" srcOrd="0" destOrd="0" presId="urn:microsoft.com/office/officeart/2005/8/layout/hProcess4"/>
    <dgm:cxn modelId="{853F635D-328C-4655-ABF3-F3599BB3053B}" type="presOf" srcId="{963741CD-15C1-4C87-ADFD-38B153D22DBA}" destId="{F33FD1FB-6ABF-41B6-A917-D88054A81A8D}" srcOrd="1" destOrd="3" presId="urn:microsoft.com/office/officeart/2005/8/layout/hProcess4"/>
    <dgm:cxn modelId="{4FE7C371-3A29-41C7-A266-23B4C9E24458}" type="presOf" srcId="{ED39E7A7-175E-4F33-B9AA-0BAAE0C3BB0F}" destId="{07F3A678-4FFA-425E-847A-7CDF44536ABB}" srcOrd="0" destOrd="0" presId="urn:microsoft.com/office/officeart/2005/8/layout/hProcess4"/>
    <dgm:cxn modelId="{914BDEBE-5505-4B18-81D1-B8CC8D630523}" type="presOf" srcId="{9C1F270B-0F46-4F8A-99C5-F530D624EE0F}" destId="{D852C492-4855-4EDB-9751-D99F31A22910}" srcOrd="1" destOrd="4" presId="urn:microsoft.com/office/officeart/2005/8/layout/hProcess4"/>
    <dgm:cxn modelId="{DC7C6837-915C-4CD5-898C-F56FE7B7233B}" type="presOf" srcId="{9C662E49-BB33-4B00-A59A-9661726EA7AF}" destId="{DCE48F63-A1B0-4F63-A1DE-D45EE14FD069}" srcOrd="0" destOrd="5" presId="urn:microsoft.com/office/officeart/2005/8/layout/hProcess4"/>
    <dgm:cxn modelId="{E47F0D49-B573-438F-B91B-7EE58BC6E41E}" type="presOf" srcId="{91156353-6523-4804-8A86-3AC636D36797}" destId="{E767303E-E424-49E1-8AEB-763FA51EDD27}" srcOrd="0" destOrd="0" presId="urn:microsoft.com/office/officeart/2005/8/layout/hProcess4"/>
    <dgm:cxn modelId="{5B5D846C-941B-4B54-9700-C0C1E8CE7644}" type="presOf" srcId="{ADBBD7F7-9288-4322-9BEF-8AFDF8EABE93}" destId="{362304C6-2821-4B52-8145-8931755A6A14}" srcOrd="0" destOrd="0" presId="urn:microsoft.com/office/officeart/2005/8/layout/hProcess4"/>
    <dgm:cxn modelId="{A690C25F-EB79-4FAD-8FA7-7F7B2B9D080F}" type="presOf" srcId="{B743FD78-13D3-47E9-87A0-73C2A9AAF089}" destId="{C76FCF9C-6F6E-4D66-9008-4194C5522364}" srcOrd="1" destOrd="0" presId="urn:microsoft.com/office/officeart/2005/8/layout/hProcess4"/>
    <dgm:cxn modelId="{AA3592FB-7F63-4401-BB5C-1F6E83B2748D}" type="presOf" srcId="{580231FB-D266-410F-886C-A724D4D38DE3}" destId="{208C5374-51C6-4732-9234-2432BB2F5AB5}" srcOrd="0" destOrd="0" presId="urn:microsoft.com/office/officeart/2005/8/layout/hProcess4"/>
    <dgm:cxn modelId="{97D28052-31C4-468B-A1A9-77C8F905885C}" srcId="{45452207-9DAB-448D-B981-80BD796EF486}" destId="{D4E4B781-A266-4586-93D6-6F7A7F6D3AAB}" srcOrd="1" destOrd="0" parTransId="{B33AC270-A8F8-44D7-B729-3BE3865EAB1B}" sibTransId="{6C611068-BC1A-4BFB-A895-AF5504EBFE2D}"/>
    <dgm:cxn modelId="{6ECDC8ED-8F49-442C-97E8-43D4F1C4ED96}" srcId="{03BAE29C-796F-46FE-9FA8-17317764B147}" destId="{9C662E49-BB33-4B00-A59A-9661726EA7AF}" srcOrd="5" destOrd="0" parTransId="{4E29D54F-902E-456E-B318-AE0A6EB4E95A}" sibTransId="{D4003773-BF00-4B7C-B3D7-06951524D40F}"/>
    <dgm:cxn modelId="{98B98E73-F2C3-4625-B8EB-3F91508696AB}" type="presOf" srcId="{17F0A655-0BDA-4FCE-99BC-007490533957}" destId="{6EABE6B5-019A-49D1-BBF1-BB044173A2E1}" srcOrd="0" destOrd="0" presId="urn:microsoft.com/office/officeart/2005/8/layout/hProcess4"/>
    <dgm:cxn modelId="{B7890429-4356-479F-B5F0-2E7ED427F5D5}" type="presOf" srcId="{D4302E94-DA43-4221-969F-ADB3B8057C29}" destId="{F33FD1FB-6ABF-41B6-A917-D88054A81A8D}" srcOrd="1" destOrd="2" presId="urn:microsoft.com/office/officeart/2005/8/layout/hProcess4"/>
    <dgm:cxn modelId="{5972983C-1A23-49EA-9C90-B183AFE3E13C}" type="presOf" srcId="{B376B27B-DE28-4F74-82F5-A0CAE5F9AE00}" destId="{07F3A678-4FFA-425E-847A-7CDF44536ABB}" srcOrd="0" destOrd="4" presId="urn:microsoft.com/office/officeart/2005/8/layout/hProcess4"/>
    <dgm:cxn modelId="{6646BE49-27D1-422D-AC3B-F195B952A74D}" srcId="{03BAE29C-796F-46FE-9FA8-17317764B147}" destId="{8060838F-B90E-47A3-AE04-BE2ACD6FD320}" srcOrd="2" destOrd="0" parTransId="{109EACC3-EF5E-4FD0-8AFA-DEE13D3473B9}" sibTransId="{B72FB8CF-8E3F-4D54-A273-CFAB4EF238A7}"/>
    <dgm:cxn modelId="{3AC34483-934D-4207-854E-A6721E677F5D}" type="presOf" srcId="{ED39E7A7-175E-4F33-B9AA-0BAAE0C3BB0F}" destId="{26E52127-77A5-4417-B606-B29AAB732D87}" srcOrd="1" destOrd="0" presId="urn:microsoft.com/office/officeart/2005/8/layout/hProcess4"/>
    <dgm:cxn modelId="{89196E07-A00D-4765-85B9-2FB173BBC4A0}" type="presOf" srcId="{6C611068-BC1A-4BFB-A895-AF5504EBFE2D}" destId="{5F3672CD-78CB-4FA5-981C-A882E2CAC653}" srcOrd="0" destOrd="0" presId="urn:microsoft.com/office/officeart/2005/8/layout/hProcess4"/>
    <dgm:cxn modelId="{EF119E8C-5269-45C2-A259-4BD7381AECF0}" type="presOf" srcId="{000FF377-98BD-445B-A250-DFD31A583E3D}" destId="{BA84B587-B8F8-40FE-ADB9-FCFB2982C7F5}" srcOrd="0" destOrd="0" presId="urn:microsoft.com/office/officeart/2005/8/layout/hProcess4"/>
    <dgm:cxn modelId="{92259528-07CD-44A4-BD0B-A8DD3D08B1F1}" type="presOf" srcId="{5C4B517E-C160-423F-AF76-4A18B76C2173}" destId="{D852C492-4855-4EDB-9751-D99F31A22910}" srcOrd="1" destOrd="0" presId="urn:microsoft.com/office/officeart/2005/8/layout/hProcess4"/>
    <dgm:cxn modelId="{61F52683-0F61-4B90-B2D4-53B58C68E09F}" srcId="{D4E4B781-A266-4586-93D6-6F7A7F6D3AAB}" destId="{91156353-6523-4804-8A86-3AC636D36797}" srcOrd="0" destOrd="0" parTransId="{8B3E535A-1EA5-42A1-8B0C-FE142BF91A83}" sibTransId="{13FC7AB0-2743-4A94-8CD5-8484994C2A75}"/>
    <dgm:cxn modelId="{5ACB55E3-4CBB-433D-AE52-D400E9DCFEAE}" srcId="{580231FB-D266-410F-886C-A724D4D38DE3}" destId="{B376B27B-DE28-4F74-82F5-A0CAE5F9AE00}" srcOrd="4" destOrd="0" parTransId="{C9D390F1-2358-4979-8EF5-82963D2B38BE}" sibTransId="{6FAD05F3-4688-4D0F-AA30-ECEDF68448EF}"/>
    <dgm:cxn modelId="{C154E310-5250-433C-B907-F45EDC647C02}" type="presOf" srcId="{8060838F-B90E-47A3-AE04-BE2ACD6FD320}" destId="{D852C492-4855-4EDB-9751-D99F31A22910}" srcOrd="1" destOrd="2" presId="urn:microsoft.com/office/officeart/2005/8/layout/hProcess4"/>
    <dgm:cxn modelId="{162DA135-4088-452E-B2B9-849DB874E9BE}" srcId="{703CE476-C2C8-414C-9DBC-53BED76A6EAD}" destId="{ADBBD7F7-9288-4322-9BEF-8AFDF8EABE93}" srcOrd="0" destOrd="0" parTransId="{92D40D05-A0D8-4219-BE50-2BDEFE982DB9}" sibTransId="{3053C01E-B3E8-4F9B-8E93-DC156DBFA06D}"/>
    <dgm:cxn modelId="{6E5C1AB8-2FD6-4207-B979-A789325C187A}" srcId="{580231FB-D266-410F-886C-A724D4D38DE3}" destId="{ED39E7A7-175E-4F33-B9AA-0BAAE0C3BB0F}" srcOrd="0" destOrd="0" parTransId="{A4BCACC2-65C7-4AB0-9881-5ECB94312B7E}" sibTransId="{51F49E3B-DE03-4B9F-846E-405C53614E22}"/>
    <dgm:cxn modelId="{D86FD8DC-10C2-410C-B25E-43A435E65010}" type="presOf" srcId="{C9648CB4-8AB7-4A50-A547-B3A4902E5E00}" destId="{07F3A678-4FFA-425E-847A-7CDF44536ABB}" srcOrd="0" destOrd="3" presId="urn:microsoft.com/office/officeart/2005/8/layout/hProcess4"/>
    <dgm:cxn modelId="{A2CBB30C-0C93-4EEA-B15D-1330118D6024}" type="presOf" srcId="{E47BFAB1-0E38-4E0F-A7B2-A8077B7DCAA8}" destId="{CF22997B-8AF8-407C-B6E4-EB8D4CD9AF9C}" srcOrd="0" destOrd="0" presId="urn:microsoft.com/office/officeart/2005/8/layout/hProcess4"/>
    <dgm:cxn modelId="{8D8A818C-505A-40D3-BDB8-F7E22D426EFE}" srcId="{03BAE29C-796F-46FE-9FA8-17317764B147}" destId="{9C1F270B-0F46-4F8A-99C5-F530D624EE0F}" srcOrd="4" destOrd="0" parTransId="{67EE4979-1782-4971-95E4-FC7609047301}" sibTransId="{C8543599-C1A2-494E-A7E6-1AD7FF12FD8A}"/>
    <dgm:cxn modelId="{700B917D-ED13-48E0-952B-54E630B1E0B5}" type="presOf" srcId="{E47BFAB1-0E38-4E0F-A7B2-A8077B7DCAA8}" destId="{2BF1A7E3-F2F7-4A1F-87D7-186432CB4975}" srcOrd="1" destOrd="0" presId="urn:microsoft.com/office/officeart/2005/8/layout/hProcess4"/>
    <dgm:cxn modelId="{816425A7-5403-4FA9-A9E5-C736925D6290}" srcId="{580231FB-D266-410F-886C-A724D4D38DE3}" destId="{2468BC7C-10F5-4428-9E88-1A52F2C7432E}" srcOrd="2" destOrd="0" parTransId="{6CF1E957-DA36-4D6C-B540-B6D44FB48796}" sibTransId="{CD40C5F4-5A17-471A-A7DB-761B0DA0D4DF}"/>
    <dgm:cxn modelId="{A55A2B01-BEE5-4C86-BF05-838ED571F3E4}" srcId="{03BAE29C-796F-46FE-9FA8-17317764B147}" destId="{1FDDA018-1FCA-4160-914C-7776C186BA2B}" srcOrd="3" destOrd="0" parTransId="{4B3EAEE5-ED71-433A-AED2-458F2493F0BE}" sibTransId="{605DDD3A-FA78-41C0-8E5F-6437A97EA06B}"/>
    <dgm:cxn modelId="{160B882D-52CA-4C08-BC93-971FA7842D3C}" type="presOf" srcId="{91156353-6523-4804-8A86-3AC636D36797}" destId="{1D19CDC8-8835-4EC5-AAB3-FC626F87A5C5}" srcOrd="1" destOrd="0" presId="urn:microsoft.com/office/officeart/2005/8/layout/hProcess4"/>
    <dgm:cxn modelId="{A8E9B760-15BC-4A1F-98EC-36498C5F1059}" type="presOf" srcId="{C9648CB4-8AB7-4A50-A547-B3A4902E5E00}" destId="{26E52127-77A5-4417-B606-B29AAB732D87}" srcOrd="1" destOrd="3" presId="urn:microsoft.com/office/officeart/2005/8/layout/hProcess4"/>
    <dgm:cxn modelId="{A6116823-2710-4A57-9B57-659FF05ED571}" type="presOf" srcId="{1AF46E52-65DC-43C6-8A06-15F4234F9CBB}" destId="{362304C6-2821-4B52-8145-8931755A6A14}" srcOrd="0" destOrd="1" presId="urn:microsoft.com/office/officeart/2005/8/layout/hProcess4"/>
    <dgm:cxn modelId="{918FE6B0-78B2-4086-B703-05374F90F05D}" srcId="{45452207-9DAB-448D-B981-80BD796EF486}" destId="{703CE476-C2C8-414C-9DBC-53BED76A6EAD}" srcOrd="4" destOrd="0" parTransId="{634E417A-1AB2-4AB1-BDEA-739F3A0E45C9}" sibTransId="{05D89114-719B-470D-A697-741D06E99C86}"/>
    <dgm:cxn modelId="{6AF6660C-740C-4912-8C20-4DD8F1306D23}" srcId="{703CE476-C2C8-414C-9DBC-53BED76A6EAD}" destId="{963741CD-15C1-4C87-ADFD-38B153D22DBA}" srcOrd="3" destOrd="0" parTransId="{50BF23F2-93B1-44D9-8413-836D1A4847F1}" sibTransId="{0FE036B1-679C-4776-B561-D60956E8E9B9}"/>
    <dgm:cxn modelId="{2303AD68-4F65-4CBC-A413-9100DFB7CEB0}" type="presOf" srcId="{05D89114-719B-470D-A697-741D06E99C86}" destId="{FB63B564-FBD1-4C40-9A3B-CBCAC29BC91A}" srcOrd="0" destOrd="0" presId="urn:microsoft.com/office/officeart/2005/8/layout/hProcess4"/>
    <dgm:cxn modelId="{95DFE400-8A47-43FF-80AC-D189F6D87761}" type="presOf" srcId="{1FDDA018-1FCA-4160-914C-7776C186BA2B}" destId="{DCE48F63-A1B0-4F63-A1DE-D45EE14FD069}" srcOrd="0" destOrd="3" presId="urn:microsoft.com/office/officeart/2005/8/layout/hProcess4"/>
    <dgm:cxn modelId="{2BE7AF19-2FA5-47C9-A38E-8E2C96D38AC1}" type="presOf" srcId="{963741CD-15C1-4C87-ADFD-38B153D22DBA}" destId="{362304C6-2821-4B52-8145-8931755A6A14}" srcOrd="0" destOrd="3" presId="urn:microsoft.com/office/officeart/2005/8/layout/hProcess4"/>
    <dgm:cxn modelId="{0D368D85-0892-4FAB-BA8C-421A688BF077}" srcId="{45452207-9DAB-448D-B981-80BD796EF486}" destId="{03BAE29C-796F-46FE-9FA8-17317764B147}" srcOrd="0" destOrd="0" parTransId="{2E5CE583-4276-4BF8-8CC7-FBA70E11F782}" sibTransId="{17F0A655-0BDA-4FCE-99BC-007490533957}"/>
    <dgm:cxn modelId="{405A6C41-51CD-4830-B32B-A0C09557C081}" srcId="{D4E4B781-A266-4586-93D6-6F7A7F6D3AAB}" destId="{643A4912-0F2A-4428-A217-A2F243F05B7E}" srcOrd="1" destOrd="0" parTransId="{4A2C546B-D3C6-4BBD-958D-D5838C8C5495}" sibTransId="{26704697-EA25-473B-8DC1-DC0D3762AD08}"/>
    <dgm:cxn modelId="{C47499BE-9523-4DC5-8F31-3E094FD06393}" type="presOf" srcId="{643A4912-0F2A-4428-A217-A2F243F05B7E}" destId="{1D19CDC8-8835-4EC5-AAB3-FC626F87A5C5}" srcOrd="1" destOrd="1" presId="urn:microsoft.com/office/officeart/2005/8/layout/hProcess4"/>
    <dgm:cxn modelId="{6C2FA942-689B-4FF3-96F0-718B103B3378}" srcId="{703CE476-C2C8-414C-9DBC-53BED76A6EAD}" destId="{1AF46E52-65DC-43C6-8A06-15F4234F9CBB}" srcOrd="1" destOrd="0" parTransId="{2F572E68-6490-4FB1-B5BE-5F91A5BFFF77}" sibTransId="{5EFB0AC7-B47C-4829-966D-019759898583}"/>
    <dgm:cxn modelId="{C4BA8F2D-4BD8-405F-B243-E61D45F726FA}" srcId="{03BAE29C-796F-46FE-9FA8-17317764B147}" destId="{5C4B517E-C160-423F-AF76-4A18B76C2173}" srcOrd="0" destOrd="0" parTransId="{46203A04-01D5-472F-82E8-667FE3FB72FA}" sibTransId="{2A7700FA-CF52-43E7-9B11-DE5BDCFD1A28}"/>
    <dgm:cxn modelId="{A8FF6131-B0BC-41B9-B554-47638CFEE297}" type="presOf" srcId="{2468BC7C-10F5-4428-9E88-1A52F2C7432E}" destId="{07F3A678-4FFA-425E-847A-7CDF44536ABB}" srcOrd="0" destOrd="2" presId="urn:microsoft.com/office/officeart/2005/8/layout/hProcess4"/>
    <dgm:cxn modelId="{26E0D584-01BF-4E4D-8FF4-EC29E792FF50}" type="presOf" srcId="{016650FF-49EA-450D-94FD-1C4536516456}" destId="{B7B30D4D-8DF6-45CB-9B20-5C57EA182467}" srcOrd="0" destOrd="0" presId="urn:microsoft.com/office/officeart/2005/8/layout/hProcess4"/>
    <dgm:cxn modelId="{E7E07DFD-9739-4AD6-813A-E8D859A9AEDF}" type="presOf" srcId="{16EEDDCC-0E7F-4D2D-8504-2A8E2EFC25DA}" destId="{99EE559B-A32C-45F3-9DEE-16218CF7A096}" srcOrd="0" destOrd="1" presId="urn:microsoft.com/office/officeart/2005/8/layout/hProcess4"/>
    <dgm:cxn modelId="{8A46D9A3-DECC-41F6-80C7-E4A03A630C3E}" type="presOf" srcId="{D4E4B781-A266-4586-93D6-6F7A7F6D3AAB}" destId="{80BC47C2-A554-4F97-B0BC-CF49F9E2F93A}" srcOrd="0" destOrd="0" presId="urn:microsoft.com/office/officeart/2005/8/layout/hProcess4"/>
    <dgm:cxn modelId="{BC09A67F-3993-40CB-A4C2-074B9C8A10C7}" type="presOf" srcId="{473011AC-A0E0-44F6-80A4-D1AA2B465625}" destId="{CF22997B-8AF8-407C-B6E4-EB8D4CD9AF9C}" srcOrd="0" destOrd="1" presId="urn:microsoft.com/office/officeart/2005/8/layout/hProcess4"/>
    <dgm:cxn modelId="{7B53C01B-D66D-44FB-82FD-FBEBF4EC28A4}" type="presOf" srcId="{2468BC7C-10F5-4428-9E88-1A52F2C7432E}" destId="{26E52127-77A5-4417-B606-B29AAB732D87}" srcOrd="1" destOrd="2" presId="urn:microsoft.com/office/officeart/2005/8/layout/hProcess4"/>
    <dgm:cxn modelId="{2CEAC303-046D-4D1D-AEF0-EEDACB620E2E}" type="presOf" srcId="{ADBBD7F7-9288-4322-9BEF-8AFDF8EABE93}" destId="{F33FD1FB-6ABF-41B6-A917-D88054A81A8D}" srcOrd="1" destOrd="0" presId="urn:microsoft.com/office/officeart/2005/8/layout/hProcess4"/>
    <dgm:cxn modelId="{6279D620-5B9D-482A-8380-2EFC78DDA57A}" type="presOf" srcId="{703CE476-C2C8-414C-9DBC-53BED76A6EAD}" destId="{A3627177-EA0A-4EF2-A307-72B9A2E16562}" srcOrd="0" destOrd="0" presId="urn:microsoft.com/office/officeart/2005/8/layout/hProcess4"/>
    <dgm:cxn modelId="{21130074-A65B-46E9-AA1E-4E20135D6301}" srcId="{016650FF-49EA-450D-94FD-1C4536516456}" destId="{16EEDDCC-0E7F-4D2D-8504-2A8E2EFC25DA}" srcOrd="1" destOrd="0" parTransId="{46F43B08-34FA-4BDD-BAA1-2683FD4D9304}" sibTransId="{D84B28C7-FBA9-45F1-9B36-AE9114989F24}"/>
    <dgm:cxn modelId="{29D2039B-908D-4919-B87A-6F2AE2D9893A}" type="presOf" srcId="{45452207-9DAB-448D-B981-80BD796EF486}" destId="{EC2402D0-A7EB-4B76-915E-667463A09AE6}" srcOrd="0" destOrd="0" presId="urn:microsoft.com/office/officeart/2005/8/layout/hProcess4"/>
    <dgm:cxn modelId="{69A7E547-3BF4-4E3A-99C3-0F5F411831C4}" type="presOf" srcId="{F7D4E82C-DB87-403A-8A3A-B55375033E4B}" destId="{26E52127-77A5-4417-B606-B29AAB732D87}" srcOrd="1" destOrd="1" presId="urn:microsoft.com/office/officeart/2005/8/layout/hProcess4"/>
    <dgm:cxn modelId="{B51CF7A9-223C-4090-9123-F8293566A0C3}" srcId="{580231FB-D266-410F-886C-A724D4D38DE3}" destId="{C9648CB4-8AB7-4A50-A547-B3A4902E5E00}" srcOrd="3" destOrd="0" parTransId="{7DB49F3F-DD0A-4C0C-A3DD-7621306727CB}" sibTransId="{A8090306-328A-4BFB-8F23-22CEDFA6FECE}"/>
    <dgm:cxn modelId="{4BA9D1A6-0B22-42DB-94A9-BE43C8B88508}" srcId="{000FF377-98BD-445B-A250-DFD31A583E3D}" destId="{473011AC-A0E0-44F6-80A4-D1AA2B465625}" srcOrd="1" destOrd="0" parTransId="{6254B03B-5A6D-4DAA-A871-33EE3108969F}" sibTransId="{4B82D155-6BE3-4414-8E98-2B88277DC765}"/>
    <dgm:cxn modelId="{1D209BDC-A7BC-4172-8C02-0A99A2F6C0B3}" type="presOf" srcId="{1AF46E52-65DC-43C6-8A06-15F4234F9CBB}" destId="{F33FD1FB-6ABF-41B6-A917-D88054A81A8D}" srcOrd="1" destOrd="1" presId="urn:microsoft.com/office/officeart/2005/8/layout/hProcess4"/>
    <dgm:cxn modelId="{04E8EADE-F404-44E9-8522-5FE21CE537B4}" type="presParOf" srcId="{EC2402D0-A7EB-4B76-915E-667463A09AE6}" destId="{80067AA1-AD50-468B-911F-3630C4A1FBE1}" srcOrd="0" destOrd="0" presId="urn:microsoft.com/office/officeart/2005/8/layout/hProcess4"/>
    <dgm:cxn modelId="{4B7065D8-A3B2-4CF3-8D07-DD108341967D}" type="presParOf" srcId="{EC2402D0-A7EB-4B76-915E-667463A09AE6}" destId="{DEA37DF8-FEAE-4D9C-A2D2-38508F979019}" srcOrd="1" destOrd="0" presId="urn:microsoft.com/office/officeart/2005/8/layout/hProcess4"/>
    <dgm:cxn modelId="{A0458365-575D-4133-8717-5A102B25AFC2}" type="presParOf" srcId="{EC2402D0-A7EB-4B76-915E-667463A09AE6}" destId="{2C6BB31E-985D-4328-BE9D-2E4D786CF336}" srcOrd="2" destOrd="0" presId="urn:microsoft.com/office/officeart/2005/8/layout/hProcess4"/>
    <dgm:cxn modelId="{9D3AC101-F2C3-4F4D-BA73-1B7B81A2AF9C}" type="presParOf" srcId="{2C6BB31E-985D-4328-BE9D-2E4D786CF336}" destId="{84678671-F14D-47D6-9A79-B7EE98178B51}" srcOrd="0" destOrd="0" presId="urn:microsoft.com/office/officeart/2005/8/layout/hProcess4"/>
    <dgm:cxn modelId="{7F992CFE-D600-4C60-AB49-C90186C77554}" type="presParOf" srcId="{84678671-F14D-47D6-9A79-B7EE98178B51}" destId="{84B2749B-818A-4E4A-A5AF-5A6143350A7C}" srcOrd="0" destOrd="0" presId="urn:microsoft.com/office/officeart/2005/8/layout/hProcess4"/>
    <dgm:cxn modelId="{CDF409ED-4F09-4E50-9FC6-587C7BE604B4}" type="presParOf" srcId="{84678671-F14D-47D6-9A79-B7EE98178B51}" destId="{DCE48F63-A1B0-4F63-A1DE-D45EE14FD069}" srcOrd="1" destOrd="0" presId="urn:microsoft.com/office/officeart/2005/8/layout/hProcess4"/>
    <dgm:cxn modelId="{114AD667-7B26-4E5D-B29E-D758D09E3B15}" type="presParOf" srcId="{84678671-F14D-47D6-9A79-B7EE98178B51}" destId="{D852C492-4855-4EDB-9751-D99F31A22910}" srcOrd="2" destOrd="0" presId="urn:microsoft.com/office/officeart/2005/8/layout/hProcess4"/>
    <dgm:cxn modelId="{2A1A826A-261C-4222-82CE-BB8064333F7A}" type="presParOf" srcId="{84678671-F14D-47D6-9A79-B7EE98178B51}" destId="{43253915-D0E6-4A92-908B-8A6DCF129D52}" srcOrd="3" destOrd="0" presId="urn:microsoft.com/office/officeart/2005/8/layout/hProcess4"/>
    <dgm:cxn modelId="{D08F0CFE-1A50-48A8-943E-A4CA185BCA3B}" type="presParOf" srcId="{84678671-F14D-47D6-9A79-B7EE98178B51}" destId="{8C189ED3-EED0-49DE-B756-506A0ED44CC3}" srcOrd="4" destOrd="0" presId="urn:microsoft.com/office/officeart/2005/8/layout/hProcess4"/>
    <dgm:cxn modelId="{72E3C9BA-C90F-4932-B9E9-57D085A76B77}" type="presParOf" srcId="{2C6BB31E-985D-4328-BE9D-2E4D786CF336}" destId="{6EABE6B5-019A-49D1-BBF1-BB044173A2E1}" srcOrd="1" destOrd="0" presId="urn:microsoft.com/office/officeart/2005/8/layout/hProcess4"/>
    <dgm:cxn modelId="{DC4B5ABA-B63E-4200-AF08-3AC133BECA88}" type="presParOf" srcId="{2C6BB31E-985D-4328-BE9D-2E4D786CF336}" destId="{42CD0A66-A5B4-40C4-8F58-FD82D42211DE}" srcOrd="2" destOrd="0" presId="urn:microsoft.com/office/officeart/2005/8/layout/hProcess4"/>
    <dgm:cxn modelId="{DE7E7E65-6B87-434F-A5F0-E9202D0D4628}" type="presParOf" srcId="{42CD0A66-A5B4-40C4-8F58-FD82D42211DE}" destId="{73574A75-A19B-4F70-993A-E6612EFDFDC2}" srcOrd="0" destOrd="0" presId="urn:microsoft.com/office/officeart/2005/8/layout/hProcess4"/>
    <dgm:cxn modelId="{068ACB15-19DF-4077-9814-174CA6A47F31}" type="presParOf" srcId="{42CD0A66-A5B4-40C4-8F58-FD82D42211DE}" destId="{E767303E-E424-49E1-8AEB-763FA51EDD27}" srcOrd="1" destOrd="0" presId="urn:microsoft.com/office/officeart/2005/8/layout/hProcess4"/>
    <dgm:cxn modelId="{C3E0F261-7DBB-41D7-BA12-80F8528F9700}" type="presParOf" srcId="{42CD0A66-A5B4-40C4-8F58-FD82D42211DE}" destId="{1D19CDC8-8835-4EC5-AAB3-FC626F87A5C5}" srcOrd="2" destOrd="0" presId="urn:microsoft.com/office/officeart/2005/8/layout/hProcess4"/>
    <dgm:cxn modelId="{93B3AA76-FDB4-4A80-861F-142FFC9463D8}" type="presParOf" srcId="{42CD0A66-A5B4-40C4-8F58-FD82D42211DE}" destId="{80BC47C2-A554-4F97-B0BC-CF49F9E2F93A}" srcOrd="3" destOrd="0" presId="urn:microsoft.com/office/officeart/2005/8/layout/hProcess4"/>
    <dgm:cxn modelId="{45DE01AD-30D5-4FBB-97EF-02E6B3B481DC}" type="presParOf" srcId="{42CD0A66-A5B4-40C4-8F58-FD82D42211DE}" destId="{8047CA70-F7E5-477C-9967-86C4792E7458}" srcOrd="4" destOrd="0" presId="urn:microsoft.com/office/officeart/2005/8/layout/hProcess4"/>
    <dgm:cxn modelId="{016B60B6-C380-4F59-B983-129156F92BBC}" type="presParOf" srcId="{2C6BB31E-985D-4328-BE9D-2E4D786CF336}" destId="{5F3672CD-78CB-4FA5-981C-A882E2CAC653}" srcOrd="3" destOrd="0" presId="urn:microsoft.com/office/officeart/2005/8/layout/hProcess4"/>
    <dgm:cxn modelId="{5075EFD7-2901-4B66-92B5-9C1FA2CD0BBC}" type="presParOf" srcId="{2C6BB31E-985D-4328-BE9D-2E4D786CF336}" destId="{793C23A2-05DF-4359-B99D-7046D05033F0}" srcOrd="4" destOrd="0" presId="urn:microsoft.com/office/officeart/2005/8/layout/hProcess4"/>
    <dgm:cxn modelId="{5E00EC4E-C016-4FF3-BA89-37BDDF510F04}" type="presParOf" srcId="{793C23A2-05DF-4359-B99D-7046D05033F0}" destId="{77D42BDB-569C-4401-9DB9-381475E10263}" srcOrd="0" destOrd="0" presId="urn:microsoft.com/office/officeart/2005/8/layout/hProcess4"/>
    <dgm:cxn modelId="{62DFD58B-2EDF-470E-BE3B-6FE1EDE30A7A}" type="presParOf" srcId="{793C23A2-05DF-4359-B99D-7046D05033F0}" destId="{07F3A678-4FFA-425E-847A-7CDF44536ABB}" srcOrd="1" destOrd="0" presId="urn:microsoft.com/office/officeart/2005/8/layout/hProcess4"/>
    <dgm:cxn modelId="{D93C0A9A-5E39-44D5-8875-107F2157F046}" type="presParOf" srcId="{793C23A2-05DF-4359-B99D-7046D05033F0}" destId="{26E52127-77A5-4417-B606-B29AAB732D87}" srcOrd="2" destOrd="0" presId="urn:microsoft.com/office/officeart/2005/8/layout/hProcess4"/>
    <dgm:cxn modelId="{BA8CDCD3-2AEA-4778-9B13-3ACE01D932C6}" type="presParOf" srcId="{793C23A2-05DF-4359-B99D-7046D05033F0}" destId="{208C5374-51C6-4732-9234-2432BB2F5AB5}" srcOrd="3" destOrd="0" presId="urn:microsoft.com/office/officeart/2005/8/layout/hProcess4"/>
    <dgm:cxn modelId="{F109F570-154E-4AB5-87A7-F5FBB87433DD}" type="presParOf" srcId="{793C23A2-05DF-4359-B99D-7046D05033F0}" destId="{DCFF22D9-2D60-42AD-96A4-7D48B4513BAB}" srcOrd="4" destOrd="0" presId="urn:microsoft.com/office/officeart/2005/8/layout/hProcess4"/>
    <dgm:cxn modelId="{075579A1-917B-4C8A-B85D-5FCC54DD8F2E}" type="presParOf" srcId="{2C6BB31E-985D-4328-BE9D-2E4D786CF336}" destId="{98717007-41E1-48E8-A51B-7083DCF78D71}" srcOrd="5" destOrd="0" presId="urn:microsoft.com/office/officeart/2005/8/layout/hProcess4"/>
    <dgm:cxn modelId="{FDA10CE1-230C-4416-B80E-A7A4C50F9328}" type="presParOf" srcId="{2C6BB31E-985D-4328-BE9D-2E4D786CF336}" destId="{307641C3-8641-44CF-B5B3-8E89FAA8AC28}" srcOrd="6" destOrd="0" presId="urn:microsoft.com/office/officeart/2005/8/layout/hProcess4"/>
    <dgm:cxn modelId="{F71489EC-EAB7-4581-ADEB-99A9FB4354EB}" type="presParOf" srcId="{307641C3-8641-44CF-B5B3-8E89FAA8AC28}" destId="{58AC1CF1-BEFA-425F-A018-A4B328947BAC}" srcOrd="0" destOrd="0" presId="urn:microsoft.com/office/officeart/2005/8/layout/hProcess4"/>
    <dgm:cxn modelId="{67E11A58-C3B8-49E5-B289-301B9CF2E9BA}" type="presParOf" srcId="{307641C3-8641-44CF-B5B3-8E89FAA8AC28}" destId="{CF22997B-8AF8-407C-B6E4-EB8D4CD9AF9C}" srcOrd="1" destOrd="0" presId="urn:microsoft.com/office/officeart/2005/8/layout/hProcess4"/>
    <dgm:cxn modelId="{3FE38145-67DE-4426-95EC-12A28D5533A5}" type="presParOf" srcId="{307641C3-8641-44CF-B5B3-8E89FAA8AC28}" destId="{2BF1A7E3-F2F7-4A1F-87D7-186432CB4975}" srcOrd="2" destOrd="0" presId="urn:microsoft.com/office/officeart/2005/8/layout/hProcess4"/>
    <dgm:cxn modelId="{F39EE03D-6CDE-48BB-BBDA-D297077AD2D8}" type="presParOf" srcId="{307641C3-8641-44CF-B5B3-8E89FAA8AC28}" destId="{BA84B587-B8F8-40FE-ADB9-FCFB2982C7F5}" srcOrd="3" destOrd="0" presId="urn:microsoft.com/office/officeart/2005/8/layout/hProcess4"/>
    <dgm:cxn modelId="{3311EF91-FED2-4D9D-90C9-A7C1525EF9D6}" type="presParOf" srcId="{307641C3-8641-44CF-B5B3-8E89FAA8AC28}" destId="{12F9F7AF-ECD2-40C9-B3D1-283C16B2B6D2}" srcOrd="4" destOrd="0" presId="urn:microsoft.com/office/officeart/2005/8/layout/hProcess4"/>
    <dgm:cxn modelId="{BEDDB9DD-F818-4E90-B1EC-1A557D5677AC}" type="presParOf" srcId="{2C6BB31E-985D-4328-BE9D-2E4D786CF336}" destId="{4DDBCF82-1891-40B0-A4F9-3EC8D2F730E3}" srcOrd="7" destOrd="0" presId="urn:microsoft.com/office/officeart/2005/8/layout/hProcess4"/>
    <dgm:cxn modelId="{B2083470-D320-42C8-B136-2497453B3E40}" type="presParOf" srcId="{2C6BB31E-985D-4328-BE9D-2E4D786CF336}" destId="{C88EA12F-06AC-47E9-828B-6CB215D7D8CE}" srcOrd="8" destOrd="0" presId="urn:microsoft.com/office/officeart/2005/8/layout/hProcess4"/>
    <dgm:cxn modelId="{29697B3D-7D5B-42FA-AAF7-F945023D1BAC}" type="presParOf" srcId="{C88EA12F-06AC-47E9-828B-6CB215D7D8CE}" destId="{76B471BF-8049-453B-9A06-695F7640C091}" srcOrd="0" destOrd="0" presId="urn:microsoft.com/office/officeart/2005/8/layout/hProcess4"/>
    <dgm:cxn modelId="{D96BE456-8720-450B-81AA-0CE6CCD30514}" type="presParOf" srcId="{C88EA12F-06AC-47E9-828B-6CB215D7D8CE}" destId="{362304C6-2821-4B52-8145-8931755A6A14}" srcOrd="1" destOrd="0" presId="urn:microsoft.com/office/officeart/2005/8/layout/hProcess4"/>
    <dgm:cxn modelId="{A508C545-481E-47B3-871D-B53607D3805F}" type="presParOf" srcId="{C88EA12F-06AC-47E9-828B-6CB215D7D8CE}" destId="{F33FD1FB-6ABF-41B6-A917-D88054A81A8D}" srcOrd="2" destOrd="0" presId="urn:microsoft.com/office/officeart/2005/8/layout/hProcess4"/>
    <dgm:cxn modelId="{7BE61A8F-3A39-4D2D-8A36-35BFA02E12D2}" type="presParOf" srcId="{C88EA12F-06AC-47E9-828B-6CB215D7D8CE}" destId="{A3627177-EA0A-4EF2-A307-72B9A2E16562}" srcOrd="3" destOrd="0" presId="urn:microsoft.com/office/officeart/2005/8/layout/hProcess4"/>
    <dgm:cxn modelId="{614BE768-834F-40AA-8035-AA86BFA8ACFD}" type="presParOf" srcId="{C88EA12F-06AC-47E9-828B-6CB215D7D8CE}" destId="{59FFA54A-ECA0-42C4-B6BE-BC436E539222}" srcOrd="4" destOrd="0" presId="urn:microsoft.com/office/officeart/2005/8/layout/hProcess4"/>
    <dgm:cxn modelId="{BB1F58E8-1042-4E0A-86ED-60D6D3131C72}" type="presParOf" srcId="{2C6BB31E-985D-4328-BE9D-2E4D786CF336}" destId="{FB63B564-FBD1-4C40-9A3B-CBCAC29BC91A}" srcOrd="9" destOrd="0" presId="urn:microsoft.com/office/officeart/2005/8/layout/hProcess4"/>
    <dgm:cxn modelId="{99524D55-76D6-4323-8B61-75871139D30F}" type="presParOf" srcId="{2C6BB31E-985D-4328-BE9D-2E4D786CF336}" destId="{F294E527-AA63-4A33-84AD-745845884639}" srcOrd="10" destOrd="0" presId="urn:microsoft.com/office/officeart/2005/8/layout/hProcess4"/>
    <dgm:cxn modelId="{8933F66D-E4FB-4645-9DD9-216CF1C589AD}" type="presParOf" srcId="{F294E527-AA63-4A33-84AD-745845884639}" destId="{4A83EDAC-6AD1-4F90-88DC-14E268307627}" srcOrd="0" destOrd="0" presId="urn:microsoft.com/office/officeart/2005/8/layout/hProcess4"/>
    <dgm:cxn modelId="{239163C3-0CC5-46E0-95A0-FD73ACA4F31A}" type="presParOf" srcId="{F294E527-AA63-4A33-84AD-745845884639}" destId="{99EE559B-A32C-45F3-9DEE-16218CF7A096}" srcOrd="1" destOrd="0" presId="urn:microsoft.com/office/officeart/2005/8/layout/hProcess4"/>
    <dgm:cxn modelId="{2D333AD6-93DD-4DA3-B9DE-94D500C71138}" type="presParOf" srcId="{F294E527-AA63-4A33-84AD-745845884639}" destId="{C76FCF9C-6F6E-4D66-9008-4194C5522364}" srcOrd="2" destOrd="0" presId="urn:microsoft.com/office/officeart/2005/8/layout/hProcess4"/>
    <dgm:cxn modelId="{F5C61ACB-AF6B-4FF3-9DED-33BDB80202DB}" type="presParOf" srcId="{F294E527-AA63-4A33-84AD-745845884639}" destId="{B7B30D4D-8DF6-45CB-9B20-5C57EA182467}" srcOrd="3" destOrd="0" presId="urn:microsoft.com/office/officeart/2005/8/layout/hProcess4"/>
    <dgm:cxn modelId="{6B44FB5F-A9C4-413E-9E0C-F8F79C6766AA}" type="presParOf" srcId="{F294E527-AA63-4A33-84AD-745845884639}" destId="{6EB96717-9F48-4D05-8767-578A643A21D5}" srcOrd="4" destOrd="0" presId="urn:microsoft.com/office/officeart/2005/8/layout/hProcess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57A9F5F-EA77-42EA-8DE5-C4EB36B678E2}" type="doc">
      <dgm:prSet loTypeId="urn:microsoft.com/office/officeart/2005/8/layout/lProcess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C"/>
        </a:p>
      </dgm:t>
    </dgm:pt>
    <dgm:pt modelId="{2D76FF4E-D1F0-4574-90E0-7E675FD22B3B}">
      <dgm:prSet phldrT="[Texto]" custT="1"/>
      <dgm:spPr>
        <a:noFill/>
        <a:ln>
          <a:solidFill>
            <a:srgbClr val="3AEED2"/>
          </a:solidFill>
        </a:ln>
      </dgm:spPr>
      <dgm:t>
        <a:bodyPr/>
        <a:lstStyle/>
        <a:p>
          <a:pPr algn="l"/>
          <a:endParaRPr lang="es-MX" sz="1400" b="1" dirty="0">
            <a:solidFill>
              <a:srgbClr val="6E6E7C"/>
            </a:solidFill>
            <a:latin typeface="Agency FB" panose="020B0503020202020204" pitchFamily="34" charset="0"/>
          </a:endParaRPr>
        </a:p>
        <a:p>
          <a:pPr algn="l"/>
          <a:endParaRPr lang="es-MX" sz="1400" b="1" dirty="0">
            <a:solidFill>
              <a:srgbClr val="6E6E7C"/>
            </a:solidFill>
            <a:latin typeface="Agency FB" panose="020B0503020202020204" pitchFamily="34" charset="0"/>
          </a:endParaRPr>
        </a:p>
        <a:p>
          <a:pPr algn="l"/>
          <a:endParaRPr lang="es-MX" sz="1400" b="1" dirty="0">
            <a:solidFill>
              <a:srgbClr val="6E6E7C"/>
            </a:solidFill>
            <a:latin typeface="Agency FB" panose="020B0503020202020204" pitchFamily="34" charset="0"/>
          </a:endParaRPr>
        </a:p>
        <a:p>
          <a:pPr algn="l"/>
          <a:endParaRPr lang="es-MX" sz="1400" b="1" dirty="0">
            <a:solidFill>
              <a:srgbClr val="6E6E7C"/>
            </a:solidFill>
            <a:latin typeface="Agency FB" panose="020B0503020202020204" pitchFamily="34" charset="0"/>
          </a:endParaRPr>
        </a:p>
        <a:p>
          <a:pPr algn="l"/>
          <a:endParaRPr lang="es-MX" sz="1400" b="1" dirty="0">
            <a:solidFill>
              <a:srgbClr val="6E6E7C"/>
            </a:solidFill>
            <a:latin typeface="Agency FB" panose="020B0503020202020204" pitchFamily="34" charset="0"/>
          </a:endParaRPr>
        </a:p>
        <a:p>
          <a:pPr algn="l"/>
          <a:endParaRPr lang="es-MX" sz="1400" b="1" dirty="0">
            <a:solidFill>
              <a:srgbClr val="6E6E7C"/>
            </a:solidFill>
            <a:latin typeface="Agency FB" panose="020B0503020202020204" pitchFamily="34" charset="0"/>
          </a:endParaRPr>
        </a:p>
        <a:p>
          <a:pPr algn="l"/>
          <a:endParaRPr lang="es-MX" sz="1400" b="1" dirty="0">
            <a:solidFill>
              <a:srgbClr val="6E6E7C"/>
            </a:solidFill>
            <a:latin typeface="Agency FB" panose="020B0503020202020204" pitchFamily="34" charset="0"/>
          </a:endParaRPr>
        </a:p>
        <a:p>
          <a:pPr algn="l"/>
          <a:endParaRPr lang="es-MX" sz="1400" b="1" dirty="0">
            <a:solidFill>
              <a:srgbClr val="6E6E7C"/>
            </a:solidFill>
            <a:latin typeface="Agency FB" panose="020B0503020202020204" pitchFamily="34" charset="0"/>
          </a:endParaRPr>
        </a:p>
        <a:p>
          <a:pPr algn="ctr"/>
          <a:endParaRPr lang="es-MX" sz="1400" b="1" dirty="0" smtClean="0">
            <a:solidFill>
              <a:srgbClr val="6E6E7C"/>
            </a:solidFill>
            <a:latin typeface="Agency FB" panose="020B0503020202020204" pitchFamily="34" charset="0"/>
          </a:endParaRPr>
        </a:p>
        <a:p>
          <a:pPr algn="ctr"/>
          <a:endParaRPr lang="es-MX" sz="1400" b="1" dirty="0" smtClean="0">
            <a:solidFill>
              <a:srgbClr val="6E6E7C"/>
            </a:solidFill>
            <a:latin typeface="Agency FB" panose="020B0503020202020204" pitchFamily="34" charset="0"/>
          </a:endParaRPr>
        </a:p>
        <a:p>
          <a:pPr algn="ctr"/>
          <a:endParaRPr lang="es-MX" sz="1400" b="1" dirty="0" smtClean="0">
            <a:solidFill>
              <a:srgbClr val="6E6E7C"/>
            </a:solidFill>
            <a:latin typeface="Agency FB" panose="020B0503020202020204" pitchFamily="34" charset="0"/>
          </a:endParaRPr>
        </a:p>
        <a:p>
          <a:pPr algn="ctr"/>
          <a:endParaRPr lang="es-MX" sz="1400" b="1" dirty="0" smtClean="0">
            <a:solidFill>
              <a:srgbClr val="6E6E7C"/>
            </a:solidFill>
            <a:latin typeface="Agency FB" panose="020B0503020202020204" pitchFamily="34" charset="0"/>
          </a:endParaRPr>
        </a:p>
        <a:p>
          <a:pPr algn="ctr"/>
          <a:endParaRPr lang="es-MX" sz="1400" b="1" dirty="0" smtClean="0">
            <a:solidFill>
              <a:srgbClr val="6E6E7C"/>
            </a:solidFill>
            <a:latin typeface="Agency FB" panose="020B0503020202020204" pitchFamily="34" charset="0"/>
          </a:endParaRPr>
        </a:p>
        <a:p>
          <a:pPr algn="ctr"/>
          <a:endParaRPr lang="es-MX" sz="1400" b="1" dirty="0" smtClean="0">
            <a:solidFill>
              <a:srgbClr val="6E6E7C"/>
            </a:solidFill>
            <a:latin typeface="Agency FB" panose="020B0503020202020204" pitchFamily="34" charset="0"/>
          </a:endParaRPr>
        </a:p>
        <a:p>
          <a:pPr algn="ctr"/>
          <a:r>
            <a:rPr lang="es-MX" sz="1600" b="1" dirty="0" smtClean="0">
              <a:solidFill>
                <a:srgbClr val="6E6E7C"/>
              </a:solidFill>
              <a:latin typeface="Agency FB" panose="020B0503020202020204" pitchFamily="34" charset="0"/>
            </a:rPr>
            <a:t>Gestión Ambiental</a:t>
          </a:r>
        </a:p>
        <a:p>
          <a:pPr algn="l"/>
          <a:r>
            <a:rPr lang="es-EC" sz="1400" dirty="0" smtClean="0">
              <a:solidFill>
                <a:srgbClr val="6E6E7C"/>
              </a:solidFill>
              <a:latin typeface="Agency FB" panose="020B0503020202020204" pitchFamily="34" charset="0"/>
            </a:rPr>
            <a:t>- </a:t>
          </a:r>
          <a:r>
            <a:rPr lang="es-EC" sz="1400" dirty="0">
              <a:solidFill>
                <a:srgbClr val="6E6E7C"/>
              </a:solidFill>
              <a:latin typeface="Agency FB" panose="020B0503020202020204" pitchFamily="34" charset="0"/>
            </a:rPr>
            <a:t>Personal con el que contó la competencia..</a:t>
          </a:r>
        </a:p>
        <a:p>
          <a:pPr algn="l"/>
          <a:r>
            <a:rPr lang="es-EC" sz="1400" dirty="0">
              <a:solidFill>
                <a:srgbClr val="6E6E7C"/>
              </a:solidFill>
              <a:latin typeface="Agency FB" panose="020B0503020202020204" pitchFamily="34" charset="0"/>
            </a:rPr>
            <a:t>- Acreditación como autoridad ambiental de aplicación responsable.</a:t>
          </a:r>
        </a:p>
        <a:p>
          <a:pPr algn="l"/>
          <a:r>
            <a:rPr lang="es-EC" sz="1400" dirty="0">
              <a:solidFill>
                <a:srgbClr val="6E6E7C"/>
              </a:solidFill>
              <a:latin typeface="Agency FB" panose="020B0503020202020204" pitchFamily="34" charset="0"/>
            </a:rPr>
            <a:t>- Permisos ambientales emitidos por los GAD provinciales a través del SUIA.</a:t>
          </a:r>
        </a:p>
        <a:p>
          <a:pPr algn="l"/>
          <a:r>
            <a:rPr lang="es-EC" sz="1400" dirty="0">
              <a:solidFill>
                <a:srgbClr val="6E6E7C"/>
              </a:solidFill>
              <a:latin typeface="Agency FB" panose="020B0503020202020204" pitchFamily="34" charset="0"/>
            </a:rPr>
            <a:t>- Controles y/o seguimientos a los permisos ambientales.</a:t>
          </a:r>
        </a:p>
        <a:p>
          <a:pPr algn="l"/>
          <a:r>
            <a:rPr lang="es-EC" sz="1400" dirty="0">
              <a:solidFill>
                <a:srgbClr val="6E6E7C"/>
              </a:solidFill>
              <a:latin typeface="Agency FB" panose="020B0503020202020204" pitchFamily="34" charset="0"/>
            </a:rPr>
            <a:t>- Superficie forestada y reforestada con especies nativas, adaptadas e introducidas área privada y área pública.</a:t>
          </a:r>
        </a:p>
        <a:p>
          <a:pPr algn="l"/>
          <a:r>
            <a:rPr lang="es-EC" sz="1400" dirty="0">
              <a:solidFill>
                <a:srgbClr val="6E6E7C"/>
              </a:solidFill>
              <a:latin typeface="Agency FB" panose="020B0503020202020204" pitchFamily="34" charset="0"/>
            </a:rPr>
            <a:t>- Superficie afectada por incendios.</a:t>
          </a:r>
        </a:p>
        <a:p>
          <a:pPr algn="l"/>
          <a:r>
            <a:rPr lang="es-EC" sz="1400" dirty="0">
              <a:solidFill>
                <a:srgbClr val="6E6E7C"/>
              </a:solidFill>
              <a:latin typeface="Agency FB" panose="020B0503020202020204" pitchFamily="34" charset="0"/>
            </a:rPr>
            <a:t>- Mecanismos de articulación. </a:t>
          </a:r>
        </a:p>
        <a:p>
          <a:pPr algn="l"/>
          <a:r>
            <a:rPr lang="es-EC" sz="1400" dirty="0">
              <a:solidFill>
                <a:srgbClr val="6E6E7C"/>
              </a:solidFill>
              <a:latin typeface="Agency FB" panose="020B0503020202020204" pitchFamily="34" charset="0"/>
            </a:rPr>
            <a:t>- Instrumentos de planificación y normativa local.</a:t>
          </a:r>
        </a:p>
        <a:p>
          <a:pPr algn="l"/>
          <a:r>
            <a:rPr lang="es-EC" sz="1400" dirty="0">
              <a:solidFill>
                <a:srgbClr val="6E6E7C"/>
              </a:solidFill>
              <a:latin typeface="Agency FB" panose="020B0503020202020204" pitchFamily="34" charset="0"/>
            </a:rPr>
            <a:t>- Proyectos e inversión en gestión ambiental.</a:t>
          </a:r>
        </a:p>
        <a:p>
          <a:pPr algn="l"/>
          <a:r>
            <a:rPr lang="es-EC" sz="1400" dirty="0">
              <a:solidFill>
                <a:srgbClr val="6E6E7C"/>
              </a:solidFill>
              <a:latin typeface="Agency FB" panose="020B0503020202020204" pitchFamily="34" charset="0"/>
            </a:rPr>
            <a:t>- Proyectos e inversión en cambio climático</a:t>
          </a:r>
          <a:r>
            <a:rPr lang="es-EC" sz="1050" dirty="0">
              <a:solidFill>
                <a:srgbClr val="6E6E7C"/>
              </a:solidFill>
              <a:latin typeface="Agency FB" panose="020B0503020202020204" pitchFamily="34" charset="0"/>
            </a:rPr>
            <a:t>.</a:t>
          </a:r>
        </a:p>
      </dgm:t>
    </dgm:pt>
    <dgm:pt modelId="{3911D1D4-E575-42F1-9AE4-0696E1EB5DF4}" type="parTrans" cxnId="{2B84F9C0-5341-4784-9F3F-7237350A2913}">
      <dgm:prSet/>
      <dgm:spPr/>
      <dgm:t>
        <a:bodyPr/>
        <a:lstStyle/>
        <a:p>
          <a:pPr algn="l"/>
          <a:endParaRPr lang="es-EC" sz="900">
            <a:solidFill>
              <a:srgbClr val="6E6E7C"/>
            </a:solidFill>
            <a:latin typeface="Agency FB" panose="020B0503020202020204" pitchFamily="34" charset="0"/>
          </a:endParaRPr>
        </a:p>
      </dgm:t>
    </dgm:pt>
    <dgm:pt modelId="{89067180-0289-4BD1-935E-A85998031D51}" type="sibTrans" cxnId="{2B84F9C0-5341-4784-9F3F-7237350A2913}">
      <dgm:prSet/>
      <dgm:spPr/>
      <dgm:t>
        <a:bodyPr/>
        <a:lstStyle/>
        <a:p>
          <a:pPr algn="l"/>
          <a:endParaRPr lang="es-EC" sz="900">
            <a:solidFill>
              <a:srgbClr val="6E6E7C"/>
            </a:solidFill>
            <a:latin typeface="Agency FB" panose="020B0503020202020204" pitchFamily="34" charset="0"/>
          </a:endParaRPr>
        </a:p>
      </dgm:t>
    </dgm:pt>
    <dgm:pt modelId="{40C01EE5-FD0F-4D36-BDAA-75D21A1FEC37}">
      <dgm:prSet phldrT="[Texto]" custT="1"/>
      <dgm:spPr>
        <a:noFill/>
        <a:ln>
          <a:solidFill>
            <a:srgbClr val="3AEED2"/>
          </a:solidFill>
        </a:ln>
      </dgm:spPr>
      <dgm:t>
        <a:bodyPr/>
        <a:lstStyle/>
        <a:p>
          <a:pPr algn="l"/>
          <a:endParaRPr lang="es-MX" sz="1400" b="1" dirty="0">
            <a:solidFill>
              <a:srgbClr val="6E6E7C"/>
            </a:solidFill>
            <a:latin typeface="Agency FB" panose="020B0503020202020204" pitchFamily="34" charset="0"/>
          </a:endParaRPr>
        </a:p>
        <a:p>
          <a:pPr algn="l"/>
          <a:endParaRPr lang="es-MX" sz="1400" b="1" dirty="0">
            <a:solidFill>
              <a:srgbClr val="6E6E7C"/>
            </a:solidFill>
            <a:latin typeface="Agency FB" panose="020B0503020202020204" pitchFamily="34" charset="0"/>
          </a:endParaRPr>
        </a:p>
        <a:p>
          <a:pPr algn="l"/>
          <a:endParaRPr lang="es-MX" sz="1400" b="1" dirty="0">
            <a:solidFill>
              <a:srgbClr val="6E6E7C"/>
            </a:solidFill>
            <a:latin typeface="Agency FB" panose="020B0503020202020204" pitchFamily="34" charset="0"/>
          </a:endParaRPr>
        </a:p>
        <a:p>
          <a:pPr algn="ctr"/>
          <a:r>
            <a:rPr lang="es-MX" sz="1600" b="1" dirty="0" smtClean="0">
              <a:solidFill>
                <a:srgbClr val="6E6E7C"/>
              </a:solidFill>
              <a:latin typeface="Agency FB" panose="020B0503020202020204" pitchFamily="34" charset="0"/>
            </a:rPr>
            <a:t>Fomento </a:t>
          </a:r>
          <a:r>
            <a:rPr lang="es-MX" sz="1600" b="1" dirty="0">
              <a:solidFill>
                <a:srgbClr val="6E6E7C"/>
              </a:solidFill>
              <a:latin typeface="Agency FB" panose="020B0503020202020204" pitchFamily="34" charset="0"/>
            </a:rPr>
            <a:t>y Desarrollo </a:t>
          </a:r>
          <a:r>
            <a:rPr lang="es-MX" sz="1600" b="1" dirty="0" smtClean="0">
              <a:solidFill>
                <a:srgbClr val="6E6E7C"/>
              </a:solidFill>
              <a:latin typeface="Agency FB" panose="020B0503020202020204" pitchFamily="34" charset="0"/>
            </a:rPr>
            <a:t>Productivo</a:t>
          </a:r>
        </a:p>
        <a:p>
          <a:pPr algn="ctr"/>
          <a:endParaRPr lang="es-MX" sz="1400" b="1" dirty="0">
            <a:solidFill>
              <a:srgbClr val="6E6E7C"/>
            </a:solidFill>
            <a:latin typeface="Agency FB" panose="020B0503020202020204" pitchFamily="34" charset="0"/>
          </a:endParaRPr>
        </a:p>
        <a:p>
          <a:pPr algn="l"/>
          <a:r>
            <a:rPr lang="es-EC" sz="1400" dirty="0">
              <a:solidFill>
                <a:srgbClr val="6E6E7C"/>
              </a:solidFill>
              <a:latin typeface="Agency FB" panose="020B0503020202020204" pitchFamily="34" charset="0"/>
            </a:rPr>
            <a:t>- Personal con el que contó la competencia.</a:t>
          </a:r>
        </a:p>
        <a:p>
          <a:pPr algn="l"/>
          <a:r>
            <a:rPr lang="es-EC" sz="1400" dirty="0">
              <a:solidFill>
                <a:srgbClr val="6E6E7C"/>
              </a:solidFill>
              <a:latin typeface="Agency FB" panose="020B0503020202020204" pitchFamily="34" charset="0"/>
            </a:rPr>
            <a:t>- Mecanismos de articulación. </a:t>
          </a:r>
        </a:p>
        <a:p>
          <a:pPr algn="l"/>
          <a:r>
            <a:rPr lang="es-EC" sz="1400" dirty="0">
              <a:solidFill>
                <a:srgbClr val="6E6E7C"/>
              </a:solidFill>
              <a:latin typeface="Agency FB" panose="020B0503020202020204" pitchFamily="34" charset="0"/>
            </a:rPr>
            <a:t>- Proyectos e inversión</a:t>
          </a:r>
          <a:r>
            <a:rPr lang="es-EC" sz="1000" dirty="0">
              <a:solidFill>
                <a:srgbClr val="6E6E7C"/>
              </a:solidFill>
              <a:latin typeface="Agency FB" panose="020B0503020202020204" pitchFamily="34" charset="0"/>
            </a:rPr>
            <a:t>.</a:t>
          </a:r>
        </a:p>
      </dgm:t>
    </dgm:pt>
    <dgm:pt modelId="{8E84A3A4-2E07-48AE-AF92-ADC339AF2D4D}" type="parTrans" cxnId="{8283CC3E-3799-4AFE-A176-293D0AFE0B13}">
      <dgm:prSet/>
      <dgm:spPr/>
      <dgm:t>
        <a:bodyPr/>
        <a:lstStyle/>
        <a:p>
          <a:pPr algn="l"/>
          <a:endParaRPr lang="es-EC" sz="900">
            <a:solidFill>
              <a:srgbClr val="6E6E7C"/>
            </a:solidFill>
            <a:latin typeface="Agency FB" panose="020B0503020202020204" pitchFamily="34" charset="0"/>
          </a:endParaRPr>
        </a:p>
      </dgm:t>
    </dgm:pt>
    <dgm:pt modelId="{CED9B5FB-F3DE-4975-968D-9C6B7F7D7FBF}" type="sibTrans" cxnId="{8283CC3E-3799-4AFE-A176-293D0AFE0B13}">
      <dgm:prSet/>
      <dgm:spPr/>
      <dgm:t>
        <a:bodyPr/>
        <a:lstStyle/>
        <a:p>
          <a:pPr algn="l"/>
          <a:endParaRPr lang="es-EC" sz="900">
            <a:solidFill>
              <a:srgbClr val="6E6E7C"/>
            </a:solidFill>
            <a:latin typeface="Agency FB" panose="020B0503020202020204" pitchFamily="34" charset="0"/>
          </a:endParaRPr>
        </a:p>
      </dgm:t>
    </dgm:pt>
    <dgm:pt modelId="{2DD46557-B86E-489B-A7AC-0C257DC9EA1D}">
      <dgm:prSet phldrT="[Texto]" custT="1"/>
      <dgm:spPr>
        <a:noFill/>
        <a:ln>
          <a:solidFill>
            <a:srgbClr val="3AEED2"/>
          </a:solidFill>
        </a:ln>
      </dgm:spPr>
      <dgm:t>
        <a:bodyPr/>
        <a:lstStyle/>
        <a:p>
          <a:pPr algn="l"/>
          <a:endParaRPr lang="es-MX" sz="1400" b="1" dirty="0">
            <a:solidFill>
              <a:srgbClr val="6E6E7C"/>
            </a:solidFill>
            <a:latin typeface="Agency FB" panose="020B0503020202020204" pitchFamily="34" charset="0"/>
          </a:endParaRPr>
        </a:p>
        <a:p>
          <a:pPr algn="l"/>
          <a:endParaRPr lang="es-MX" sz="1400" b="1" dirty="0">
            <a:solidFill>
              <a:srgbClr val="6E6E7C"/>
            </a:solidFill>
            <a:latin typeface="Agency FB" panose="020B0503020202020204" pitchFamily="34" charset="0"/>
          </a:endParaRPr>
        </a:p>
        <a:p>
          <a:pPr algn="l"/>
          <a:endParaRPr lang="es-MX" sz="1400" b="1" dirty="0">
            <a:solidFill>
              <a:srgbClr val="6E6E7C"/>
            </a:solidFill>
            <a:latin typeface="Agency FB" panose="020B0503020202020204" pitchFamily="34" charset="0"/>
          </a:endParaRPr>
        </a:p>
        <a:p>
          <a:pPr algn="l"/>
          <a:endParaRPr lang="es-MX" sz="1400" b="1" dirty="0">
            <a:solidFill>
              <a:srgbClr val="6E6E7C"/>
            </a:solidFill>
            <a:latin typeface="Agency FB" panose="020B0503020202020204" pitchFamily="34" charset="0"/>
          </a:endParaRPr>
        </a:p>
        <a:p>
          <a:pPr algn="l"/>
          <a:endParaRPr lang="es-MX" sz="1400" b="1" dirty="0">
            <a:solidFill>
              <a:srgbClr val="6E6E7C"/>
            </a:solidFill>
            <a:latin typeface="Agency FB" panose="020B0503020202020204" pitchFamily="34" charset="0"/>
          </a:endParaRPr>
        </a:p>
        <a:p>
          <a:pPr algn="ctr"/>
          <a:endParaRPr lang="es-MX" sz="1400" b="1" dirty="0" smtClean="0">
            <a:solidFill>
              <a:srgbClr val="6E6E7C"/>
            </a:solidFill>
            <a:latin typeface="Agency FB" panose="020B0503020202020204" pitchFamily="34" charset="0"/>
          </a:endParaRPr>
        </a:p>
        <a:p>
          <a:pPr algn="ctr"/>
          <a:endParaRPr lang="es-MX" sz="1400" b="1" dirty="0" smtClean="0">
            <a:solidFill>
              <a:srgbClr val="6E6E7C"/>
            </a:solidFill>
            <a:latin typeface="Agency FB" panose="020B0503020202020204" pitchFamily="34" charset="0"/>
          </a:endParaRPr>
        </a:p>
        <a:p>
          <a:pPr algn="ctr"/>
          <a:endParaRPr lang="es-MX" sz="1400" b="1" dirty="0" smtClean="0">
            <a:solidFill>
              <a:srgbClr val="6E6E7C"/>
            </a:solidFill>
            <a:latin typeface="Agency FB" panose="020B0503020202020204" pitchFamily="34" charset="0"/>
          </a:endParaRPr>
        </a:p>
        <a:p>
          <a:pPr algn="ctr"/>
          <a:endParaRPr lang="es-MX" sz="1400" b="1" dirty="0" smtClean="0">
            <a:solidFill>
              <a:srgbClr val="6E6E7C"/>
            </a:solidFill>
            <a:latin typeface="Agency FB" panose="020B0503020202020204" pitchFamily="34" charset="0"/>
          </a:endParaRPr>
        </a:p>
        <a:p>
          <a:pPr algn="ctr"/>
          <a:r>
            <a:rPr lang="es-MX" sz="1600" b="1" dirty="0" smtClean="0">
              <a:solidFill>
                <a:srgbClr val="6E6E7C"/>
              </a:solidFill>
              <a:latin typeface="Agency FB" panose="020B0503020202020204" pitchFamily="34" charset="0"/>
            </a:rPr>
            <a:t>Riego </a:t>
          </a:r>
          <a:r>
            <a:rPr lang="es-MX" sz="1600" b="1" dirty="0">
              <a:solidFill>
                <a:srgbClr val="6E6E7C"/>
              </a:solidFill>
              <a:latin typeface="Agency FB" panose="020B0503020202020204" pitchFamily="34" charset="0"/>
            </a:rPr>
            <a:t>y </a:t>
          </a:r>
          <a:r>
            <a:rPr lang="es-MX" sz="1600" b="1" dirty="0" smtClean="0">
              <a:solidFill>
                <a:srgbClr val="6E6E7C"/>
              </a:solidFill>
              <a:latin typeface="Agency FB" panose="020B0503020202020204" pitchFamily="34" charset="0"/>
            </a:rPr>
            <a:t>Drenaje</a:t>
          </a:r>
        </a:p>
        <a:p>
          <a:pPr algn="ctr"/>
          <a:endParaRPr lang="es-MX" sz="1400" b="1" dirty="0" smtClean="0">
            <a:solidFill>
              <a:srgbClr val="6E6E7C"/>
            </a:solidFill>
            <a:latin typeface="Agency FB" panose="020B0503020202020204" pitchFamily="34" charset="0"/>
          </a:endParaRPr>
        </a:p>
        <a:p>
          <a:pPr algn="ctr"/>
          <a:endParaRPr lang="es-MX" sz="1400" b="1" dirty="0" smtClean="0">
            <a:solidFill>
              <a:srgbClr val="6E6E7C"/>
            </a:solidFill>
            <a:latin typeface="Agency FB" panose="020B0503020202020204" pitchFamily="34" charset="0"/>
          </a:endParaRPr>
        </a:p>
        <a:p>
          <a:pPr algn="l"/>
          <a:r>
            <a:rPr lang="es-EC" sz="1400" dirty="0" smtClean="0">
              <a:solidFill>
                <a:srgbClr val="6E6E7C"/>
              </a:solidFill>
              <a:latin typeface="Agency FB" panose="020B0503020202020204" pitchFamily="34" charset="0"/>
            </a:rPr>
            <a:t>- </a:t>
          </a:r>
          <a:r>
            <a:rPr lang="es-EC" sz="1400" dirty="0">
              <a:solidFill>
                <a:srgbClr val="6E6E7C"/>
              </a:solidFill>
              <a:latin typeface="Agency FB" panose="020B0503020202020204" pitchFamily="34" charset="0"/>
            </a:rPr>
            <a:t>Personal con el que contó la competencia.</a:t>
          </a:r>
        </a:p>
        <a:p>
          <a:pPr algn="l"/>
          <a:r>
            <a:rPr lang="es-EC" sz="1400" dirty="0">
              <a:solidFill>
                <a:srgbClr val="6E6E7C"/>
              </a:solidFill>
              <a:latin typeface="Agency FB" panose="020B0503020202020204" pitchFamily="34" charset="0"/>
            </a:rPr>
            <a:t>- Etapas del plan de riego y drenaje.</a:t>
          </a:r>
        </a:p>
        <a:p>
          <a:pPr algn="l"/>
          <a:r>
            <a:rPr lang="es-EC" sz="1400" dirty="0">
              <a:solidFill>
                <a:srgbClr val="6E6E7C"/>
              </a:solidFill>
              <a:latin typeface="Agency FB" panose="020B0503020202020204" pitchFamily="34" charset="0"/>
            </a:rPr>
            <a:t>- Presupuesto, inversión y años de ejecución del - plan de riego y drenaje.</a:t>
          </a:r>
        </a:p>
        <a:p>
          <a:pPr algn="l"/>
          <a:r>
            <a:rPr lang="es-EC" sz="1400" dirty="0">
              <a:solidFill>
                <a:srgbClr val="6E6E7C"/>
              </a:solidFill>
              <a:latin typeface="Agency FB" panose="020B0503020202020204" pitchFamily="34" charset="0"/>
            </a:rPr>
            <a:t>- Proyectos e inversión en sistemas de riego.</a:t>
          </a:r>
        </a:p>
        <a:p>
          <a:pPr algn="l"/>
          <a:r>
            <a:rPr lang="es-EC" sz="1400" dirty="0">
              <a:solidFill>
                <a:srgbClr val="6E6E7C"/>
              </a:solidFill>
              <a:latin typeface="Agency FB" panose="020B0503020202020204" pitchFamily="34" charset="0"/>
            </a:rPr>
            <a:t>- Proyectos e inversión en sistemas de drenaje</a:t>
          </a:r>
          <a:r>
            <a:rPr lang="es-EC" sz="1000" dirty="0">
              <a:solidFill>
                <a:srgbClr val="6E6E7C"/>
              </a:solidFill>
              <a:latin typeface="Agency FB" panose="020B0503020202020204" pitchFamily="34" charset="0"/>
            </a:rPr>
            <a:t>.</a:t>
          </a:r>
        </a:p>
      </dgm:t>
    </dgm:pt>
    <dgm:pt modelId="{46C51E88-AE5C-430F-A394-8D812172ECAE}" type="parTrans" cxnId="{999C5114-666E-40C4-BEAC-EF5A9B6A3B93}">
      <dgm:prSet/>
      <dgm:spPr/>
      <dgm:t>
        <a:bodyPr/>
        <a:lstStyle/>
        <a:p>
          <a:pPr algn="l"/>
          <a:endParaRPr lang="es-EC" sz="900">
            <a:solidFill>
              <a:srgbClr val="6E6E7C"/>
            </a:solidFill>
            <a:latin typeface="Agency FB" panose="020B0503020202020204" pitchFamily="34" charset="0"/>
          </a:endParaRPr>
        </a:p>
      </dgm:t>
    </dgm:pt>
    <dgm:pt modelId="{6D7F21ED-E910-4BC3-9CB2-5F5246AAF519}" type="sibTrans" cxnId="{999C5114-666E-40C4-BEAC-EF5A9B6A3B93}">
      <dgm:prSet/>
      <dgm:spPr/>
      <dgm:t>
        <a:bodyPr/>
        <a:lstStyle/>
        <a:p>
          <a:pPr algn="l"/>
          <a:endParaRPr lang="es-EC" sz="900">
            <a:solidFill>
              <a:srgbClr val="6E6E7C"/>
            </a:solidFill>
            <a:latin typeface="Agency FB" panose="020B0503020202020204" pitchFamily="34" charset="0"/>
          </a:endParaRPr>
        </a:p>
      </dgm:t>
    </dgm:pt>
    <dgm:pt modelId="{CACE0A66-980C-463A-A114-343363E60F11}">
      <dgm:prSet phldrT="[Texto]" custT="1"/>
      <dgm:spPr>
        <a:noFill/>
        <a:ln>
          <a:solidFill>
            <a:srgbClr val="3AEED2"/>
          </a:solidFill>
        </a:ln>
      </dgm:spPr>
      <dgm:t>
        <a:bodyPr/>
        <a:lstStyle/>
        <a:p>
          <a:pPr algn="ctr"/>
          <a:r>
            <a:rPr lang="es-MX" sz="1600" b="1" dirty="0" smtClean="0">
              <a:solidFill>
                <a:srgbClr val="6E6E7C"/>
              </a:solidFill>
              <a:latin typeface="Agency FB" panose="020B0503020202020204" pitchFamily="34" charset="0"/>
            </a:rPr>
            <a:t>Gestión </a:t>
          </a:r>
          <a:r>
            <a:rPr lang="es-MX" sz="1600" b="1" dirty="0">
              <a:solidFill>
                <a:srgbClr val="6E6E7C"/>
              </a:solidFill>
              <a:latin typeface="Agency FB" panose="020B0503020202020204" pitchFamily="34" charset="0"/>
            </a:rPr>
            <a:t>de </a:t>
          </a:r>
          <a:r>
            <a:rPr lang="es-MX" sz="1600" b="1" dirty="0" smtClean="0">
              <a:solidFill>
                <a:srgbClr val="6E6E7C"/>
              </a:solidFill>
              <a:latin typeface="Agency FB" panose="020B0503020202020204" pitchFamily="34" charset="0"/>
            </a:rPr>
            <a:t>Riesgos</a:t>
          </a:r>
        </a:p>
        <a:p>
          <a:pPr algn="ctr"/>
          <a:endParaRPr lang="es-MX" sz="1400" b="1" dirty="0">
            <a:solidFill>
              <a:srgbClr val="6E6E7C"/>
            </a:solidFill>
            <a:latin typeface="Agency FB" panose="020B0503020202020204" pitchFamily="34" charset="0"/>
          </a:endParaRPr>
        </a:p>
        <a:p>
          <a:pPr algn="l"/>
          <a:r>
            <a:rPr lang="es-EC" sz="1400" dirty="0">
              <a:solidFill>
                <a:srgbClr val="6E6E7C"/>
              </a:solidFill>
              <a:latin typeface="Agency FB" panose="020B0503020202020204" pitchFamily="34" charset="0"/>
            </a:rPr>
            <a:t>- Plan de gestión de riesgos naturales.</a:t>
          </a:r>
        </a:p>
        <a:p>
          <a:pPr algn="l"/>
          <a:r>
            <a:rPr lang="es-EC" sz="1400" dirty="0">
              <a:solidFill>
                <a:srgbClr val="6E6E7C"/>
              </a:solidFill>
              <a:latin typeface="Agency FB" panose="020B0503020202020204" pitchFamily="34" charset="0"/>
            </a:rPr>
            <a:t>- Proyectos e inversión</a:t>
          </a:r>
          <a:r>
            <a:rPr lang="es-EC" sz="1200" dirty="0">
              <a:solidFill>
                <a:srgbClr val="6E6E7C"/>
              </a:solidFill>
              <a:latin typeface="Agency FB" panose="020B0503020202020204" pitchFamily="34" charset="0"/>
            </a:rPr>
            <a:t>.</a:t>
          </a:r>
        </a:p>
      </dgm:t>
    </dgm:pt>
    <dgm:pt modelId="{58D3A728-A797-4B62-A88F-0A9DD070094F}" type="parTrans" cxnId="{2A2F3E10-EE5F-4B03-9A49-8ED8E27DEC44}">
      <dgm:prSet/>
      <dgm:spPr/>
      <dgm:t>
        <a:bodyPr/>
        <a:lstStyle/>
        <a:p>
          <a:pPr algn="l"/>
          <a:endParaRPr lang="es-EC" sz="900">
            <a:solidFill>
              <a:srgbClr val="6E6E7C"/>
            </a:solidFill>
            <a:latin typeface="Agency FB" panose="020B0503020202020204" pitchFamily="34" charset="0"/>
          </a:endParaRPr>
        </a:p>
      </dgm:t>
    </dgm:pt>
    <dgm:pt modelId="{398F995A-F810-4447-A594-DFB7319BD5B8}" type="sibTrans" cxnId="{2A2F3E10-EE5F-4B03-9A49-8ED8E27DEC44}">
      <dgm:prSet/>
      <dgm:spPr/>
      <dgm:t>
        <a:bodyPr/>
        <a:lstStyle/>
        <a:p>
          <a:pPr algn="l"/>
          <a:endParaRPr lang="es-EC" sz="900">
            <a:solidFill>
              <a:srgbClr val="6E6E7C"/>
            </a:solidFill>
            <a:latin typeface="Agency FB" panose="020B0503020202020204" pitchFamily="34" charset="0"/>
          </a:endParaRPr>
        </a:p>
      </dgm:t>
    </dgm:pt>
    <dgm:pt modelId="{5B66B3B1-2E0D-4EAD-BA6F-764004BFA579}">
      <dgm:prSet phldrT="[Texto]" custT="1"/>
      <dgm:spPr>
        <a:noFill/>
        <a:ln>
          <a:solidFill>
            <a:srgbClr val="3AEED2"/>
          </a:solidFill>
        </a:ln>
      </dgm:spPr>
      <dgm:t>
        <a:bodyPr/>
        <a:lstStyle/>
        <a:p>
          <a:pPr algn="l"/>
          <a:endParaRPr lang="es-MX" sz="1400" b="1" dirty="0">
            <a:solidFill>
              <a:srgbClr val="6E6E7C"/>
            </a:solidFill>
            <a:latin typeface="Agency FB" panose="020B0503020202020204" pitchFamily="34" charset="0"/>
          </a:endParaRPr>
        </a:p>
        <a:p>
          <a:pPr algn="ctr"/>
          <a:endParaRPr lang="es-MX" sz="1400" b="1" dirty="0" smtClean="0">
            <a:solidFill>
              <a:srgbClr val="6E6E7C"/>
            </a:solidFill>
            <a:latin typeface="Agency FB" panose="020B0503020202020204" pitchFamily="34" charset="0"/>
          </a:endParaRPr>
        </a:p>
        <a:p>
          <a:pPr algn="ctr"/>
          <a:r>
            <a:rPr lang="es-MX" sz="1600" b="1" dirty="0" smtClean="0">
              <a:solidFill>
                <a:srgbClr val="6E6E7C"/>
              </a:solidFill>
              <a:latin typeface="Agency FB" panose="020B0503020202020204" pitchFamily="34" charset="0"/>
            </a:rPr>
            <a:t>Ingresos </a:t>
          </a:r>
          <a:r>
            <a:rPr lang="es-MX" sz="1600" b="1" dirty="0">
              <a:solidFill>
                <a:srgbClr val="6E6E7C"/>
              </a:solidFill>
              <a:latin typeface="Agency FB" panose="020B0503020202020204" pitchFamily="34" charset="0"/>
            </a:rPr>
            <a:t>y </a:t>
          </a:r>
          <a:r>
            <a:rPr lang="es-MX" sz="1600" b="1" dirty="0" smtClean="0">
              <a:solidFill>
                <a:srgbClr val="6E6E7C"/>
              </a:solidFill>
              <a:latin typeface="Agency FB" panose="020B0503020202020204" pitchFamily="34" charset="0"/>
            </a:rPr>
            <a:t>Gastos</a:t>
          </a:r>
        </a:p>
        <a:p>
          <a:pPr algn="ctr"/>
          <a:endParaRPr lang="es-MX" sz="1400" b="1" dirty="0" smtClean="0">
            <a:solidFill>
              <a:srgbClr val="6E6E7C"/>
            </a:solidFill>
            <a:latin typeface="Agency FB" panose="020B0503020202020204" pitchFamily="34" charset="0"/>
          </a:endParaRPr>
        </a:p>
        <a:p>
          <a:pPr algn="l"/>
          <a:r>
            <a:rPr lang="es-EC" sz="1400" dirty="0" smtClean="0">
              <a:solidFill>
                <a:srgbClr val="6E6E7C"/>
              </a:solidFill>
              <a:latin typeface="Agency FB" panose="020B0503020202020204" pitchFamily="34" charset="0"/>
            </a:rPr>
            <a:t>- </a:t>
          </a:r>
          <a:r>
            <a:rPr lang="es-EC" sz="1400" dirty="0">
              <a:solidFill>
                <a:srgbClr val="6E6E7C"/>
              </a:solidFill>
              <a:latin typeface="Agency FB" panose="020B0503020202020204" pitchFamily="34" charset="0"/>
            </a:rPr>
            <a:t>Ingreso de los GAD provinciales.</a:t>
          </a:r>
        </a:p>
        <a:p>
          <a:pPr algn="l"/>
          <a:r>
            <a:rPr lang="es-EC" sz="1400" dirty="0">
              <a:solidFill>
                <a:srgbClr val="6E6E7C"/>
              </a:solidFill>
              <a:latin typeface="Agency FB" panose="020B0503020202020204" pitchFamily="34" charset="0"/>
            </a:rPr>
            <a:t>- Gastos de los GAD provinciales.</a:t>
          </a:r>
        </a:p>
        <a:p>
          <a:pPr algn="l"/>
          <a:r>
            <a:rPr lang="es-EC" sz="1400" dirty="0">
              <a:solidFill>
                <a:srgbClr val="6E6E7C"/>
              </a:solidFill>
              <a:latin typeface="Agency FB" panose="020B0503020202020204" pitchFamily="34" charset="0"/>
            </a:rPr>
            <a:t>- Gasto en gestión ambiental.</a:t>
          </a:r>
        </a:p>
      </dgm:t>
    </dgm:pt>
    <dgm:pt modelId="{116EBAC4-2178-4305-A0A8-A32EAFD55124}" type="parTrans" cxnId="{EAAC9233-80B3-4AFF-9925-4FC03B4FAD80}">
      <dgm:prSet/>
      <dgm:spPr/>
      <dgm:t>
        <a:bodyPr/>
        <a:lstStyle/>
        <a:p>
          <a:pPr algn="l"/>
          <a:endParaRPr lang="es-EC" sz="900">
            <a:solidFill>
              <a:srgbClr val="6E6E7C"/>
            </a:solidFill>
            <a:latin typeface="Agency FB" panose="020B0503020202020204" pitchFamily="34" charset="0"/>
          </a:endParaRPr>
        </a:p>
      </dgm:t>
    </dgm:pt>
    <dgm:pt modelId="{595FD4CC-BEBD-4E28-BF3C-211730D9B2D0}" type="sibTrans" cxnId="{EAAC9233-80B3-4AFF-9925-4FC03B4FAD80}">
      <dgm:prSet/>
      <dgm:spPr/>
      <dgm:t>
        <a:bodyPr/>
        <a:lstStyle/>
        <a:p>
          <a:pPr algn="l"/>
          <a:endParaRPr lang="es-EC" sz="900">
            <a:solidFill>
              <a:srgbClr val="6E6E7C"/>
            </a:solidFill>
            <a:latin typeface="Agency FB" panose="020B0503020202020204" pitchFamily="34" charset="0"/>
          </a:endParaRPr>
        </a:p>
      </dgm:t>
    </dgm:pt>
    <dgm:pt modelId="{1AFF64BE-9284-46D3-B265-5A525C279B81}">
      <dgm:prSet phldrT="[Texto]" custT="1"/>
      <dgm:spPr>
        <a:noFill/>
        <a:ln>
          <a:solidFill>
            <a:srgbClr val="3AEED2"/>
          </a:solidFill>
        </a:ln>
      </dgm:spPr>
      <dgm:t>
        <a:bodyPr/>
        <a:lstStyle/>
        <a:p>
          <a:pPr algn="l"/>
          <a:endParaRPr lang="es-MX" sz="1400" b="1" dirty="0">
            <a:solidFill>
              <a:srgbClr val="6E6E7C"/>
            </a:solidFill>
            <a:latin typeface="Agency FB" panose="020B0503020202020204" pitchFamily="34" charset="0"/>
          </a:endParaRPr>
        </a:p>
        <a:p>
          <a:pPr algn="ctr"/>
          <a:r>
            <a:rPr lang="es-MX" sz="1600" b="1" dirty="0" smtClean="0">
              <a:solidFill>
                <a:srgbClr val="6E6E7C"/>
              </a:solidFill>
              <a:latin typeface="Agency FB" panose="020B0503020202020204" pitchFamily="34" charset="0"/>
            </a:rPr>
            <a:t>Cooperación Internacional</a:t>
          </a:r>
        </a:p>
        <a:p>
          <a:pPr algn="l"/>
          <a:endParaRPr lang="es-MX" sz="1200" b="1" dirty="0">
            <a:solidFill>
              <a:srgbClr val="6E6E7C"/>
            </a:solidFill>
            <a:latin typeface="Agency FB" panose="020B0503020202020204" pitchFamily="34" charset="0"/>
          </a:endParaRPr>
        </a:p>
        <a:p>
          <a:pPr algn="l"/>
          <a:r>
            <a:rPr lang="es-EC" sz="1400" dirty="0">
              <a:solidFill>
                <a:srgbClr val="6E6E7C"/>
              </a:solidFill>
              <a:latin typeface="Agency FB" panose="020B0503020202020204" pitchFamily="34" charset="0"/>
            </a:rPr>
            <a:t>- Personal con el que contó la competencia. </a:t>
          </a:r>
        </a:p>
        <a:p>
          <a:pPr algn="l"/>
          <a:r>
            <a:rPr lang="es-EC" sz="1400" dirty="0">
              <a:solidFill>
                <a:srgbClr val="6E6E7C"/>
              </a:solidFill>
              <a:latin typeface="Agency FB" panose="020B0503020202020204" pitchFamily="34" charset="0"/>
            </a:rPr>
            <a:t>- Instrumentos de planificación y normativa local.</a:t>
          </a:r>
        </a:p>
      </dgm:t>
    </dgm:pt>
    <dgm:pt modelId="{7D2940B0-7A4F-4B21-A744-0E3BE012970B}" type="parTrans" cxnId="{7A71C63B-3220-44A8-9365-2716B40C6E35}">
      <dgm:prSet/>
      <dgm:spPr/>
      <dgm:t>
        <a:bodyPr/>
        <a:lstStyle/>
        <a:p>
          <a:pPr algn="l"/>
          <a:endParaRPr lang="es-EC" sz="900">
            <a:solidFill>
              <a:srgbClr val="6E6E7C"/>
            </a:solidFill>
            <a:latin typeface="Agency FB" panose="020B0503020202020204" pitchFamily="34" charset="0"/>
          </a:endParaRPr>
        </a:p>
      </dgm:t>
    </dgm:pt>
    <dgm:pt modelId="{1E02D9C2-09D4-49F0-A457-D483FBD95B4D}" type="sibTrans" cxnId="{7A71C63B-3220-44A8-9365-2716B40C6E35}">
      <dgm:prSet/>
      <dgm:spPr/>
      <dgm:t>
        <a:bodyPr/>
        <a:lstStyle/>
        <a:p>
          <a:pPr algn="l"/>
          <a:endParaRPr lang="es-EC" sz="900">
            <a:solidFill>
              <a:srgbClr val="6E6E7C"/>
            </a:solidFill>
            <a:latin typeface="Agency FB" panose="020B0503020202020204" pitchFamily="34" charset="0"/>
          </a:endParaRPr>
        </a:p>
      </dgm:t>
    </dgm:pt>
    <dgm:pt modelId="{331392E4-3E2E-47D3-9A2D-57115392395E}">
      <dgm:prSet phldrT="[Texto]" custT="1"/>
      <dgm:spPr>
        <a:noFill/>
        <a:ln>
          <a:solidFill>
            <a:srgbClr val="3AEED2"/>
          </a:solidFill>
        </a:ln>
      </dgm:spPr>
      <dgm:t>
        <a:bodyPr/>
        <a:lstStyle/>
        <a:p>
          <a:pPr algn="l"/>
          <a:endParaRPr lang="es-MX" sz="1400" b="1" dirty="0">
            <a:solidFill>
              <a:srgbClr val="6E6E7C"/>
            </a:solidFill>
            <a:latin typeface="Agency FB" panose="020B0503020202020204" pitchFamily="34" charset="0"/>
          </a:endParaRPr>
        </a:p>
        <a:p>
          <a:pPr algn="l"/>
          <a:endParaRPr lang="es-MX" sz="1400" b="1" dirty="0">
            <a:solidFill>
              <a:srgbClr val="6E6E7C"/>
            </a:solidFill>
            <a:latin typeface="Agency FB" panose="020B0503020202020204" pitchFamily="34" charset="0"/>
          </a:endParaRPr>
        </a:p>
        <a:p>
          <a:pPr algn="l"/>
          <a:endParaRPr lang="es-MX" sz="1400" b="1" dirty="0">
            <a:solidFill>
              <a:srgbClr val="6E6E7C"/>
            </a:solidFill>
            <a:latin typeface="Agency FB" panose="020B0503020202020204" pitchFamily="34" charset="0"/>
          </a:endParaRPr>
        </a:p>
        <a:p>
          <a:pPr algn="l"/>
          <a:endParaRPr lang="es-MX" sz="1400" b="1" dirty="0">
            <a:solidFill>
              <a:srgbClr val="6E6E7C"/>
            </a:solidFill>
            <a:latin typeface="Agency FB" panose="020B0503020202020204" pitchFamily="34" charset="0"/>
          </a:endParaRPr>
        </a:p>
        <a:p>
          <a:pPr algn="l"/>
          <a:endParaRPr lang="es-MX" sz="1400" b="1" dirty="0" smtClean="0">
            <a:solidFill>
              <a:srgbClr val="6E6E7C"/>
            </a:solidFill>
            <a:latin typeface="Agency FB" panose="020B0503020202020204" pitchFamily="34" charset="0"/>
          </a:endParaRPr>
        </a:p>
        <a:p>
          <a:pPr algn="ctr"/>
          <a:endParaRPr lang="es-MX" sz="1600" b="1" dirty="0" smtClean="0">
            <a:solidFill>
              <a:srgbClr val="6E6E7C"/>
            </a:solidFill>
            <a:latin typeface="Agency FB" panose="020B0503020202020204" pitchFamily="34" charset="0"/>
          </a:endParaRPr>
        </a:p>
        <a:p>
          <a:pPr algn="ctr"/>
          <a:endParaRPr lang="es-MX" sz="1600" b="1" dirty="0" smtClean="0">
            <a:solidFill>
              <a:srgbClr val="6E6E7C"/>
            </a:solidFill>
            <a:latin typeface="Agency FB" panose="020B0503020202020204" pitchFamily="34" charset="0"/>
          </a:endParaRPr>
        </a:p>
        <a:p>
          <a:pPr algn="ctr"/>
          <a:r>
            <a:rPr lang="es-MX" sz="1600" b="1" dirty="0" smtClean="0">
              <a:solidFill>
                <a:srgbClr val="6E6E7C"/>
              </a:solidFill>
              <a:latin typeface="Agency FB" panose="020B0503020202020204" pitchFamily="34" charset="0"/>
            </a:rPr>
            <a:t>Vialidad</a:t>
          </a:r>
        </a:p>
        <a:p>
          <a:pPr algn="ctr"/>
          <a:endParaRPr lang="es-MX" sz="1400" b="1" dirty="0" smtClean="0">
            <a:solidFill>
              <a:srgbClr val="6E6E7C"/>
            </a:solidFill>
            <a:latin typeface="Agency FB" panose="020B0503020202020204" pitchFamily="34" charset="0"/>
          </a:endParaRPr>
        </a:p>
        <a:p>
          <a:pPr algn="ctr"/>
          <a:endParaRPr lang="es-MX" sz="1200" dirty="0">
            <a:solidFill>
              <a:srgbClr val="6E6E7C"/>
            </a:solidFill>
            <a:latin typeface="Agency FB" panose="020B0503020202020204" pitchFamily="34" charset="0"/>
          </a:endParaRPr>
        </a:p>
        <a:p>
          <a:pPr algn="l"/>
          <a:r>
            <a:rPr lang="es-EC" sz="1400" dirty="0">
              <a:solidFill>
                <a:srgbClr val="6E6E7C"/>
              </a:solidFill>
              <a:latin typeface="Agency FB" panose="020B0503020202020204" pitchFamily="34" charset="0"/>
            </a:rPr>
            <a:t>- Personal con el que contó la competencia. </a:t>
          </a:r>
        </a:p>
        <a:p>
          <a:pPr algn="l"/>
          <a:r>
            <a:rPr lang="es-EC" sz="1400" dirty="0">
              <a:solidFill>
                <a:srgbClr val="6E6E7C"/>
              </a:solidFill>
              <a:latin typeface="Agency FB" panose="020B0503020202020204" pitchFamily="34" charset="0"/>
            </a:rPr>
            <a:t>- Inversión en proyectos de vías. </a:t>
          </a:r>
        </a:p>
        <a:p>
          <a:pPr algn="l"/>
          <a:r>
            <a:rPr lang="es-EC" sz="1400" dirty="0">
              <a:solidFill>
                <a:srgbClr val="6E6E7C"/>
              </a:solidFill>
              <a:latin typeface="Agency FB" panose="020B0503020202020204" pitchFamily="34" charset="0"/>
            </a:rPr>
            <a:t>- Inversión en proyectos de puentes.</a:t>
          </a:r>
        </a:p>
        <a:p>
          <a:pPr algn="l"/>
          <a:r>
            <a:rPr lang="es-EC" sz="1400" dirty="0">
              <a:solidFill>
                <a:srgbClr val="6E6E7C"/>
              </a:solidFill>
              <a:latin typeface="Agency FB" panose="020B0503020202020204" pitchFamily="34" charset="0"/>
            </a:rPr>
            <a:t>- Instrumentos de planificación y normativa local.</a:t>
          </a:r>
        </a:p>
        <a:p>
          <a:pPr algn="l"/>
          <a:r>
            <a:rPr lang="es-EC" sz="1400" dirty="0">
              <a:solidFill>
                <a:srgbClr val="205827"/>
              </a:solidFill>
              <a:latin typeface="Agency FB" panose="020B0503020202020204" pitchFamily="34" charset="0"/>
            </a:rPr>
            <a:t>- Equipamiento y maquinaria.</a:t>
          </a:r>
        </a:p>
      </dgm:t>
    </dgm:pt>
    <dgm:pt modelId="{A58F9A1C-4932-4FE0-9CF4-7827FCEDE6F1}" type="parTrans" cxnId="{4B957635-880A-4B50-8304-271DE582A31C}">
      <dgm:prSet/>
      <dgm:spPr/>
      <dgm:t>
        <a:bodyPr/>
        <a:lstStyle/>
        <a:p>
          <a:pPr algn="l"/>
          <a:endParaRPr lang="es-EC" sz="900">
            <a:solidFill>
              <a:srgbClr val="6E6E7C"/>
            </a:solidFill>
            <a:latin typeface="Agency FB" panose="020B0503020202020204" pitchFamily="34" charset="0"/>
          </a:endParaRPr>
        </a:p>
      </dgm:t>
    </dgm:pt>
    <dgm:pt modelId="{26E5F8F3-9296-4CC7-A6DE-940D697553F2}" type="sibTrans" cxnId="{4B957635-880A-4B50-8304-271DE582A31C}">
      <dgm:prSet/>
      <dgm:spPr/>
      <dgm:t>
        <a:bodyPr/>
        <a:lstStyle/>
        <a:p>
          <a:pPr algn="l"/>
          <a:endParaRPr lang="es-EC" sz="900">
            <a:solidFill>
              <a:srgbClr val="6E6E7C"/>
            </a:solidFill>
            <a:latin typeface="Agency FB" panose="020B0503020202020204" pitchFamily="34" charset="0"/>
          </a:endParaRPr>
        </a:p>
      </dgm:t>
    </dgm:pt>
    <dgm:pt modelId="{E6A58593-E8CE-4904-ADF9-6C51BB8D7738}">
      <dgm:prSet phldrT="[Texto]" custT="1"/>
      <dgm:spPr>
        <a:noFill/>
        <a:ln>
          <a:solidFill>
            <a:srgbClr val="3AEED2"/>
          </a:solidFill>
        </a:ln>
      </dgm:spPr>
      <dgm:t>
        <a:bodyPr/>
        <a:lstStyle/>
        <a:p>
          <a:pPr algn="l">
            <a:lnSpc>
              <a:spcPct val="90000"/>
            </a:lnSpc>
          </a:pPr>
          <a:endParaRPr lang="es-MX" sz="900" b="1" dirty="0">
            <a:solidFill>
              <a:srgbClr val="6E6E7C"/>
            </a:solidFill>
            <a:latin typeface="Agency FB" panose="020B0503020202020204" pitchFamily="34" charset="0"/>
          </a:endParaRPr>
        </a:p>
        <a:p>
          <a:pPr algn="l">
            <a:lnSpc>
              <a:spcPct val="90000"/>
            </a:lnSpc>
          </a:pPr>
          <a:endParaRPr lang="es-MX" sz="1400" b="1" dirty="0">
            <a:solidFill>
              <a:srgbClr val="6E6E7C"/>
            </a:solidFill>
            <a:latin typeface="Agency FB" panose="020B0503020202020204" pitchFamily="34" charset="0"/>
          </a:endParaRPr>
        </a:p>
        <a:p>
          <a:pPr algn="l">
            <a:lnSpc>
              <a:spcPct val="90000"/>
            </a:lnSpc>
          </a:pPr>
          <a:endParaRPr lang="es-MX" sz="1400" b="1" dirty="0">
            <a:solidFill>
              <a:srgbClr val="6E6E7C"/>
            </a:solidFill>
            <a:latin typeface="Agency FB" panose="020B0503020202020204" pitchFamily="34" charset="0"/>
          </a:endParaRPr>
        </a:p>
        <a:p>
          <a:pPr algn="ctr">
            <a:lnSpc>
              <a:spcPct val="90000"/>
            </a:lnSpc>
          </a:pPr>
          <a:endParaRPr lang="es-MX" sz="1600" b="1" dirty="0" smtClean="0">
            <a:solidFill>
              <a:srgbClr val="6E6E7C"/>
            </a:solidFill>
            <a:latin typeface="Agency FB" panose="020B0503020202020204" pitchFamily="34" charset="0"/>
          </a:endParaRPr>
        </a:p>
        <a:p>
          <a:pPr algn="ctr">
            <a:lnSpc>
              <a:spcPct val="90000"/>
            </a:lnSpc>
          </a:pPr>
          <a:r>
            <a:rPr lang="es-MX" sz="1600" b="1" dirty="0" smtClean="0">
              <a:solidFill>
                <a:srgbClr val="6E6E7C"/>
              </a:solidFill>
              <a:latin typeface="Agency FB" panose="020B0503020202020204" pitchFamily="34" charset="0"/>
            </a:rPr>
            <a:t>Turismo</a:t>
          </a:r>
        </a:p>
        <a:p>
          <a:pPr algn="ctr">
            <a:lnSpc>
              <a:spcPct val="90000"/>
            </a:lnSpc>
          </a:pPr>
          <a:endParaRPr lang="es-MX" sz="1200" b="1" dirty="0">
            <a:solidFill>
              <a:srgbClr val="6E6E7C"/>
            </a:solidFill>
            <a:latin typeface="Agency FB" panose="020B0503020202020204" pitchFamily="34" charset="0"/>
          </a:endParaRPr>
        </a:p>
        <a:p>
          <a:pPr algn="l">
            <a:lnSpc>
              <a:spcPct val="100000"/>
            </a:lnSpc>
          </a:pPr>
          <a:r>
            <a:rPr lang="es-EC" sz="1400" dirty="0">
              <a:solidFill>
                <a:srgbClr val="6E6E7C"/>
              </a:solidFill>
              <a:latin typeface="Agency FB" panose="020B0503020202020204" pitchFamily="34" charset="0"/>
            </a:rPr>
            <a:t>- Personal con el que contó. </a:t>
          </a:r>
        </a:p>
        <a:p>
          <a:pPr algn="l">
            <a:lnSpc>
              <a:spcPct val="100000"/>
            </a:lnSpc>
          </a:pPr>
          <a:r>
            <a:rPr lang="es-EC" sz="1400" dirty="0">
              <a:solidFill>
                <a:srgbClr val="6E6E7C"/>
              </a:solidFill>
              <a:latin typeface="Agency FB" panose="020B0503020202020204" pitchFamily="34" charset="0"/>
            </a:rPr>
            <a:t>- Mecanismos de articulación.</a:t>
          </a:r>
        </a:p>
        <a:p>
          <a:pPr algn="l">
            <a:lnSpc>
              <a:spcPct val="100000"/>
            </a:lnSpc>
          </a:pPr>
          <a:r>
            <a:rPr lang="es-EC" sz="1400" dirty="0">
              <a:solidFill>
                <a:srgbClr val="6E6E7C"/>
              </a:solidFill>
              <a:latin typeface="Agency FB" panose="020B0503020202020204" pitchFamily="34" charset="0"/>
            </a:rPr>
            <a:t>- Proyectos e inversión</a:t>
          </a:r>
          <a:r>
            <a:rPr lang="es-EC" sz="1200" dirty="0">
              <a:solidFill>
                <a:srgbClr val="6E6E7C"/>
              </a:solidFill>
              <a:latin typeface="Agency FB" panose="020B0503020202020204" pitchFamily="34" charset="0"/>
            </a:rPr>
            <a:t>.</a:t>
          </a:r>
        </a:p>
        <a:p>
          <a:pPr algn="l">
            <a:lnSpc>
              <a:spcPct val="90000"/>
            </a:lnSpc>
          </a:pPr>
          <a:endParaRPr lang="es-EC" sz="900" dirty="0">
            <a:solidFill>
              <a:srgbClr val="6E6E7C"/>
            </a:solidFill>
            <a:latin typeface="Agency FB" panose="020B0503020202020204" pitchFamily="34" charset="0"/>
          </a:endParaRPr>
        </a:p>
        <a:p>
          <a:pPr algn="l">
            <a:lnSpc>
              <a:spcPct val="90000"/>
            </a:lnSpc>
          </a:pPr>
          <a:endParaRPr lang="es-EC" sz="900" dirty="0">
            <a:solidFill>
              <a:srgbClr val="6E6E7C"/>
            </a:solidFill>
            <a:latin typeface="Agency FB" panose="020B0503020202020204" pitchFamily="34" charset="0"/>
          </a:endParaRPr>
        </a:p>
        <a:p>
          <a:pPr algn="l">
            <a:lnSpc>
              <a:spcPct val="90000"/>
            </a:lnSpc>
          </a:pPr>
          <a:endParaRPr lang="es-EC" sz="900" dirty="0">
            <a:solidFill>
              <a:srgbClr val="6E6E7C"/>
            </a:solidFill>
            <a:latin typeface="Agency FB" panose="020B0503020202020204" pitchFamily="34" charset="0"/>
          </a:endParaRPr>
        </a:p>
      </dgm:t>
    </dgm:pt>
    <dgm:pt modelId="{D62AD01B-9FEA-4D0A-A2B0-D4A284CCF67E}" type="parTrans" cxnId="{38D03AF2-1933-4155-8C5F-936179D9D4F5}">
      <dgm:prSet/>
      <dgm:spPr/>
      <dgm:t>
        <a:bodyPr/>
        <a:lstStyle/>
        <a:p>
          <a:pPr algn="l"/>
          <a:endParaRPr lang="es-EC" sz="900">
            <a:solidFill>
              <a:srgbClr val="6E6E7C"/>
            </a:solidFill>
            <a:latin typeface="Agency FB" panose="020B0503020202020204" pitchFamily="34" charset="0"/>
          </a:endParaRPr>
        </a:p>
      </dgm:t>
    </dgm:pt>
    <dgm:pt modelId="{0B93F994-DD86-4396-9F1D-34D251CC0D7B}" type="sibTrans" cxnId="{38D03AF2-1933-4155-8C5F-936179D9D4F5}">
      <dgm:prSet/>
      <dgm:spPr/>
      <dgm:t>
        <a:bodyPr/>
        <a:lstStyle/>
        <a:p>
          <a:pPr algn="l"/>
          <a:endParaRPr lang="es-EC" sz="900">
            <a:solidFill>
              <a:srgbClr val="6E6E7C"/>
            </a:solidFill>
            <a:latin typeface="Agency FB" panose="020B0503020202020204" pitchFamily="34" charset="0"/>
          </a:endParaRPr>
        </a:p>
      </dgm:t>
    </dgm:pt>
    <dgm:pt modelId="{41D7F7C9-788C-432C-AD57-7150C9FDD752}" type="pres">
      <dgm:prSet presAssocID="{D57A9F5F-EA77-42EA-8DE5-C4EB36B678E2}" presName="theList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EC"/>
        </a:p>
      </dgm:t>
    </dgm:pt>
    <dgm:pt modelId="{8D879AF5-5D80-46DB-A30C-2957D33166C6}" type="pres">
      <dgm:prSet presAssocID="{2D76FF4E-D1F0-4574-90E0-7E675FD22B3B}" presName="compNode" presStyleCnt="0"/>
      <dgm:spPr/>
    </dgm:pt>
    <dgm:pt modelId="{3F5FDBFF-2DDB-4433-947E-DD20A284053E}" type="pres">
      <dgm:prSet presAssocID="{2D76FF4E-D1F0-4574-90E0-7E675FD22B3B}" presName="aNode" presStyleLbl="bgShp" presStyleIdx="0" presStyleCnt="8" custScaleX="169636"/>
      <dgm:spPr/>
      <dgm:t>
        <a:bodyPr/>
        <a:lstStyle/>
        <a:p>
          <a:endParaRPr lang="es-EC"/>
        </a:p>
      </dgm:t>
    </dgm:pt>
    <dgm:pt modelId="{5C08873C-E221-49E1-AD33-7B9D8B74D58B}" type="pres">
      <dgm:prSet presAssocID="{2D76FF4E-D1F0-4574-90E0-7E675FD22B3B}" presName="textNode" presStyleLbl="bgShp" presStyleIdx="0" presStyleCnt="8"/>
      <dgm:spPr/>
      <dgm:t>
        <a:bodyPr/>
        <a:lstStyle/>
        <a:p>
          <a:endParaRPr lang="es-EC"/>
        </a:p>
      </dgm:t>
    </dgm:pt>
    <dgm:pt modelId="{240D1032-318D-4CDF-A8C4-1806D0E9C1BC}" type="pres">
      <dgm:prSet presAssocID="{2D76FF4E-D1F0-4574-90E0-7E675FD22B3B}" presName="compChildNode" presStyleCnt="0"/>
      <dgm:spPr/>
    </dgm:pt>
    <dgm:pt modelId="{9B490709-745B-4556-883C-705383801D9D}" type="pres">
      <dgm:prSet presAssocID="{2D76FF4E-D1F0-4574-90E0-7E675FD22B3B}" presName="theInnerList" presStyleCnt="0"/>
      <dgm:spPr/>
    </dgm:pt>
    <dgm:pt modelId="{74B23A87-2AF0-4A68-B314-AB9BB7731AF7}" type="pres">
      <dgm:prSet presAssocID="{2D76FF4E-D1F0-4574-90E0-7E675FD22B3B}" presName="aSpace" presStyleCnt="0"/>
      <dgm:spPr/>
    </dgm:pt>
    <dgm:pt modelId="{1597CF05-FCEE-41E4-8169-C70539C0BBBF}" type="pres">
      <dgm:prSet presAssocID="{40C01EE5-FD0F-4D36-BDAA-75D21A1FEC37}" presName="compNode" presStyleCnt="0"/>
      <dgm:spPr/>
    </dgm:pt>
    <dgm:pt modelId="{C3BC17AB-8E5B-4431-8A88-9FAB97A85DDC}" type="pres">
      <dgm:prSet presAssocID="{40C01EE5-FD0F-4D36-BDAA-75D21A1FEC37}" presName="aNode" presStyleLbl="bgShp" presStyleIdx="1" presStyleCnt="8"/>
      <dgm:spPr/>
      <dgm:t>
        <a:bodyPr/>
        <a:lstStyle/>
        <a:p>
          <a:endParaRPr lang="es-EC"/>
        </a:p>
      </dgm:t>
    </dgm:pt>
    <dgm:pt modelId="{7EF131A2-74D8-4F00-A5EB-C54A4E8CC108}" type="pres">
      <dgm:prSet presAssocID="{40C01EE5-FD0F-4D36-BDAA-75D21A1FEC37}" presName="textNode" presStyleLbl="bgShp" presStyleIdx="1" presStyleCnt="8"/>
      <dgm:spPr/>
      <dgm:t>
        <a:bodyPr/>
        <a:lstStyle/>
        <a:p>
          <a:endParaRPr lang="es-EC"/>
        </a:p>
      </dgm:t>
    </dgm:pt>
    <dgm:pt modelId="{77339852-BC13-4D88-934F-E6D60FB47BB1}" type="pres">
      <dgm:prSet presAssocID="{40C01EE5-FD0F-4D36-BDAA-75D21A1FEC37}" presName="compChildNode" presStyleCnt="0"/>
      <dgm:spPr/>
    </dgm:pt>
    <dgm:pt modelId="{0862B2CB-B270-4A4A-92B4-C760C0CBBB03}" type="pres">
      <dgm:prSet presAssocID="{40C01EE5-FD0F-4D36-BDAA-75D21A1FEC37}" presName="theInnerList" presStyleCnt="0"/>
      <dgm:spPr/>
    </dgm:pt>
    <dgm:pt modelId="{547225B0-07F2-485F-A66F-9A2AE821BDCA}" type="pres">
      <dgm:prSet presAssocID="{40C01EE5-FD0F-4D36-BDAA-75D21A1FEC37}" presName="aSpace" presStyleCnt="0"/>
      <dgm:spPr/>
    </dgm:pt>
    <dgm:pt modelId="{EA4DABE2-2597-49BB-A165-B25A424CB284}" type="pres">
      <dgm:prSet presAssocID="{2DD46557-B86E-489B-A7AC-0C257DC9EA1D}" presName="compNode" presStyleCnt="0"/>
      <dgm:spPr/>
    </dgm:pt>
    <dgm:pt modelId="{803D6F93-4F39-425C-B264-FF4E4B368BF0}" type="pres">
      <dgm:prSet presAssocID="{2DD46557-B86E-489B-A7AC-0C257DC9EA1D}" presName="aNode" presStyleLbl="bgShp" presStyleIdx="2" presStyleCnt="8"/>
      <dgm:spPr/>
      <dgm:t>
        <a:bodyPr/>
        <a:lstStyle/>
        <a:p>
          <a:endParaRPr lang="es-EC"/>
        </a:p>
      </dgm:t>
    </dgm:pt>
    <dgm:pt modelId="{5A2159FC-858B-4EEB-889F-418F5916C7D7}" type="pres">
      <dgm:prSet presAssocID="{2DD46557-B86E-489B-A7AC-0C257DC9EA1D}" presName="textNode" presStyleLbl="bgShp" presStyleIdx="2" presStyleCnt="8"/>
      <dgm:spPr/>
      <dgm:t>
        <a:bodyPr/>
        <a:lstStyle/>
        <a:p>
          <a:endParaRPr lang="es-EC"/>
        </a:p>
      </dgm:t>
    </dgm:pt>
    <dgm:pt modelId="{314FEB6B-7CFF-4777-989E-48962E12C177}" type="pres">
      <dgm:prSet presAssocID="{2DD46557-B86E-489B-A7AC-0C257DC9EA1D}" presName="compChildNode" presStyleCnt="0"/>
      <dgm:spPr/>
    </dgm:pt>
    <dgm:pt modelId="{9A1ED50D-2CB0-4251-917E-2A1142A0ABE9}" type="pres">
      <dgm:prSet presAssocID="{2DD46557-B86E-489B-A7AC-0C257DC9EA1D}" presName="theInnerList" presStyleCnt="0"/>
      <dgm:spPr/>
    </dgm:pt>
    <dgm:pt modelId="{137C6982-CACD-46F5-A4AC-E26CB8C84850}" type="pres">
      <dgm:prSet presAssocID="{2DD46557-B86E-489B-A7AC-0C257DC9EA1D}" presName="aSpace" presStyleCnt="0"/>
      <dgm:spPr/>
    </dgm:pt>
    <dgm:pt modelId="{EAD357B4-5F51-40FD-821A-F066867961D9}" type="pres">
      <dgm:prSet presAssocID="{CACE0A66-980C-463A-A114-343363E60F11}" presName="compNode" presStyleCnt="0"/>
      <dgm:spPr/>
    </dgm:pt>
    <dgm:pt modelId="{A84D60E9-3399-487B-9B4E-8E71EB657066}" type="pres">
      <dgm:prSet presAssocID="{CACE0A66-980C-463A-A114-343363E60F11}" presName="aNode" presStyleLbl="bgShp" presStyleIdx="3" presStyleCnt="8"/>
      <dgm:spPr/>
      <dgm:t>
        <a:bodyPr/>
        <a:lstStyle/>
        <a:p>
          <a:endParaRPr lang="es-EC"/>
        </a:p>
      </dgm:t>
    </dgm:pt>
    <dgm:pt modelId="{4F6C41F8-F1F5-4DC3-AD35-BB4BAFF544B5}" type="pres">
      <dgm:prSet presAssocID="{CACE0A66-980C-463A-A114-343363E60F11}" presName="textNode" presStyleLbl="bgShp" presStyleIdx="3" presStyleCnt="8"/>
      <dgm:spPr/>
      <dgm:t>
        <a:bodyPr/>
        <a:lstStyle/>
        <a:p>
          <a:endParaRPr lang="es-EC"/>
        </a:p>
      </dgm:t>
    </dgm:pt>
    <dgm:pt modelId="{7C5AED53-B1CE-4469-97DE-E707C95888C0}" type="pres">
      <dgm:prSet presAssocID="{CACE0A66-980C-463A-A114-343363E60F11}" presName="compChildNode" presStyleCnt="0"/>
      <dgm:spPr/>
    </dgm:pt>
    <dgm:pt modelId="{C44CC81C-2138-4D85-8902-0A645E65C6E3}" type="pres">
      <dgm:prSet presAssocID="{CACE0A66-980C-463A-A114-343363E60F11}" presName="theInnerList" presStyleCnt="0"/>
      <dgm:spPr/>
    </dgm:pt>
    <dgm:pt modelId="{34E5CE8D-687A-4CB9-8DDF-A48D796E8AF1}" type="pres">
      <dgm:prSet presAssocID="{CACE0A66-980C-463A-A114-343363E60F11}" presName="aSpace" presStyleCnt="0"/>
      <dgm:spPr/>
    </dgm:pt>
    <dgm:pt modelId="{F6865749-794C-4322-9D21-2D0C3FEB3537}" type="pres">
      <dgm:prSet presAssocID="{5B66B3B1-2E0D-4EAD-BA6F-764004BFA579}" presName="compNode" presStyleCnt="0"/>
      <dgm:spPr/>
    </dgm:pt>
    <dgm:pt modelId="{98966857-1295-4E2D-9A33-D9A1048AE57F}" type="pres">
      <dgm:prSet presAssocID="{5B66B3B1-2E0D-4EAD-BA6F-764004BFA579}" presName="aNode" presStyleLbl="bgShp" presStyleIdx="4" presStyleCnt="8"/>
      <dgm:spPr/>
      <dgm:t>
        <a:bodyPr/>
        <a:lstStyle/>
        <a:p>
          <a:endParaRPr lang="es-EC"/>
        </a:p>
      </dgm:t>
    </dgm:pt>
    <dgm:pt modelId="{E1C2CE43-A87D-4756-A42E-B140BC30FC10}" type="pres">
      <dgm:prSet presAssocID="{5B66B3B1-2E0D-4EAD-BA6F-764004BFA579}" presName="textNode" presStyleLbl="bgShp" presStyleIdx="4" presStyleCnt="8"/>
      <dgm:spPr/>
      <dgm:t>
        <a:bodyPr/>
        <a:lstStyle/>
        <a:p>
          <a:endParaRPr lang="es-EC"/>
        </a:p>
      </dgm:t>
    </dgm:pt>
    <dgm:pt modelId="{E38BC842-575D-4BCB-BFD1-669ADDA04D55}" type="pres">
      <dgm:prSet presAssocID="{5B66B3B1-2E0D-4EAD-BA6F-764004BFA579}" presName="compChildNode" presStyleCnt="0"/>
      <dgm:spPr/>
    </dgm:pt>
    <dgm:pt modelId="{783BB8AD-6D06-4E31-9BA4-C0679BED65CF}" type="pres">
      <dgm:prSet presAssocID="{5B66B3B1-2E0D-4EAD-BA6F-764004BFA579}" presName="theInnerList" presStyleCnt="0"/>
      <dgm:spPr/>
    </dgm:pt>
    <dgm:pt modelId="{8A71A55A-80FC-4B0A-AEE3-D2901DB3B440}" type="pres">
      <dgm:prSet presAssocID="{5B66B3B1-2E0D-4EAD-BA6F-764004BFA579}" presName="aSpace" presStyleCnt="0"/>
      <dgm:spPr/>
    </dgm:pt>
    <dgm:pt modelId="{0A8FF243-54B9-43FE-80B2-0690D9A110D6}" type="pres">
      <dgm:prSet presAssocID="{1AFF64BE-9284-46D3-B265-5A525C279B81}" presName="compNode" presStyleCnt="0"/>
      <dgm:spPr/>
    </dgm:pt>
    <dgm:pt modelId="{7F39D166-7E0C-4D90-A3D8-BA435128A40A}" type="pres">
      <dgm:prSet presAssocID="{1AFF64BE-9284-46D3-B265-5A525C279B81}" presName="aNode" presStyleLbl="bgShp" presStyleIdx="5" presStyleCnt="8"/>
      <dgm:spPr/>
      <dgm:t>
        <a:bodyPr/>
        <a:lstStyle/>
        <a:p>
          <a:endParaRPr lang="es-EC"/>
        </a:p>
      </dgm:t>
    </dgm:pt>
    <dgm:pt modelId="{843E7610-3BE1-4D67-AA6B-E1EFB69660CE}" type="pres">
      <dgm:prSet presAssocID="{1AFF64BE-9284-46D3-B265-5A525C279B81}" presName="textNode" presStyleLbl="bgShp" presStyleIdx="5" presStyleCnt="8"/>
      <dgm:spPr/>
      <dgm:t>
        <a:bodyPr/>
        <a:lstStyle/>
        <a:p>
          <a:endParaRPr lang="es-EC"/>
        </a:p>
      </dgm:t>
    </dgm:pt>
    <dgm:pt modelId="{4C916384-F10F-404D-949D-62434D558951}" type="pres">
      <dgm:prSet presAssocID="{1AFF64BE-9284-46D3-B265-5A525C279B81}" presName="compChildNode" presStyleCnt="0"/>
      <dgm:spPr/>
    </dgm:pt>
    <dgm:pt modelId="{C8CD74EE-468E-47A0-8E82-6725BB94FD52}" type="pres">
      <dgm:prSet presAssocID="{1AFF64BE-9284-46D3-B265-5A525C279B81}" presName="theInnerList" presStyleCnt="0"/>
      <dgm:spPr/>
    </dgm:pt>
    <dgm:pt modelId="{151DB1E9-8056-477E-8300-D55D1681AE3E}" type="pres">
      <dgm:prSet presAssocID="{1AFF64BE-9284-46D3-B265-5A525C279B81}" presName="aSpace" presStyleCnt="0"/>
      <dgm:spPr/>
    </dgm:pt>
    <dgm:pt modelId="{DD88906F-DFC2-46D0-9103-24B86C648D74}" type="pres">
      <dgm:prSet presAssocID="{331392E4-3E2E-47D3-9A2D-57115392395E}" presName="compNode" presStyleCnt="0"/>
      <dgm:spPr/>
    </dgm:pt>
    <dgm:pt modelId="{3808354B-DC78-4BD3-802A-1256561D388E}" type="pres">
      <dgm:prSet presAssocID="{331392E4-3E2E-47D3-9A2D-57115392395E}" presName="aNode" presStyleLbl="bgShp" presStyleIdx="6" presStyleCnt="8"/>
      <dgm:spPr/>
      <dgm:t>
        <a:bodyPr/>
        <a:lstStyle/>
        <a:p>
          <a:endParaRPr lang="es-EC"/>
        </a:p>
      </dgm:t>
    </dgm:pt>
    <dgm:pt modelId="{5D6CBD42-EFB9-4062-A12B-A9E15C081771}" type="pres">
      <dgm:prSet presAssocID="{331392E4-3E2E-47D3-9A2D-57115392395E}" presName="textNode" presStyleLbl="bgShp" presStyleIdx="6" presStyleCnt="8"/>
      <dgm:spPr/>
      <dgm:t>
        <a:bodyPr/>
        <a:lstStyle/>
        <a:p>
          <a:endParaRPr lang="es-EC"/>
        </a:p>
      </dgm:t>
    </dgm:pt>
    <dgm:pt modelId="{2D933D1D-272E-4301-8D5F-2015FAC3CF2D}" type="pres">
      <dgm:prSet presAssocID="{331392E4-3E2E-47D3-9A2D-57115392395E}" presName="compChildNode" presStyleCnt="0"/>
      <dgm:spPr/>
    </dgm:pt>
    <dgm:pt modelId="{6545F529-4214-4827-9603-CE7CDC04C204}" type="pres">
      <dgm:prSet presAssocID="{331392E4-3E2E-47D3-9A2D-57115392395E}" presName="theInnerList" presStyleCnt="0"/>
      <dgm:spPr/>
    </dgm:pt>
    <dgm:pt modelId="{6F97AA46-27C3-4378-A1C6-C0B5942DD068}" type="pres">
      <dgm:prSet presAssocID="{331392E4-3E2E-47D3-9A2D-57115392395E}" presName="aSpace" presStyleCnt="0"/>
      <dgm:spPr/>
    </dgm:pt>
    <dgm:pt modelId="{7CD681EF-312D-4C4E-B2DE-5AB629DACA6B}" type="pres">
      <dgm:prSet presAssocID="{E6A58593-E8CE-4904-ADF9-6C51BB8D7738}" presName="compNode" presStyleCnt="0"/>
      <dgm:spPr/>
    </dgm:pt>
    <dgm:pt modelId="{76E9AD8F-133E-4B68-A15F-888B2F859493}" type="pres">
      <dgm:prSet presAssocID="{E6A58593-E8CE-4904-ADF9-6C51BB8D7738}" presName="aNode" presStyleLbl="bgShp" presStyleIdx="7" presStyleCnt="8"/>
      <dgm:spPr/>
      <dgm:t>
        <a:bodyPr/>
        <a:lstStyle/>
        <a:p>
          <a:endParaRPr lang="es-EC"/>
        </a:p>
      </dgm:t>
    </dgm:pt>
    <dgm:pt modelId="{53E9526D-EDB2-4FE1-9072-25704122B3C2}" type="pres">
      <dgm:prSet presAssocID="{E6A58593-E8CE-4904-ADF9-6C51BB8D7738}" presName="textNode" presStyleLbl="bgShp" presStyleIdx="7" presStyleCnt="8"/>
      <dgm:spPr/>
      <dgm:t>
        <a:bodyPr/>
        <a:lstStyle/>
        <a:p>
          <a:endParaRPr lang="es-EC"/>
        </a:p>
      </dgm:t>
    </dgm:pt>
    <dgm:pt modelId="{FD731130-DDE9-48AF-B151-255D7A7FED49}" type="pres">
      <dgm:prSet presAssocID="{E6A58593-E8CE-4904-ADF9-6C51BB8D7738}" presName="compChildNode" presStyleCnt="0"/>
      <dgm:spPr/>
    </dgm:pt>
    <dgm:pt modelId="{1979A3D1-0E5F-43CC-BB08-756265061860}" type="pres">
      <dgm:prSet presAssocID="{E6A58593-E8CE-4904-ADF9-6C51BB8D7738}" presName="theInnerList" presStyleCnt="0"/>
      <dgm:spPr/>
    </dgm:pt>
  </dgm:ptLst>
  <dgm:cxnLst>
    <dgm:cxn modelId="{5A4F58DE-23CC-4EB6-8ED2-431240B982ED}" type="presOf" srcId="{331392E4-3E2E-47D3-9A2D-57115392395E}" destId="{5D6CBD42-EFB9-4062-A12B-A9E15C081771}" srcOrd="1" destOrd="0" presId="urn:microsoft.com/office/officeart/2005/8/layout/lProcess2"/>
    <dgm:cxn modelId="{DAA404E6-9A8C-4177-B3B8-12E9C5345E4D}" type="presOf" srcId="{2D76FF4E-D1F0-4574-90E0-7E675FD22B3B}" destId="{3F5FDBFF-2DDB-4433-947E-DD20A284053E}" srcOrd="0" destOrd="0" presId="urn:microsoft.com/office/officeart/2005/8/layout/lProcess2"/>
    <dgm:cxn modelId="{4B957635-880A-4B50-8304-271DE582A31C}" srcId="{D57A9F5F-EA77-42EA-8DE5-C4EB36B678E2}" destId="{331392E4-3E2E-47D3-9A2D-57115392395E}" srcOrd="6" destOrd="0" parTransId="{A58F9A1C-4932-4FE0-9CF4-7827FCEDE6F1}" sibTransId="{26E5F8F3-9296-4CC7-A6DE-940D697553F2}"/>
    <dgm:cxn modelId="{38D03AF2-1933-4155-8C5F-936179D9D4F5}" srcId="{D57A9F5F-EA77-42EA-8DE5-C4EB36B678E2}" destId="{E6A58593-E8CE-4904-ADF9-6C51BB8D7738}" srcOrd="7" destOrd="0" parTransId="{D62AD01B-9FEA-4D0A-A2B0-D4A284CCF67E}" sibTransId="{0B93F994-DD86-4396-9F1D-34D251CC0D7B}"/>
    <dgm:cxn modelId="{45A447EE-D9D5-46AB-9E4A-E9E1C38CB15A}" type="presOf" srcId="{1AFF64BE-9284-46D3-B265-5A525C279B81}" destId="{7F39D166-7E0C-4D90-A3D8-BA435128A40A}" srcOrd="0" destOrd="0" presId="urn:microsoft.com/office/officeart/2005/8/layout/lProcess2"/>
    <dgm:cxn modelId="{76BCE66F-4D3F-4163-9C92-D78B89B73C3D}" type="presOf" srcId="{40C01EE5-FD0F-4D36-BDAA-75D21A1FEC37}" destId="{C3BC17AB-8E5B-4431-8A88-9FAB97A85DDC}" srcOrd="0" destOrd="0" presId="urn:microsoft.com/office/officeart/2005/8/layout/lProcess2"/>
    <dgm:cxn modelId="{75455294-2668-4853-B967-355A3299344A}" type="presOf" srcId="{2DD46557-B86E-489B-A7AC-0C257DC9EA1D}" destId="{803D6F93-4F39-425C-B264-FF4E4B368BF0}" srcOrd="0" destOrd="0" presId="urn:microsoft.com/office/officeart/2005/8/layout/lProcess2"/>
    <dgm:cxn modelId="{0CA91060-1B1E-4D38-9FC2-AC94EA9A1573}" type="presOf" srcId="{2DD46557-B86E-489B-A7AC-0C257DC9EA1D}" destId="{5A2159FC-858B-4EEB-889F-418F5916C7D7}" srcOrd="1" destOrd="0" presId="urn:microsoft.com/office/officeart/2005/8/layout/lProcess2"/>
    <dgm:cxn modelId="{CCB75508-5A03-4574-8B4C-33A764F0B46B}" type="presOf" srcId="{E6A58593-E8CE-4904-ADF9-6C51BB8D7738}" destId="{76E9AD8F-133E-4B68-A15F-888B2F859493}" srcOrd="0" destOrd="0" presId="urn:microsoft.com/office/officeart/2005/8/layout/lProcess2"/>
    <dgm:cxn modelId="{025E9307-3413-47FD-8494-C69F2F184240}" type="presOf" srcId="{1AFF64BE-9284-46D3-B265-5A525C279B81}" destId="{843E7610-3BE1-4D67-AA6B-E1EFB69660CE}" srcOrd="1" destOrd="0" presId="urn:microsoft.com/office/officeart/2005/8/layout/lProcess2"/>
    <dgm:cxn modelId="{C736758F-B1FE-4B96-9171-942D1E006809}" type="presOf" srcId="{40C01EE5-FD0F-4D36-BDAA-75D21A1FEC37}" destId="{7EF131A2-74D8-4F00-A5EB-C54A4E8CC108}" srcOrd="1" destOrd="0" presId="urn:microsoft.com/office/officeart/2005/8/layout/lProcess2"/>
    <dgm:cxn modelId="{7A71C63B-3220-44A8-9365-2716B40C6E35}" srcId="{D57A9F5F-EA77-42EA-8DE5-C4EB36B678E2}" destId="{1AFF64BE-9284-46D3-B265-5A525C279B81}" srcOrd="5" destOrd="0" parTransId="{7D2940B0-7A4F-4B21-A744-0E3BE012970B}" sibTransId="{1E02D9C2-09D4-49F0-A457-D483FBD95B4D}"/>
    <dgm:cxn modelId="{3224DDA6-4089-4E25-84E8-95EABBCD7C00}" type="presOf" srcId="{CACE0A66-980C-463A-A114-343363E60F11}" destId="{4F6C41F8-F1F5-4DC3-AD35-BB4BAFF544B5}" srcOrd="1" destOrd="0" presId="urn:microsoft.com/office/officeart/2005/8/layout/lProcess2"/>
    <dgm:cxn modelId="{2B84F9C0-5341-4784-9F3F-7237350A2913}" srcId="{D57A9F5F-EA77-42EA-8DE5-C4EB36B678E2}" destId="{2D76FF4E-D1F0-4574-90E0-7E675FD22B3B}" srcOrd="0" destOrd="0" parTransId="{3911D1D4-E575-42F1-9AE4-0696E1EB5DF4}" sibTransId="{89067180-0289-4BD1-935E-A85998031D51}"/>
    <dgm:cxn modelId="{F4ADDA96-3A30-49C4-ACB5-DB2D07AA8420}" type="presOf" srcId="{CACE0A66-980C-463A-A114-343363E60F11}" destId="{A84D60E9-3399-487B-9B4E-8E71EB657066}" srcOrd="0" destOrd="0" presId="urn:microsoft.com/office/officeart/2005/8/layout/lProcess2"/>
    <dgm:cxn modelId="{C661DFF8-8204-4D70-A3F7-D816130D369A}" type="presOf" srcId="{2D76FF4E-D1F0-4574-90E0-7E675FD22B3B}" destId="{5C08873C-E221-49E1-AD33-7B9D8B74D58B}" srcOrd="1" destOrd="0" presId="urn:microsoft.com/office/officeart/2005/8/layout/lProcess2"/>
    <dgm:cxn modelId="{2A2F3E10-EE5F-4B03-9A49-8ED8E27DEC44}" srcId="{D57A9F5F-EA77-42EA-8DE5-C4EB36B678E2}" destId="{CACE0A66-980C-463A-A114-343363E60F11}" srcOrd="3" destOrd="0" parTransId="{58D3A728-A797-4B62-A88F-0A9DD070094F}" sibTransId="{398F995A-F810-4447-A594-DFB7319BD5B8}"/>
    <dgm:cxn modelId="{EAAC9233-80B3-4AFF-9925-4FC03B4FAD80}" srcId="{D57A9F5F-EA77-42EA-8DE5-C4EB36B678E2}" destId="{5B66B3B1-2E0D-4EAD-BA6F-764004BFA579}" srcOrd="4" destOrd="0" parTransId="{116EBAC4-2178-4305-A0A8-A32EAFD55124}" sibTransId="{595FD4CC-BEBD-4E28-BF3C-211730D9B2D0}"/>
    <dgm:cxn modelId="{999C5114-666E-40C4-BEAC-EF5A9B6A3B93}" srcId="{D57A9F5F-EA77-42EA-8DE5-C4EB36B678E2}" destId="{2DD46557-B86E-489B-A7AC-0C257DC9EA1D}" srcOrd="2" destOrd="0" parTransId="{46C51E88-AE5C-430F-A394-8D812172ECAE}" sibTransId="{6D7F21ED-E910-4BC3-9CB2-5F5246AAF519}"/>
    <dgm:cxn modelId="{A04BC4A7-7A87-498E-A999-8186082ABD97}" type="presOf" srcId="{5B66B3B1-2E0D-4EAD-BA6F-764004BFA579}" destId="{98966857-1295-4E2D-9A33-D9A1048AE57F}" srcOrd="0" destOrd="0" presId="urn:microsoft.com/office/officeart/2005/8/layout/lProcess2"/>
    <dgm:cxn modelId="{69249BF1-4C9C-4BCB-B570-98A89356F647}" type="presOf" srcId="{D57A9F5F-EA77-42EA-8DE5-C4EB36B678E2}" destId="{41D7F7C9-788C-432C-AD57-7150C9FDD752}" srcOrd="0" destOrd="0" presId="urn:microsoft.com/office/officeart/2005/8/layout/lProcess2"/>
    <dgm:cxn modelId="{8283CC3E-3799-4AFE-A176-293D0AFE0B13}" srcId="{D57A9F5F-EA77-42EA-8DE5-C4EB36B678E2}" destId="{40C01EE5-FD0F-4D36-BDAA-75D21A1FEC37}" srcOrd="1" destOrd="0" parTransId="{8E84A3A4-2E07-48AE-AF92-ADC339AF2D4D}" sibTransId="{CED9B5FB-F3DE-4975-968D-9C6B7F7D7FBF}"/>
    <dgm:cxn modelId="{51C7712F-24DA-4E24-991F-D7F38C5B5879}" type="presOf" srcId="{E6A58593-E8CE-4904-ADF9-6C51BB8D7738}" destId="{53E9526D-EDB2-4FE1-9072-25704122B3C2}" srcOrd="1" destOrd="0" presId="urn:microsoft.com/office/officeart/2005/8/layout/lProcess2"/>
    <dgm:cxn modelId="{51CAF1BC-595E-4B29-98E3-62EE33FC4B93}" type="presOf" srcId="{331392E4-3E2E-47D3-9A2D-57115392395E}" destId="{3808354B-DC78-4BD3-802A-1256561D388E}" srcOrd="0" destOrd="0" presId="urn:microsoft.com/office/officeart/2005/8/layout/lProcess2"/>
    <dgm:cxn modelId="{C4E50FED-3F1B-4493-9C08-64C84C558EBC}" type="presOf" srcId="{5B66B3B1-2E0D-4EAD-BA6F-764004BFA579}" destId="{E1C2CE43-A87D-4756-A42E-B140BC30FC10}" srcOrd="1" destOrd="0" presId="urn:microsoft.com/office/officeart/2005/8/layout/lProcess2"/>
    <dgm:cxn modelId="{07518813-F884-4485-B5BC-9E895CE0EE98}" type="presParOf" srcId="{41D7F7C9-788C-432C-AD57-7150C9FDD752}" destId="{8D879AF5-5D80-46DB-A30C-2957D33166C6}" srcOrd="0" destOrd="0" presId="urn:microsoft.com/office/officeart/2005/8/layout/lProcess2"/>
    <dgm:cxn modelId="{BE43F14F-8AEB-442A-83DD-2C97648A33AE}" type="presParOf" srcId="{8D879AF5-5D80-46DB-A30C-2957D33166C6}" destId="{3F5FDBFF-2DDB-4433-947E-DD20A284053E}" srcOrd="0" destOrd="0" presId="urn:microsoft.com/office/officeart/2005/8/layout/lProcess2"/>
    <dgm:cxn modelId="{19865105-C2DB-466C-9AC1-B0E7F65EB9A3}" type="presParOf" srcId="{8D879AF5-5D80-46DB-A30C-2957D33166C6}" destId="{5C08873C-E221-49E1-AD33-7B9D8B74D58B}" srcOrd="1" destOrd="0" presId="urn:microsoft.com/office/officeart/2005/8/layout/lProcess2"/>
    <dgm:cxn modelId="{42AEFE22-1F92-4483-AFFF-56E3FD817EB2}" type="presParOf" srcId="{8D879AF5-5D80-46DB-A30C-2957D33166C6}" destId="{240D1032-318D-4CDF-A8C4-1806D0E9C1BC}" srcOrd="2" destOrd="0" presId="urn:microsoft.com/office/officeart/2005/8/layout/lProcess2"/>
    <dgm:cxn modelId="{2CD722E6-52F8-43CB-BCF8-7A7843D10596}" type="presParOf" srcId="{240D1032-318D-4CDF-A8C4-1806D0E9C1BC}" destId="{9B490709-745B-4556-883C-705383801D9D}" srcOrd="0" destOrd="0" presId="urn:microsoft.com/office/officeart/2005/8/layout/lProcess2"/>
    <dgm:cxn modelId="{B78B6D93-6D7D-48D4-8FD4-D691A0CFE877}" type="presParOf" srcId="{41D7F7C9-788C-432C-AD57-7150C9FDD752}" destId="{74B23A87-2AF0-4A68-B314-AB9BB7731AF7}" srcOrd="1" destOrd="0" presId="urn:microsoft.com/office/officeart/2005/8/layout/lProcess2"/>
    <dgm:cxn modelId="{47B67988-CED3-41F7-8371-7990840EEEE2}" type="presParOf" srcId="{41D7F7C9-788C-432C-AD57-7150C9FDD752}" destId="{1597CF05-FCEE-41E4-8169-C70539C0BBBF}" srcOrd="2" destOrd="0" presId="urn:microsoft.com/office/officeart/2005/8/layout/lProcess2"/>
    <dgm:cxn modelId="{2F060262-E30A-4C10-BD07-58C6A7253F2C}" type="presParOf" srcId="{1597CF05-FCEE-41E4-8169-C70539C0BBBF}" destId="{C3BC17AB-8E5B-4431-8A88-9FAB97A85DDC}" srcOrd="0" destOrd="0" presId="urn:microsoft.com/office/officeart/2005/8/layout/lProcess2"/>
    <dgm:cxn modelId="{7F68C962-EE8E-4FBB-9E9E-90BE7F38B618}" type="presParOf" srcId="{1597CF05-FCEE-41E4-8169-C70539C0BBBF}" destId="{7EF131A2-74D8-4F00-A5EB-C54A4E8CC108}" srcOrd="1" destOrd="0" presId="urn:microsoft.com/office/officeart/2005/8/layout/lProcess2"/>
    <dgm:cxn modelId="{7D05E7BF-1F9B-45F3-A7AC-FBE732FB431F}" type="presParOf" srcId="{1597CF05-FCEE-41E4-8169-C70539C0BBBF}" destId="{77339852-BC13-4D88-934F-E6D60FB47BB1}" srcOrd="2" destOrd="0" presId="urn:microsoft.com/office/officeart/2005/8/layout/lProcess2"/>
    <dgm:cxn modelId="{7A4EF08A-3420-447C-B356-3D8086B6F631}" type="presParOf" srcId="{77339852-BC13-4D88-934F-E6D60FB47BB1}" destId="{0862B2CB-B270-4A4A-92B4-C760C0CBBB03}" srcOrd="0" destOrd="0" presId="urn:microsoft.com/office/officeart/2005/8/layout/lProcess2"/>
    <dgm:cxn modelId="{29897B02-B345-4B98-AD1E-48C323237CAB}" type="presParOf" srcId="{41D7F7C9-788C-432C-AD57-7150C9FDD752}" destId="{547225B0-07F2-485F-A66F-9A2AE821BDCA}" srcOrd="3" destOrd="0" presId="urn:microsoft.com/office/officeart/2005/8/layout/lProcess2"/>
    <dgm:cxn modelId="{18439EF7-BC61-4F11-A9E2-783EEF6AE3B1}" type="presParOf" srcId="{41D7F7C9-788C-432C-AD57-7150C9FDD752}" destId="{EA4DABE2-2597-49BB-A165-B25A424CB284}" srcOrd="4" destOrd="0" presId="urn:microsoft.com/office/officeart/2005/8/layout/lProcess2"/>
    <dgm:cxn modelId="{A4EA0A45-FD62-43B2-83DD-7F260DECEE80}" type="presParOf" srcId="{EA4DABE2-2597-49BB-A165-B25A424CB284}" destId="{803D6F93-4F39-425C-B264-FF4E4B368BF0}" srcOrd="0" destOrd="0" presId="urn:microsoft.com/office/officeart/2005/8/layout/lProcess2"/>
    <dgm:cxn modelId="{D0B7BADF-1531-44ED-A6F1-0B7D13B1DE6C}" type="presParOf" srcId="{EA4DABE2-2597-49BB-A165-B25A424CB284}" destId="{5A2159FC-858B-4EEB-889F-418F5916C7D7}" srcOrd="1" destOrd="0" presId="urn:microsoft.com/office/officeart/2005/8/layout/lProcess2"/>
    <dgm:cxn modelId="{4110FE88-23C6-4B5D-815B-165DB300395A}" type="presParOf" srcId="{EA4DABE2-2597-49BB-A165-B25A424CB284}" destId="{314FEB6B-7CFF-4777-989E-48962E12C177}" srcOrd="2" destOrd="0" presId="urn:microsoft.com/office/officeart/2005/8/layout/lProcess2"/>
    <dgm:cxn modelId="{B1556404-C30F-4173-A7E6-28FE3B1C9D10}" type="presParOf" srcId="{314FEB6B-7CFF-4777-989E-48962E12C177}" destId="{9A1ED50D-2CB0-4251-917E-2A1142A0ABE9}" srcOrd="0" destOrd="0" presId="urn:microsoft.com/office/officeart/2005/8/layout/lProcess2"/>
    <dgm:cxn modelId="{3CD28CB6-92EC-43CC-ADD9-580F8A53E7A9}" type="presParOf" srcId="{41D7F7C9-788C-432C-AD57-7150C9FDD752}" destId="{137C6982-CACD-46F5-A4AC-E26CB8C84850}" srcOrd="5" destOrd="0" presId="urn:microsoft.com/office/officeart/2005/8/layout/lProcess2"/>
    <dgm:cxn modelId="{D1670022-F824-45A0-A10C-5ACFAC60DFCB}" type="presParOf" srcId="{41D7F7C9-788C-432C-AD57-7150C9FDD752}" destId="{EAD357B4-5F51-40FD-821A-F066867961D9}" srcOrd="6" destOrd="0" presId="urn:microsoft.com/office/officeart/2005/8/layout/lProcess2"/>
    <dgm:cxn modelId="{C5CF8C4E-8187-482C-BA9C-F07E13AC4597}" type="presParOf" srcId="{EAD357B4-5F51-40FD-821A-F066867961D9}" destId="{A84D60E9-3399-487B-9B4E-8E71EB657066}" srcOrd="0" destOrd="0" presId="urn:microsoft.com/office/officeart/2005/8/layout/lProcess2"/>
    <dgm:cxn modelId="{8EBFC033-51E3-4594-90A0-FC2FE2029B25}" type="presParOf" srcId="{EAD357B4-5F51-40FD-821A-F066867961D9}" destId="{4F6C41F8-F1F5-4DC3-AD35-BB4BAFF544B5}" srcOrd="1" destOrd="0" presId="urn:microsoft.com/office/officeart/2005/8/layout/lProcess2"/>
    <dgm:cxn modelId="{17C700A4-84E6-4ED9-B2D9-1F3CCBCE80E0}" type="presParOf" srcId="{EAD357B4-5F51-40FD-821A-F066867961D9}" destId="{7C5AED53-B1CE-4469-97DE-E707C95888C0}" srcOrd="2" destOrd="0" presId="urn:microsoft.com/office/officeart/2005/8/layout/lProcess2"/>
    <dgm:cxn modelId="{EC06B07E-46BC-49C0-A005-B29172F44B25}" type="presParOf" srcId="{7C5AED53-B1CE-4469-97DE-E707C95888C0}" destId="{C44CC81C-2138-4D85-8902-0A645E65C6E3}" srcOrd="0" destOrd="0" presId="urn:microsoft.com/office/officeart/2005/8/layout/lProcess2"/>
    <dgm:cxn modelId="{188634FE-595D-4BF2-9AD2-9CF02BCF22F3}" type="presParOf" srcId="{41D7F7C9-788C-432C-AD57-7150C9FDD752}" destId="{34E5CE8D-687A-4CB9-8DDF-A48D796E8AF1}" srcOrd="7" destOrd="0" presId="urn:microsoft.com/office/officeart/2005/8/layout/lProcess2"/>
    <dgm:cxn modelId="{B8DF4CB5-9080-48CB-813B-45335FE4DF6F}" type="presParOf" srcId="{41D7F7C9-788C-432C-AD57-7150C9FDD752}" destId="{F6865749-794C-4322-9D21-2D0C3FEB3537}" srcOrd="8" destOrd="0" presId="urn:microsoft.com/office/officeart/2005/8/layout/lProcess2"/>
    <dgm:cxn modelId="{6D809265-EB15-4165-AAE9-B78DC547C741}" type="presParOf" srcId="{F6865749-794C-4322-9D21-2D0C3FEB3537}" destId="{98966857-1295-4E2D-9A33-D9A1048AE57F}" srcOrd="0" destOrd="0" presId="urn:microsoft.com/office/officeart/2005/8/layout/lProcess2"/>
    <dgm:cxn modelId="{0F73BE92-10E5-4BD5-85A4-3E4C0C8C1967}" type="presParOf" srcId="{F6865749-794C-4322-9D21-2D0C3FEB3537}" destId="{E1C2CE43-A87D-4756-A42E-B140BC30FC10}" srcOrd="1" destOrd="0" presId="urn:microsoft.com/office/officeart/2005/8/layout/lProcess2"/>
    <dgm:cxn modelId="{AB0225D0-EFCE-493B-BC13-2F0EAF362DAE}" type="presParOf" srcId="{F6865749-794C-4322-9D21-2D0C3FEB3537}" destId="{E38BC842-575D-4BCB-BFD1-669ADDA04D55}" srcOrd="2" destOrd="0" presId="urn:microsoft.com/office/officeart/2005/8/layout/lProcess2"/>
    <dgm:cxn modelId="{E2B1A126-9F18-4E79-A914-107C1BA42501}" type="presParOf" srcId="{E38BC842-575D-4BCB-BFD1-669ADDA04D55}" destId="{783BB8AD-6D06-4E31-9BA4-C0679BED65CF}" srcOrd="0" destOrd="0" presId="urn:microsoft.com/office/officeart/2005/8/layout/lProcess2"/>
    <dgm:cxn modelId="{A852F691-2D37-469C-80BF-EB440602A81E}" type="presParOf" srcId="{41D7F7C9-788C-432C-AD57-7150C9FDD752}" destId="{8A71A55A-80FC-4B0A-AEE3-D2901DB3B440}" srcOrd="9" destOrd="0" presId="urn:microsoft.com/office/officeart/2005/8/layout/lProcess2"/>
    <dgm:cxn modelId="{D07241B5-3F12-4148-96C9-A68535DB19C4}" type="presParOf" srcId="{41D7F7C9-788C-432C-AD57-7150C9FDD752}" destId="{0A8FF243-54B9-43FE-80B2-0690D9A110D6}" srcOrd="10" destOrd="0" presId="urn:microsoft.com/office/officeart/2005/8/layout/lProcess2"/>
    <dgm:cxn modelId="{C3154E54-D61C-4AC2-995E-89E41C94D019}" type="presParOf" srcId="{0A8FF243-54B9-43FE-80B2-0690D9A110D6}" destId="{7F39D166-7E0C-4D90-A3D8-BA435128A40A}" srcOrd="0" destOrd="0" presId="urn:microsoft.com/office/officeart/2005/8/layout/lProcess2"/>
    <dgm:cxn modelId="{31B6A806-A632-4FEF-A98F-584014B41E6E}" type="presParOf" srcId="{0A8FF243-54B9-43FE-80B2-0690D9A110D6}" destId="{843E7610-3BE1-4D67-AA6B-E1EFB69660CE}" srcOrd="1" destOrd="0" presId="urn:microsoft.com/office/officeart/2005/8/layout/lProcess2"/>
    <dgm:cxn modelId="{26A69D35-6E13-413E-9251-97D6F31BAE37}" type="presParOf" srcId="{0A8FF243-54B9-43FE-80B2-0690D9A110D6}" destId="{4C916384-F10F-404D-949D-62434D558951}" srcOrd="2" destOrd="0" presId="urn:microsoft.com/office/officeart/2005/8/layout/lProcess2"/>
    <dgm:cxn modelId="{7C66D11E-2BC0-4DCB-A086-7CBC689C15C0}" type="presParOf" srcId="{4C916384-F10F-404D-949D-62434D558951}" destId="{C8CD74EE-468E-47A0-8E82-6725BB94FD52}" srcOrd="0" destOrd="0" presId="urn:microsoft.com/office/officeart/2005/8/layout/lProcess2"/>
    <dgm:cxn modelId="{1BA08344-AC5C-405F-9C36-885C37C660F4}" type="presParOf" srcId="{41D7F7C9-788C-432C-AD57-7150C9FDD752}" destId="{151DB1E9-8056-477E-8300-D55D1681AE3E}" srcOrd="11" destOrd="0" presId="urn:microsoft.com/office/officeart/2005/8/layout/lProcess2"/>
    <dgm:cxn modelId="{0831F9AB-1BE7-40D4-96FD-9A462B5C9FBA}" type="presParOf" srcId="{41D7F7C9-788C-432C-AD57-7150C9FDD752}" destId="{DD88906F-DFC2-46D0-9103-24B86C648D74}" srcOrd="12" destOrd="0" presId="urn:microsoft.com/office/officeart/2005/8/layout/lProcess2"/>
    <dgm:cxn modelId="{00DB2FDF-3EFE-435A-838D-B0AC6E29CCE4}" type="presParOf" srcId="{DD88906F-DFC2-46D0-9103-24B86C648D74}" destId="{3808354B-DC78-4BD3-802A-1256561D388E}" srcOrd="0" destOrd="0" presId="urn:microsoft.com/office/officeart/2005/8/layout/lProcess2"/>
    <dgm:cxn modelId="{3B922944-66DD-4177-BBEA-A491F70EED48}" type="presParOf" srcId="{DD88906F-DFC2-46D0-9103-24B86C648D74}" destId="{5D6CBD42-EFB9-4062-A12B-A9E15C081771}" srcOrd="1" destOrd="0" presId="urn:microsoft.com/office/officeart/2005/8/layout/lProcess2"/>
    <dgm:cxn modelId="{EDF14A56-FC9F-43C9-82E4-5ECDD6690F4A}" type="presParOf" srcId="{DD88906F-DFC2-46D0-9103-24B86C648D74}" destId="{2D933D1D-272E-4301-8D5F-2015FAC3CF2D}" srcOrd="2" destOrd="0" presId="urn:microsoft.com/office/officeart/2005/8/layout/lProcess2"/>
    <dgm:cxn modelId="{33BD7E11-1933-4CBA-A9F4-FE167DAE60E6}" type="presParOf" srcId="{2D933D1D-272E-4301-8D5F-2015FAC3CF2D}" destId="{6545F529-4214-4827-9603-CE7CDC04C204}" srcOrd="0" destOrd="0" presId="urn:microsoft.com/office/officeart/2005/8/layout/lProcess2"/>
    <dgm:cxn modelId="{1A6E0931-CB8B-49D6-84C2-1B64B3A53B6D}" type="presParOf" srcId="{41D7F7C9-788C-432C-AD57-7150C9FDD752}" destId="{6F97AA46-27C3-4378-A1C6-C0B5942DD068}" srcOrd="13" destOrd="0" presId="urn:microsoft.com/office/officeart/2005/8/layout/lProcess2"/>
    <dgm:cxn modelId="{43CD4A52-3553-414E-B67A-275C99828269}" type="presParOf" srcId="{41D7F7C9-788C-432C-AD57-7150C9FDD752}" destId="{7CD681EF-312D-4C4E-B2DE-5AB629DACA6B}" srcOrd="14" destOrd="0" presId="urn:microsoft.com/office/officeart/2005/8/layout/lProcess2"/>
    <dgm:cxn modelId="{E9BF757F-76D7-4CB4-82CF-E4386B6DA4DA}" type="presParOf" srcId="{7CD681EF-312D-4C4E-B2DE-5AB629DACA6B}" destId="{76E9AD8F-133E-4B68-A15F-888B2F859493}" srcOrd="0" destOrd="0" presId="urn:microsoft.com/office/officeart/2005/8/layout/lProcess2"/>
    <dgm:cxn modelId="{7A62E6BE-5CAC-4724-A94C-ADD59FAF33C6}" type="presParOf" srcId="{7CD681EF-312D-4C4E-B2DE-5AB629DACA6B}" destId="{53E9526D-EDB2-4FE1-9072-25704122B3C2}" srcOrd="1" destOrd="0" presId="urn:microsoft.com/office/officeart/2005/8/layout/lProcess2"/>
    <dgm:cxn modelId="{7488A3B9-C05E-4232-94E6-C77283343B3A}" type="presParOf" srcId="{7CD681EF-312D-4C4E-B2DE-5AB629DACA6B}" destId="{FD731130-DDE9-48AF-B151-255D7A7FED49}" srcOrd="2" destOrd="0" presId="urn:microsoft.com/office/officeart/2005/8/layout/lProcess2"/>
    <dgm:cxn modelId="{E6A462EC-4D81-4DB6-87D2-687798832AA7}" type="presParOf" srcId="{FD731130-DDE9-48AF-B151-255D7A7FED49}" destId="{1979A3D1-0E5F-43CC-BB08-756265061860}" srcOrd="0" destOrd="0" presId="urn:microsoft.com/office/officeart/2005/8/layout/lProcess2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C75C04A-2D63-4B69-9B79-1D0282F691B4}" type="doc">
      <dgm:prSet loTypeId="urn:microsoft.com/office/officeart/2008/layout/VerticalCurvedList" loCatId="list" qsTypeId="urn:microsoft.com/office/officeart/2005/8/quickstyle/simple1" qsCatId="simple" csTypeId="urn:microsoft.com/office/officeart/2005/8/colors/accent3_1" csCatId="accent3" phldr="1"/>
      <dgm:spPr/>
    </dgm:pt>
    <dgm:pt modelId="{A0593855-BDD8-40AC-8A63-0EDCF7154A8E}">
      <dgm:prSet phldrT="[Texto]" custT="1"/>
      <dgm:spPr>
        <a:scene3d>
          <a:camera prst="orthographicFront"/>
          <a:lightRig rig="threePt" dir="t"/>
        </a:scene3d>
        <a:sp3d>
          <a:bevelT prst="slope"/>
        </a:sp3d>
      </dgm:spPr>
      <dgm:t>
        <a:bodyPr/>
        <a:lstStyle/>
        <a:p>
          <a:r>
            <a:rPr lang="es-ES" sz="1600" b="0" dirty="0" smtClean="0">
              <a:latin typeface="Agency FB" panose="020B0503020202020204" pitchFamily="34" charset="0"/>
              <a:cs typeface="Times New Roman" panose="02020603050405020304" pitchFamily="18" charset="0"/>
            </a:rPr>
            <a:t>Construcción y /o actualización del aplicativo web.</a:t>
          </a:r>
          <a:endParaRPr lang="es-ES" sz="1600" b="0" dirty="0">
            <a:latin typeface="Agency FB" panose="020B0503020202020204" pitchFamily="34" charset="0"/>
            <a:cs typeface="Times New Roman" panose="02020603050405020304" pitchFamily="18" charset="0"/>
          </a:endParaRPr>
        </a:p>
      </dgm:t>
    </dgm:pt>
    <dgm:pt modelId="{ADB9C785-0F57-41A1-9EE4-DBA77EB36413}" type="parTrans" cxnId="{A6E27680-87B5-4704-86A8-69E974537D0C}">
      <dgm:prSet/>
      <dgm:spPr/>
      <dgm:t>
        <a:bodyPr/>
        <a:lstStyle/>
        <a:p>
          <a:endParaRPr lang="es-ES" sz="1400" b="0">
            <a:latin typeface="Agency FB" panose="020B0503020202020204" pitchFamily="34" charset="0"/>
          </a:endParaRPr>
        </a:p>
      </dgm:t>
    </dgm:pt>
    <dgm:pt modelId="{79DB590C-F858-4CA9-81F7-CCF95CD34759}" type="sibTrans" cxnId="{A6E27680-87B5-4704-86A8-69E974537D0C}">
      <dgm:prSet/>
      <dgm:spPr/>
      <dgm:t>
        <a:bodyPr/>
        <a:lstStyle/>
        <a:p>
          <a:endParaRPr lang="es-ES" sz="1400" b="0">
            <a:latin typeface="Agency FB" panose="020B0503020202020204" pitchFamily="34" charset="0"/>
          </a:endParaRPr>
        </a:p>
      </dgm:t>
    </dgm:pt>
    <dgm:pt modelId="{692FCA09-5014-4175-9B31-267E3BBBE567}">
      <dgm:prSet phldrT="[Texto]" custT="1"/>
      <dgm:spPr>
        <a:scene3d>
          <a:camera prst="orthographicFront"/>
          <a:lightRig rig="threePt" dir="t"/>
        </a:scene3d>
        <a:sp3d>
          <a:bevelT prst="slope"/>
        </a:sp3d>
      </dgm:spPr>
      <dgm:t>
        <a:bodyPr/>
        <a:lstStyle/>
        <a:p>
          <a:r>
            <a:rPr lang="es-ES" sz="1600" b="0" dirty="0" smtClean="0">
              <a:latin typeface="Agency FB" panose="020B0503020202020204" pitchFamily="34" charset="0"/>
              <a:cs typeface="Times New Roman" panose="02020603050405020304" pitchFamily="18" charset="0"/>
            </a:rPr>
            <a:t>Envió de comunicado interinstitucional informando sobre el levantamiento, usuario y claves a cada uno de los informantes (Directores de área) </a:t>
          </a:r>
          <a:endParaRPr lang="es-ES" sz="1600" b="0" dirty="0">
            <a:latin typeface="Agency FB" panose="020B0503020202020204" pitchFamily="34" charset="0"/>
            <a:cs typeface="Times New Roman" panose="02020603050405020304" pitchFamily="18" charset="0"/>
          </a:endParaRPr>
        </a:p>
      </dgm:t>
    </dgm:pt>
    <dgm:pt modelId="{CBF4245F-13A4-4C09-BC65-CAB4701F8BD4}" type="parTrans" cxnId="{1732F4DF-17E1-43D8-8102-6E9F8203C1EE}">
      <dgm:prSet/>
      <dgm:spPr/>
      <dgm:t>
        <a:bodyPr/>
        <a:lstStyle/>
        <a:p>
          <a:endParaRPr lang="es-ES" sz="1400" b="0">
            <a:latin typeface="Agency FB" panose="020B0503020202020204" pitchFamily="34" charset="0"/>
          </a:endParaRPr>
        </a:p>
      </dgm:t>
    </dgm:pt>
    <dgm:pt modelId="{B1BC530E-3044-46B6-8833-C8BE36EC85F3}" type="sibTrans" cxnId="{1732F4DF-17E1-43D8-8102-6E9F8203C1EE}">
      <dgm:prSet/>
      <dgm:spPr/>
      <dgm:t>
        <a:bodyPr/>
        <a:lstStyle/>
        <a:p>
          <a:endParaRPr lang="es-ES" sz="1400" b="0">
            <a:latin typeface="Agency FB" panose="020B0503020202020204" pitchFamily="34" charset="0"/>
          </a:endParaRPr>
        </a:p>
      </dgm:t>
    </dgm:pt>
    <dgm:pt modelId="{39C3A92E-44AF-40EF-A2D5-B0C171327A1D}">
      <dgm:prSet phldrT="[Texto]" custT="1"/>
      <dgm:spPr>
        <a:scene3d>
          <a:camera prst="orthographicFront"/>
          <a:lightRig rig="threePt" dir="t"/>
        </a:scene3d>
        <a:sp3d>
          <a:bevelT prst="slope"/>
        </a:sp3d>
      </dgm:spPr>
      <dgm:t>
        <a:bodyPr/>
        <a:lstStyle/>
        <a:p>
          <a:r>
            <a:rPr lang="es-ES" sz="1600" b="0" dirty="0" smtClean="0">
              <a:latin typeface="Agency FB" panose="020B0503020202020204" pitchFamily="34" charset="0"/>
              <a:cs typeface="Times New Roman" panose="02020603050405020304" pitchFamily="18" charset="0"/>
            </a:rPr>
            <a:t>Definición de formulario (mesa técnica</a:t>
          </a:r>
          <a:r>
            <a:rPr lang="es-ES" sz="1400" b="0" dirty="0" smtClean="0">
              <a:latin typeface="Agency FB" panose="020B0503020202020204" pitchFamily="34" charset="0"/>
              <a:cs typeface="Times New Roman" panose="02020603050405020304" pitchFamily="18" charset="0"/>
            </a:rPr>
            <a:t>)</a:t>
          </a:r>
          <a:endParaRPr lang="es-ES" sz="1400" b="0" dirty="0">
            <a:latin typeface="Agency FB" panose="020B0503020202020204" pitchFamily="34" charset="0"/>
            <a:cs typeface="Times New Roman" panose="02020603050405020304" pitchFamily="18" charset="0"/>
          </a:endParaRPr>
        </a:p>
      </dgm:t>
    </dgm:pt>
    <dgm:pt modelId="{87E69E1F-5C15-4601-9380-06648E5B6C01}" type="parTrans" cxnId="{294A1E12-599D-4063-B6C6-7A46DE2A86F0}">
      <dgm:prSet/>
      <dgm:spPr/>
      <dgm:t>
        <a:bodyPr/>
        <a:lstStyle/>
        <a:p>
          <a:endParaRPr lang="es-ES" sz="1400" b="0">
            <a:latin typeface="Agency FB" panose="020B0503020202020204" pitchFamily="34" charset="0"/>
          </a:endParaRPr>
        </a:p>
      </dgm:t>
    </dgm:pt>
    <dgm:pt modelId="{7A8DFC37-6893-4FF8-9574-8BD9D909AAD7}" type="sibTrans" cxnId="{294A1E12-599D-4063-B6C6-7A46DE2A86F0}">
      <dgm:prSet/>
      <dgm:spPr>
        <a:scene3d>
          <a:camera prst="orthographicFront"/>
          <a:lightRig rig="threePt" dir="t"/>
        </a:scene3d>
        <a:sp3d>
          <a:bevelT prst="slope"/>
        </a:sp3d>
      </dgm:spPr>
      <dgm:t>
        <a:bodyPr/>
        <a:lstStyle/>
        <a:p>
          <a:endParaRPr lang="es-ES" sz="1400" b="0">
            <a:latin typeface="Agency FB" panose="020B0503020202020204" pitchFamily="34" charset="0"/>
          </a:endParaRPr>
        </a:p>
      </dgm:t>
    </dgm:pt>
    <dgm:pt modelId="{94160BDA-416E-4D2B-BA25-FA2986CF97C4}">
      <dgm:prSet phldrT="[Texto]" custT="1"/>
      <dgm:spPr>
        <a:scene3d>
          <a:camera prst="orthographicFront"/>
          <a:lightRig rig="threePt" dir="t"/>
        </a:scene3d>
        <a:sp3d>
          <a:bevelT prst="slope"/>
        </a:sp3d>
      </dgm:spPr>
      <dgm:t>
        <a:bodyPr/>
        <a:lstStyle/>
        <a:p>
          <a:r>
            <a:rPr lang="es-ES" sz="1600" b="0" dirty="0" smtClean="0">
              <a:latin typeface="Agency FB" panose="020B0503020202020204" pitchFamily="34" charset="0"/>
            </a:rPr>
            <a:t>Levantamiento de información meses junio y julio</a:t>
          </a:r>
          <a:endParaRPr lang="es-ES" sz="1600" b="0" dirty="0">
            <a:latin typeface="Agency FB" panose="020B0503020202020204" pitchFamily="34" charset="0"/>
            <a:cs typeface="Times New Roman" panose="02020603050405020304" pitchFamily="18" charset="0"/>
          </a:endParaRPr>
        </a:p>
      </dgm:t>
    </dgm:pt>
    <dgm:pt modelId="{B0E6FE2F-33B4-4C4B-BD58-F6C75A1794A7}" type="parTrans" cxnId="{4848C11D-4DD0-4FEC-8C7B-F6EC2A9B5356}">
      <dgm:prSet/>
      <dgm:spPr/>
      <dgm:t>
        <a:bodyPr/>
        <a:lstStyle/>
        <a:p>
          <a:endParaRPr lang="es-ES" sz="1400" b="0">
            <a:latin typeface="Agency FB" panose="020B0503020202020204" pitchFamily="34" charset="0"/>
          </a:endParaRPr>
        </a:p>
      </dgm:t>
    </dgm:pt>
    <dgm:pt modelId="{93517F10-7B64-4207-AFEE-1040181EAD48}" type="sibTrans" cxnId="{4848C11D-4DD0-4FEC-8C7B-F6EC2A9B5356}">
      <dgm:prSet/>
      <dgm:spPr/>
      <dgm:t>
        <a:bodyPr/>
        <a:lstStyle/>
        <a:p>
          <a:endParaRPr lang="es-ES" sz="1400" b="0">
            <a:latin typeface="Agency FB" panose="020B0503020202020204" pitchFamily="34" charset="0"/>
          </a:endParaRPr>
        </a:p>
      </dgm:t>
    </dgm:pt>
    <dgm:pt modelId="{068FA0D5-B8AD-4989-87CA-26B8B75240AE}" type="pres">
      <dgm:prSet presAssocID="{9C75C04A-2D63-4B69-9B79-1D0282F691B4}" presName="Name0" presStyleCnt="0">
        <dgm:presLayoutVars>
          <dgm:chMax val="7"/>
          <dgm:chPref val="7"/>
          <dgm:dir/>
        </dgm:presLayoutVars>
      </dgm:prSet>
      <dgm:spPr/>
    </dgm:pt>
    <dgm:pt modelId="{73BB36FD-CDCF-42BF-B7BE-E196A27297BA}" type="pres">
      <dgm:prSet presAssocID="{9C75C04A-2D63-4B69-9B79-1D0282F691B4}" presName="Name1" presStyleCnt="0"/>
      <dgm:spPr/>
    </dgm:pt>
    <dgm:pt modelId="{3F3D4329-E8AE-4AB9-8A28-97824B946E07}" type="pres">
      <dgm:prSet presAssocID="{9C75C04A-2D63-4B69-9B79-1D0282F691B4}" presName="cycle" presStyleCnt="0"/>
      <dgm:spPr/>
    </dgm:pt>
    <dgm:pt modelId="{E5876111-2F7B-45F8-AAFF-99FAC154BB2E}" type="pres">
      <dgm:prSet presAssocID="{9C75C04A-2D63-4B69-9B79-1D0282F691B4}" presName="srcNode" presStyleLbl="node1" presStyleIdx="0" presStyleCnt="4"/>
      <dgm:spPr/>
    </dgm:pt>
    <dgm:pt modelId="{49CA9CF9-F722-4A7A-8F5E-925B569D6176}" type="pres">
      <dgm:prSet presAssocID="{9C75C04A-2D63-4B69-9B79-1D0282F691B4}" presName="conn" presStyleLbl="parChTrans1D2" presStyleIdx="0" presStyleCnt="1"/>
      <dgm:spPr/>
      <dgm:t>
        <a:bodyPr/>
        <a:lstStyle/>
        <a:p>
          <a:endParaRPr lang="es-ES"/>
        </a:p>
      </dgm:t>
    </dgm:pt>
    <dgm:pt modelId="{B23668E0-0736-4F1E-ACBC-D315F1F8F87F}" type="pres">
      <dgm:prSet presAssocID="{9C75C04A-2D63-4B69-9B79-1D0282F691B4}" presName="extraNode" presStyleLbl="node1" presStyleIdx="0" presStyleCnt="4"/>
      <dgm:spPr/>
    </dgm:pt>
    <dgm:pt modelId="{B4B6F119-07E5-4AEB-B501-F68318D3E670}" type="pres">
      <dgm:prSet presAssocID="{9C75C04A-2D63-4B69-9B79-1D0282F691B4}" presName="dstNode" presStyleLbl="node1" presStyleIdx="0" presStyleCnt="4"/>
      <dgm:spPr/>
    </dgm:pt>
    <dgm:pt modelId="{900C6675-3C08-4301-8C56-A0D23B772E7E}" type="pres">
      <dgm:prSet presAssocID="{39C3A92E-44AF-40EF-A2D5-B0C171327A1D}" presName="text_1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FEC9F16D-0F3F-44A3-9C21-695309E253D9}" type="pres">
      <dgm:prSet presAssocID="{39C3A92E-44AF-40EF-A2D5-B0C171327A1D}" presName="accent_1" presStyleCnt="0"/>
      <dgm:spPr/>
    </dgm:pt>
    <dgm:pt modelId="{03139E96-B6F9-40D1-8210-E344E3ECF513}" type="pres">
      <dgm:prSet presAssocID="{39C3A92E-44AF-40EF-A2D5-B0C171327A1D}" presName="accentRepeatNode" presStyleLbl="solidFgAcc1" presStyleIdx="0" presStyleCnt="4" custScaleX="90329" custScaleY="83856"/>
      <dgm:spPr>
        <a:scene3d>
          <a:camera prst="orthographicFront"/>
          <a:lightRig rig="threePt" dir="t"/>
        </a:scene3d>
        <a:sp3d>
          <a:bevelT prst="slope"/>
        </a:sp3d>
      </dgm:spPr>
    </dgm:pt>
    <dgm:pt modelId="{A4747B14-009A-4B3B-B662-EFE9EF467DE6}" type="pres">
      <dgm:prSet presAssocID="{A0593855-BDD8-40AC-8A63-0EDCF7154A8E}" presName="text_2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2FEAD0B0-151B-4147-8C2C-92DB1B6CD741}" type="pres">
      <dgm:prSet presAssocID="{A0593855-BDD8-40AC-8A63-0EDCF7154A8E}" presName="accent_2" presStyleCnt="0"/>
      <dgm:spPr/>
    </dgm:pt>
    <dgm:pt modelId="{4CE9AECF-C1B0-4F68-B70A-5716C8CED78A}" type="pres">
      <dgm:prSet presAssocID="{A0593855-BDD8-40AC-8A63-0EDCF7154A8E}" presName="accentRepeatNode" presStyleLbl="solidFgAcc1" presStyleIdx="1" presStyleCnt="4" custScaleX="90329" custScaleY="83856"/>
      <dgm:spPr>
        <a:scene3d>
          <a:camera prst="orthographicFront"/>
          <a:lightRig rig="threePt" dir="t"/>
        </a:scene3d>
        <a:sp3d>
          <a:bevelT prst="slope"/>
        </a:sp3d>
      </dgm:spPr>
    </dgm:pt>
    <dgm:pt modelId="{904468AD-212F-49EC-8C74-87A9DB917D60}" type="pres">
      <dgm:prSet presAssocID="{692FCA09-5014-4175-9B31-267E3BBBE567}" presName="text_3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98628AD6-F3C0-46A6-889E-5F26FE3BF46D}" type="pres">
      <dgm:prSet presAssocID="{692FCA09-5014-4175-9B31-267E3BBBE567}" presName="accent_3" presStyleCnt="0"/>
      <dgm:spPr/>
    </dgm:pt>
    <dgm:pt modelId="{6CFE5930-EC3C-494F-A911-31B8DCBE38A2}" type="pres">
      <dgm:prSet presAssocID="{692FCA09-5014-4175-9B31-267E3BBBE567}" presName="accentRepeatNode" presStyleLbl="solidFgAcc1" presStyleIdx="2" presStyleCnt="4" custScaleX="90329" custScaleY="83856"/>
      <dgm:spPr>
        <a:scene3d>
          <a:camera prst="orthographicFront"/>
          <a:lightRig rig="threePt" dir="t"/>
        </a:scene3d>
        <a:sp3d>
          <a:bevelT prst="slope"/>
        </a:sp3d>
      </dgm:spPr>
    </dgm:pt>
    <dgm:pt modelId="{E7A5A533-9FBD-4C13-8EA2-52D92ACE9F51}" type="pres">
      <dgm:prSet presAssocID="{94160BDA-416E-4D2B-BA25-FA2986CF97C4}" presName="text_4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4D1AB838-E197-448A-9C40-3304EE18993E}" type="pres">
      <dgm:prSet presAssocID="{94160BDA-416E-4D2B-BA25-FA2986CF97C4}" presName="accent_4" presStyleCnt="0"/>
      <dgm:spPr/>
    </dgm:pt>
    <dgm:pt modelId="{867705AD-80F8-44C0-8669-5DB6BFD2FFA4}" type="pres">
      <dgm:prSet presAssocID="{94160BDA-416E-4D2B-BA25-FA2986CF97C4}" presName="accentRepeatNode" presStyleLbl="solidFgAcc1" presStyleIdx="3" presStyleCnt="4" custScaleX="90329" custScaleY="83856"/>
      <dgm:spPr>
        <a:scene3d>
          <a:camera prst="orthographicFront"/>
          <a:lightRig rig="threePt" dir="t"/>
        </a:scene3d>
        <a:sp3d>
          <a:bevelT prst="slope"/>
        </a:sp3d>
      </dgm:spPr>
      <dgm:t>
        <a:bodyPr/>
        <a:lstStyle/>
        <a:p>
          <a:endParaRPr lang="es-ES"/>
        </a:p>
      </dgm:t>
    </dgm:pt>
  </dgm:ptLst>
  <dgm:cxnLst>
    <dgm:cxn modelId="{440D5745-4E7B-49CF-9C40-40D4243F9A41}" type="presOf" srcId="{692FCA09-5014-4175-9B31-267E3BBBE567}" destId="{904468AD-212F-49EC-8C74-87A9DB917D60}" srcOrd="0" destOrd="0" presId="urn:microsoft.com/office/officeart/2008/layout/VerticalCurvedList"/>
    <dgm:cxn modelId="{4EECF52E-5E99-4070-B0E3-AF56CBEE432D}" type="presOf" srcId="{9C75C04A-2D63-4B69-9B79-1D0282F691B4}" destId="{068FA0D5-B8AD-4989-87CA-26B8B75240AE}" srcOrd="0" destOrd="0" presId="urn:microsoft.com/office/officeart/2008/layout/VerticalCurvedList"/>
    <dgm:cxn modelId="{8853646C-10D5-4412-9CCE-B6A1CEEDA23E}" type="presOf" srcId="{A0593855-BDD8-40AC-8A63-0EDCF7154A8E}" destId="{A4747B14-009A-4B3B-B662-EFE9EF467DE6}" srcOrd="0" destOrd="0" presId="urn:microsoft.com/office/officeart/2008/layout/VerticalCurvedList"/>
    <dgm:cxn modelId="{294A1E12-599D-4063-B6C6-7A46DE2A86F0}" srcId="{9C75C04A-2D63-4B69-9B79-1D0282F691B4}" destId="{39C3A92E-44AF-40EF-A2D5-B0C171327A1D}" srcOrd="0" destOrd="0" parTransId="{87E69E1F-5C15-4601-9380-06648E5B6C01}" sibTransId="{7A8DFC37-6893-4FF8-9574-8BD9D909AAD7}"/>
    <dgm:cxn modelId="{2DC55667-A877-40C9-AE43-B7E0E80E9A2C}" type="presOf" srcId="{94160BDA-416E-4D2B-BA25-FA2986CF97C4}" destId="{E7A5A533-9FBD-4C13-8EA2-52D92ACE9F51}" srcOrd="0" destOrd="0" presId="urn:microsoft.com/office/officeart/2008/layout/VerticalCurvedList"/>
    <dgm:cxn modelId="{4848C11D-4DD0-4FEC-8C7B-F6EC2A9B5356}" srcId="{9C75C04A-2D63-4B69-9B79-1D0282F691B4}" destId="{94160BDA-416E-4D2B-BA25-FA2986CF97C4}" srcOrd="3" destOrd="0" parTransId="{B0E6FE2F-33B4-4C4B-BD58-F6C75A1794A7}" sibTransId="{93517F10-7B64-4207-AFEE-1040181EAD48}"/>
    <dgm:cxn modelId="{A6E27680-87B5-4704-86A8-69E974537D0C}" srcId="{9C75C04A-2D63-4B69-9B79-1D0282F691B4}" destId="{A0593855-BDD8-40AC-8A63-0EDCF7154A8E}" srcOrd="1" destOrd="0" parTransId="{ADB9C785-0F57-41A1-9EE4-DBA77EB36413}" sibTransId="{79DB590C-F858-4CA9-81F7-CCF95CD34759}"/>
    <dgm:cxn modelId="{C775AB71-D294-455B-9ABB-C63E69F4A2C5}" type="presOf" srcId="{39C3A92E-44AF-40EF-A2D5-B0C171327A1D}" destId="{900C6675-3C08-4301-8C56-A0D23B772E7E}" srcOrd="0" destOrd="0" presId="urn:microsoft.com/office/officeart/2008/layout/VerticalCurvedList"/>
    <dgm:cxn modelId="{83D205F1-2CA8-4BF6-B06F-A6E3FCA3E1AB}" type="presOf" srcId="{7A8DFC37-6893-4FF8-9574-8BD9D909AAD7}" destId="{49CA9CF9-F722-4A7A-8F5E-925B569D6176}" srcOrd="0" destOrd="0" presId="urn:microsoft.com/office/officeart/2008/layout/VerticalCurvedList"/>
    <dgm:cxn modelId="{1732F4DF-17E1-43D8-8102-6E9F8203C1EE}" srcId="{9C75C04A-2D63-4B69-9B79-1D0282F691B4}" destId="{692FCA09-5014-4175-9B31-267E3BBBE567}" srcOrd="2" destOrd="0" parTransId="{CBF4245F-13A4-4C09-BC65-CAB4701F8BD4}" sibTransId="{B1BC530E-3044-46B6-8833-C8BE36EC85F3}"/>
    <dgm:cxn modelId="{3C32FDC4-9C88-42F0-841C-AA7594244996}" type="presParOf" srcId="{068FA0D5-B8AD-4989-87CA-26B8B75240AE}" destId="{73BB36FD-CDCF-42BF-B7BE-E196A27297BA}" srcOrd="0" destOrd="0" presId="urn:microsoft.com/office/officeart/2008/layout/VerticalCurvedList"/>
    <dgm:cxn modelId="{DA416FE9-695F-4AC2-9362-456EF20BC098}" type="presParOf" srcId="{73BB36FD-CDCF-42BF-B7BE-E196A27297BA}" destId="{3F3D4329-E8AE-4AB9-8A28-97824B946E07}" srcOrd="0" destOrd="0" presId="urn:microsoft.com/office/officeart/2008/layout/VerticalCurvedList"/>
    <dgm:cxn modelId="{1DFD8128-5E5C-4D90-8C64-D3646236C9DD}" type="presParOf" srcId="{3F3D4329-E8AE-4AB9-8A28-97824B946E07}" destId="{E5876111-2F7B-45F8-AAFF-99FAC154BB2E}" srcOrd="0" destOrd="0" presId="urn:microsoft.com/office/officeart/2008/layout/VerticalCurvedList"/>
    <dgm:cxn modelId="{AC0E2F05-C7F5-4D6D-80C7-9CA781B120DB}" type="presParOf" srcId="{3F3D4329-E8AE-4AB9-8A28-97824B946E07}" destId="{49CA9CF9-F722-4A7A-8F5E-925B569D6176}" srcOrd="1" destOrd="0" presId="urn:microsoft.com/office/officeart/2008/layout/VerticalCurvedList"/>
    <dgm:cxn modelId="{FEA994AD-B3A5-4062-99EC-573C7B6CF897}" type="presParOf" srcId="{3F3D4329-E8AE-4AB9-8A28-97824B946E07}" destId="{B23668E0-0736-4F1E-ACBC-D315F1F8F87F}" srcOrd="2" destOrd="0" presId="urn:microsoft.com/office/officeart/2008/layout/VerticalCurvedList"/>
    <dgm:cxn modelId="{B4DB08B2-9F26-4B53-9DE4-C77D2B1E1DB4}" type="presParOf" srcId="{3F3D4329-E8AE-4AB9-8A28-97824B946E07}" destId="{B4B6F119-07E5-4AEB-B501-F68318D3E670}" srcOrd="3" destOrd="0" presId="urn:microsoft.com/office/officeart/2008/layout/VerticalCurvedList"/>
    <dgm:cxn modelId="{351C428D-AABB-412D-82E9-9B3FD439D112}" type="presParOf" srcId="{73BB36FD-CDCF-42BF-B7BE-E196A27297BA}" destId="{900C6675-3C08-4301-8C56-A0D23B772E7E}" srcOrd="1" destOrd="0" presId="urn:microsoft.com/office/officeart/2008/layout/VerticalCurvedList"/>
    <dgm:cxn modelId="{87285D32-B9A0-44B4-B747-9F2C60E55B2C}" type="presParOf" srcId="{73BB36FD-CDCF-42BF-B7BE-E196A27297BA}" destId="{FEC9F16D-0F3F-44A3-9C21-695309E253D9}" srcOrd="2" destOrd="0" presId="urn:microsoft.com/office/officeart/2008/layout/VerticalCurvedList"/>
    <dgm:cxn modelId="{05B99E62-DE38-4A6F-9EB4-D292E6F4981C}" type="presParOf" srcId="{FEC9F16D-0F3F-44A3-9C21-695309E253D9}" destId="{03139E96-B6F9-40D1-8210-E344E3ECF513}" srcOrd="0" destOrd="0" presId="urn:microsoft.com/office/officeart/2008/layout/VerticalCurvedList"/>
    <dgm:cxn modelId="{5F34CA39-1A64-4EA6-B481-26A36C22FB7E}" type="presParOf" srcId="{73BB36FD-CDCF-42BF-B7BE-E196A27297BA}" destId="{A4747B14-009A-4B3B-B662-EFE9EF467DE6}" srcOrd="3" destOrd="0" presId="urn:microsoft.com/office/officeart/2008/layout/VerticalCurvedList"/>
    <dgm:cxn modelId="{00E5D963-F500-4AC5-B802-B4C156651D42}" type="presParOf" srcId="{73BB36FD-CDCF-42BF-B7BE-E196A27297BA}" destId="{2FEAD0B0-151B-4147-8C2C-92DB1B6CD741}" srcOrd="4" destOrd="0" presId="urn:microsoft.com/office/officeart/2008/layout/VerticalCurvedList"/>
    <dgm:cxn modelId="{F8F46F69-514B-42A7-95E6-8F52F21CF72E}" type="presParOf" srcId="{2FEAD0B0-151B-4147-8C2C-92DB1B6CD741}" destId="{4CE9AECF-C1B0-4F68-B70A-5716C8CED78A}" srcOrd="0" destOrd="0" presId="urn:microsoft.com/office/officeart/2008/layout/VerticalCurvedList"/>
    <dgm:cxn modelId="{E2EB8795-9D65-4E50-AB1C-EFB6160F85E5}" type="presParOf" srcId="{73BB36FD-CDCF-42BF-B7BE-E196A27297BA}" destId="{904468AD-212F-49EC-8C74-87A9DB917D60}" srcOrd="5" destOrd="0" presId="urn:microsoft.com/office/officeart/2008/layout/VerticalCurvedList"/>
    <dgm:cxn modelId="{25179125-3C99-4D46-A43A-3D256EFC4DA3}" type="presParOf" srcId="{73BB36FD-CDCF-42BF-B7BE-E196A27297BA}" destId="{98628AD6-F3C0-46A6-889E-5F26FE3BF46D}" srcOrd="6" destOrd="0" presId="urn:microsoft.com/office/officeart/2008/layout/VerticalCurvedList"/>
    <dgm:cxn modelId="{77C234D0-50A8-4BF1-8A64-80048C11100B}" type="presParOf" srcId="{98628AD6-F3C0-46A6-889E-5F26FE3BF46D}" destId="{6CFE5930-EC3C-494F-A911-31B8DCBE38A2}" srcOrd="0" destOrd="0" presId="urn:microsoft.com/office/officeart/2008/layout/VerticalCurvedList"/>
    <dgm:cxn modelId="{D9E270C6-AE40-4937-9FC9-F95A76871C92}" type="presParOf" srcId="{73BB36FD-CDCF-42BF-B7BE-E196A27297BA}" destId="{E7A5A533-9FBD-4C13-8EA2-52D92ACE9F51}" srcOrd="7" destOrd="0" presId="urn:microsoft.com/office/officeart/2008/layout/VerticalCurvedList"/>
    <dgm:cxn modelId="{68A2FE90-A723-4961-9053-A45BB9842E0E}" type="presParOf" srcId="{73BB36FD-CDCF-42BF-B7BE-E196A27297BA}" destId="{4D1AB838-E197-448A-9C40-3304EE18993E}" srcOrd="8" destOrd="0" presId="urn:microsoft.com/office/officeart/2008/layout/VerticalCurvedList"/>
    <dgm:cxn modelId="{758AE43B-2F0B-48C4-A3AB-2CC9AE66159C}" type="presParOf" srcId="{4D1AB838-E197-448A-9C40-3304EE18993E}" destId="{867705AD-80F8-44C0-8669-5DB6BFD2FFA4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BD60FE13-4B34-4C5B-9AA6-B6E94D2665E2}" type="doc">
      <dgm:prSet loTypeId="urn:microsoft.com/office/officeart/2008/layout/PictureStrips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C"/>
        </a:p>
      </dgm:t>
    </dgm:pt>
    <dgm:pt modelId="{9102F19F-CE10-4E5E-8D48-18C229FC960A}">
      <dgm:prSet phldrT="[Texto]" custT="1"/>
      <dgm:spPr>
        <a:ln>
          <a:solidFill>
            <a:schemeClr val="accent1">
              <a:lumMod val="20000"/>
              <a:lumOff val="80000"/>
            </a:schemeClr>
          </a:solidFill>
        </a:ln>
      </dgm:spPr>
      <dgm:t>
        <a:bodyPr/>
        <a:lstStyle/>
        <a:p>
          <a:pPr algn="l"/>
          <a:r>
            <a:rPr lang="es-EC" sz="1000" b="1" u="none" dirty="0" smtClean="0">
              <a:solidFill>
                <a:schemeClr val="tx1"/>
              </a:solidFill>
              <a:effectLst/>
              <a:latin typeface="+mn-lt"/>
              <a:cs typeface="Times New Roman" panose="02020603050405020304" pitchFamily="18" charset="0"/>
            </a:rPr>
            <a:t>- Gestión del levantamiento</a:t>
          </a:r>
        </a:p>
        <a:p>
          <a:pPr algn="l"/>
          <a:r>
            <a:rPr lang="es-EC" sz="1000" b="1" u="none" dirty="0" smtClean="0">
              <a:solidFill>
                <a:schemeClr val="tx1"/>
              </a:solidFill>
              <a:effectLst/>
              <a:latin typeface="+mn-lt"/>
              <a:cs typeface="Times New Roman" panose="02020603050405020304" pitchFamily="18" charset="0"/>
            </a:rPr>
            <a:t>- Validación de la información</a:t>
          </a:r>
          <a:endParaRPr lang="es-EC" sz="1000" b="1" u="none" dirty="0"/>
        </a:p>
      </dgm:t>
    </dgm:pt>
    <dgm:pt modelId="{CBA3AC6C-3497-41EA-AF34-1311F7C71DD5}" type="parTrans" cxnId="{63BF61FB-530B-48D4-81CD-5EB2D74BCD34}">
      <dgm:prSet/>
      <dgm:spPr/>
      <dgm:t>
        <a:bodyPr/>
        <a:lstStyle/>
        <a:p>
          <a:endParaRPr lang="es-EC" sz="1100"/>
        </a:p>
      </dgm:t>
    </dgm:pt>
    <dgm:pt modelId="{B3E7F909-8166-4C5B-A83A-8A73E1085400}" type="sibTrans" cxnId="{63BF61FB-530B-48D4-81CD-5EB2D74BCD34}">
      <dgm:prSet/>
      <dgm:spPr/>
      <dgm:t>
        <a:bodyPr/>
        <a:lstStyle/>
        <a:p>
          <a:endParaRPr lang="es-EC" sz="1100"/>
        </a:p>
      </dgm:t>
    </dgm:pt>
    <dgm:pt modelId="{568F1624-8C5E-4E4F-8604-0FF9414DB1AE}">
      <dgm:prSet custT="1"/>
      <dgm:spPr>
        <a:ln>
          <a:solidFill>
            <a:schemeClr val="accent1">
              <a:lumMod val="20000"/>
              <a:lumOff val="80000"/>
            </a:schemeClr>
          </a:solidFill>
        </a:ln>
      </dgm:spPr>
      <dgm:t>
        <a:bodyPr/>
        <a:lstStyle/>
        <a:p>
          <a:pPr algn="l"/>
          <a:r>
            <a:rPr lang="es-EC" sz="1000" b="1" u="none" dirty="0" smtClean="0">
              <a:solidFill>
                <a:schemeClr val="tx1"/>
              </a:solidFill>
              <a:effectLst/>
              <a:latin typeface="+mn-lt"/>
              <a:cs typeface="Times New Roman" panose="02020603050405020304" pitchFamily="18" charset="0"/>
            </a:rPr>
            <a:t>- Gestión del levantamiento</a:t>
          </a:r>
        </a:p>
        <a:p>
          <a:pPr algn="l"/>
          <a:r>
            <a:rPr lang="es-EC" sz="1000" b="1" u="none" dirty="0" smtClean="0">
              <a:solidFill>
                <a:schemeClr val="tx1"/>
              </a:solidFill>
              <a:effectLst/>
              <a:latin typeface="+mn-lt"/>
              <a:cs typeface="Times New Roman" panose="02020603050405020304" pitchFamily="18" charset="0"/>
            </a:rPr>
            <a:t>- Validación de la información</a:t>
          </a:r>
          <a:endParaRPr lang="es-EC" sz="1000" dirty="0" smtClean="0">
            <a:solidFill>
              <a:schemeClr val="tx1"/>
            </a:solidFill>
            <a:effectLst/>
            <a:latin typeface="+mn-lt"/>
            <a:cs typeface="Times New Roman" panose="02020603050405020304" pitchFamily="18" charset="0"/>
          </a:endParaRPr>
        </a:p>
      </dgm:t>
    </dgm:pt>
    <dgm:pt modelId="{FCB04D98-C3FC-4FA8-898B-D289BA011EE7}" type="parTrans" cxnId="{FB51D68D-C4B8-4488-AC41-E04102782C00}">
      <dgm:prSet/>
      <dgm:spPr/>
      <dgm:t>
        <a:bodyPr/>
        <a:lstStyle/>
        <a:p>
          <a:endParaRPr lang="es-EC" sz="1100"/>
        </a:p>
      </dgm:t>
    </dgm:pt>
    <dgm:pt modelId="{3F76282F-4414-4C0F-9D39-AA5145B916CC}" type="sibTrans" cxnId="{FB51D68D-C4B8-4488-AC41-E04102782C00}">
      <dgm:prSet/>
      <dgm:spPr/>
      <dgm:t>
        <a:bodyPr/>
        <a:lstStyle/>
        <a:p>
          <a:endParaRPr lang="es-EC" sz="1100"/>
        </a:p>
      </dgm:t>
    </dgm:pt>
    <dgm:pt modelId="{872B03AE-8C9C-4B7E-9C80-7DB9D04819E0}">
      <dgm:prSet custT="1"/>
      <dgm:spPr>
        <a:ln>
          <a:solidFill>
            <a:schemeClr val="accent1">
              <a:lumMod val="20000"/>
              <a:lumOff val="80000"/>
            </a:schemeClr>
          </a:solidFill>
        </a:ln>
      </dgm:spPr>
      <dgm:t>
        <a:bodyPr/>
        <a:lstStyle/>
        <a:p>
          <a:pPr algn="l"/>
          <a:r>
            <a:rPr lang="es-EC" sz="1000" b="1" u="none" dirty="0" smtClean="0">
              <a:solidFill>
                <a:schemeClr val="tx1"/>
              </a:solidFill>
              <a:effectLst/>
              <a:latin typeface="+mn-lt"/>
              <a:cs typeface="Times New Roman" panose="02020603050405020304" pitchFamily="18" charset="0"/>
            </a:rPr>
            <a:t>- Validación de la información</a:t>
          </a:r>
          <a:endParaRPr lang="es-EC" sz="1000" b="0" dirty="0" smtClean="0">
            <a:solidFill>
              <a:schemeClr val="tx1"/>
            </a:solidFill>
            <a:effectLst/>
            <a:latin typeface="+mn-lt"/>
            <a:cs typeface="Times New Roman" panose="02020603050405020304" pitchFamily="18" charset="0"/>
          </a:endParaRPr>
        </a:p>
      </dgm:t>
    </dgm:pt>
    <dgm:pt modelId="{1F2C17F0-9F59-4A97-A4A3-09B66250BD9E}" type="parTrans" cxnId="{4E26B050-7B94-496A-98A2-486E245D1B2F}">
      <dgm:prSet/>
      <dgm:spPr/>
      <dgm:t>
        <a:bodyPr/>
        <a:lstStyle/>
        <a:p>
          <a:endParaRPr lang="es-EC" sz="1100"/>
        </a:p>
      </dgm:t>
    </dgm:pt>
    <dgm:pt modelId="{3ACF4888-257E-4A9B-A4FE-0C8923CB6A15}" type="sibTrans" cxnId="{4E26B050-7B94-496A-98A2-486E245D1B2F}">
      <dgm:prSet/>
      <dgm:spPr/>
      <dgm:t>
        <a:bodyPr/>
        <a:lstStyle/>
        <a:p>
          <a:endParaRPr lang="es-EC" sz="1100"/>
        </a:p>
      </dgm:t>
    </dgm:pt>
    <dgm:pt modelId="{959F6712-266B-4FB8-B239-C87DB79CC130}" type="pres">
      <dgm:prSet presAssocID="{BD60FE13-4B34-4C5B-9AA6-B6E94D2665E2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EC"/>
        </a:p>
      </dgm:t>
    </dgm:pt>
    <dgm:pt modelId="{401BDD00-E137-457E-844B-F419AE447B8E}" type="pres">
      <dgm:prSet presAssocID="{9102F19F-CE10-4E5E-8D48-18C229FC960A}" presName="composite" presStyleCnt="0"/>
      <dgm:spPr/>
    </dgm:pt>
    <dgm:pt modelId="{2DBFEFF3-6267-494F-B4D5-71C81D6D5EC0}" type="pres">
      <dgm:prSet presAssocID="{9102F19F-CE10-4E5E-8D48-18C229FC960A}" presName="rect1" presStyleLbl="trAlignAcc1" presStyleIdx="0" presStyleCnt="3" custScaleX="66659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84288AAB-ABD4-4B35-A736-2337FB902D18}" type="pres">
      <dgm:prSet presAssocID="{9102F19F-CE10-4E5E-8D48-18C229FC960A}" presName="rect2" presStyleLbl="fgImgPlace1" presStyleIdx="0" presStyleCnt="3" custScaleY="82003" custLinFactNeighborX="63713" custLinFactNeighborY="12162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es-ES"/>
        </a:p>
      </dgm:t>
    </dgm:pt>
    <dgm:pt modelId="{08B8F182-E727-44B3-A560-1FF406C84728}" type="pres">
      <dgm:prSet presAssocID="{B3E7F909-8166-4C5B-A83A-8A73E1085400}" presName="sibTrans" presStyleCnt="0"/>
      <dgm:spPr/>
    </dgm:pt>
    <dgm:pt modelId="{BB26ACDA-30D5-4BFE-BA43-670F6C1F5749}" type="pres">
      <dgm:prSet presAssocID="{568F1624-8C5E-4E4F-8604-0FF9414DB1AE}" presName="composite" presStyleCnt="0"/>
      <dgm:spPr/>
    </dgm:pt>
    <dgm:pt modelId="{28A05134-7BFA-4711-8E16-7264251599EA}" type="pres">
      <dgm:prSet presAssocID="{568F1624-8C5E-4E4F-8604-0FF9414DB1AE}" presName="rect1" presStyleLbl="trAlignAcc1" presStyleIdx="1" presStyleCnt="3" custScaleX="69691" custLinFactNeighborX="-17587" custLinFactNeighborY="312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76708660-98F4-4BF3-8100-68C540EB4188}" type="pres">
      <dgm:prSet presAssocID="{568F1624-8C5E-4E4F-8604-0FF9414DB1AE}" presName="rect2" presStyleLbl="fgImgPlace1" presStyleIdx="1" presStyleCnt="3" custScaleY="81931" custLinFactNeighborX="-9431" custLinFactNeighborY="13231"/>
      <dgm:spPr>
        <a:blipFill rotWithShape="1">
          <a:blip xmlns:r="http://schemas.openxmlformats.org/officeDocument/2006/relationships" r:embed="rId2"/>
          <a:stretch>
            <a:fillRect/>
          </a:stretch>
        </a:blipFill>
        <a:ln>
          <a:noFill/>
        </a:ln>
      </dgm:spPr>
      <dgm:t>
        <a:bodyPr/>
        <a:lstStyle/>
        <a:p>
          <a:endParaRPr lang="es-ES"/>
        </a:p>
      </dgm:t>
    </dgm:pt>
    <dgm:pt modelId="{C17F8C48-3B84-4015-BD8A-90FE5904506B}" type="pres">
      <dgm:prSet presAssocID="{3F76282F-4414-4C0F-9D39-AA5145B916CC}" presName="sibTrans" presStyleCnt="0"/>
      <dgm:spPr/>
    </dgm:pt>
    <dgm:pt modelId="{8336A2E8-A693-46DD-A75D-5BEC801DA4B3}" type="pres">
      <dgm:prSet presAssocID="{872B03AE-8C9C-4B7E-9C80-7DB9D04819E0}" presName="composite" presStyleCnt="0"/>
      <dgm:spPr/>
    </dgm:pt>
    <dgm:pt modelId="{30F630A2-162F-4AAF-9B17-1ACC943B8157}" type="pres">
      <dgm:prSet presAssocID="{872B03AE-8C9C-4B7E-9C80-7DB9D04819E0}" presName="rect1" presStyleLbl="trAlignAcc1" presStyleIdx="2" presStyleCnt="3" custScaleX="72361" custScaleY="85611" custLinFactNeighborY="-15147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806A4D13-4B8C-4371-B74E-D4DB39FAD611}" type="pres">
      <dgm:prSet presAssocID="{872B03AE-8C9C-4B7E-9C80-7DB9D04819E0}" presName="rect2" presStyleLbl="fgImgPlace1" presStyleIdx="2" presStyleCnt="3" custScaleX="154355" custScaleY="68382" custLinFactNeighborX="19850" custLinFactNeighborY="-3776"/>
      <dgm:spPr>
        <a:blipFill rotWithShape="1">
          <a:blip xmlns:r="http://schemas.openxmlformats.org/officeDocument/2006/relationships" r:embed="rId3"/>
          <a:stretch>
            <a:fillRect/>
          </a:stretch>
        </a:blipFill>
        <a:ln>
          <a:noFill/>
        </a:ln>
      </dgm:spPr>
      <dgm:t>
        <a:bodyPr/>
        <a:lstStyle/>
        <a:p>
          <a:endParaRPr lang="es-ES"/>
        </a:p>
      </dgm:t>
    </dgm:pt>
  </dgm:ptLst>
  <dgm:cxnLst>
    <dgm:cxn modelId="{B095FF78-2B73-4D67-82F3-46B2B890AF48}" type="presOf" srcId="{568F1624-8C5E-4E4F-8604-0FF9414DB1AE}" destId="{28A05134-7BFA-4711-8E16-7264251599EA}" srcOrd="0" destOrd="0" presId="urn:microsoft.com/office/officeart/2008/layout/PictureStrips"/>
    <dgm:cxn modelId="{E75D6126-C9D9-4940-8964-581F968CCC96}" type="presOf" srcId="{9102F19F-CE10-4E5E-8D48-18C229FC960A}" destId="{2DBFEFF3-6267-494F-B4D5-71C81D6D5EC0}" srcOrd="0" destOrd="0" presId="urn:microsoft.com/office/officeart/2008/layout/PictureStrips"/>
    <dgm:cxn modelId="{EE1B6EAD-8C38-4919-B61D-F6DABEC7F115}" type="presOf" srcId="{BD60FE13-4B34-4C5B-9AA6-B6E94D2665E2}" destId="{959F6712-266B-4FB8-B239-C87DB79CC130}" srcOrd="0" destOrd="0" presId="urn:microsoft.com/office/officeart/2008/layout/PictureStrips"/>
    <dgm:cxn modelId="{0C5312E4-3033-457A-8E5D-CC99C57D8CE0}" type="presOf" srcId="{872B03AE-8C9C-4B7E-9C80-7DB9D04819E0}" destId="{30F630A2-162F-4AAF-9B17-1ACC943B8157}" srcOrd="0" destOrd="0" presId="urn:microsoft.com/office/officeart/2008/layout/PictureStrips"/>
    <dgm:cxn modelId="{63BF61FB-530B-48D4-81CD-5EB2D74BCD34}" srcId="{BD60FE13-4B34-4C5B-9AA6-B6E94D2665E2}" destId="{9102F19F-CE10-4E5E-8D48-18C229FC960A}" srcOrd="0" destOrd="0" parTransId="{CBA3AC6C-3497-41EA-AF34-1311F7C71DD5}" sibTransId="{B3E7F909-8166-4C5B-A83A-8A73E1085400}"/>
    <dgm:cxn modelId="{FB51D68D-C4B8-4488-AC41-E04102782C00}" srcId="{BD60FE13-4B34-4C5B-9AA6-B6E94D2665E2}" destId="{568F1624-8C5E-4E4F-8604-0FF9414DB1AE}" srcOrd="1" destOrd="0" parTransId="{FCB04D98-C3FC-4FA8-898B-D289BA011EE7}" sibTransId="{3F76282F-4414-4C0F-9D39-AA5145B916CC}"/>
    <dgm:cxn modelId="{4E26B050-7B94-496A-98A2-486E245D1B2F}" srcId="{BD60FE13-4B34-4C5B-9AA6-B6E94D2665E2}" destId="{872B03AE-8C9C-4B7E-9C80-7DB9D04819E0}" srcOrd="2" destOrd="0" parTransId="{1F2C17F0-9F59-4A97-A4A3-09B66250BD9E}" sibTransId="{3ACF4888-257E-4A9B-A4FE-0C8923CB6A15}"/>
    <dgm:cxn modelId="{00CDBC0A-345C-4140-9948-01F5929A5E3C}" type="presParOf" srcId="{959F6712-266B-4FB8-B239-C87DB79CC130}" destId="{401BDD00-E137-457E-844B-F419AE447B8E}" srcOrd="0" destOrd="0" presId="urn:microsoft.com/office/officeart/2008/layout/PictureStrips"/>
    <dgm:cxn modelId="{5C11E1C0-0534-4791-B75A-A7EECB09871F}" type="presParOf" srcId="{401BDD00-E137-457E-844B-F419AE447B8E}" destId="{2DBFEFF3-6267-494F-B4D5-71C81D6D5EC0}" srcOrd="0" destOrd="0" presId="urn:microsoft.com/office/officeart/2008/layout/PictureStrips"/>
    <dgm:cxn modelId="{BA9BFDA4-A8E4-4896-93D2-9E6F4E12BEB5}" type="presParOf" srcId="{401BDD00-E137-457E-844B-F419AE447B8E}" destId="{84288AAB-ABD4-4B35-A736-2337FB902D18}" srcOrd="1" destOrd="0" presId="urn:microsoft.com/office/officeart/2008/layout/PictureStrips"/>
    <dgm:cxn modelId="{5548C161-74C8-41A4-AE97-1B342656027A}" type="presParOf" srcId="{959F6712-266B-4FB8-B239-C87DB79CC130}" destId="{08B8F182-E727-44B3-A560-1FF406C84728}" srcOrd="1" destOrd="0" presId="urn:microsoft.com/office/officeart/2008/layout/PictureStrips"/>
    <dgm:cxn modelId="{20D02D32-6377-4EB4-98BE-F5C237A35B3C}" type="presParOf" srcId="{959F6712-266B-4FB8-B239-C87DB79CC130}" destId="{BB26ACDA-30D5-4BFE-BA43-670F6C1F5749}" srcOrd="2" destOrd="0" presId="urn:microsoft.com/office/officeart/2008/layout/PictureStrips"/>
    <dgm:cxn modelId="{CE7C3F0D-2503-4CA9-890D-2D503C2459CE}" type="presParOf" srcId="{BB26ACDA-30D5-4BFE-BA43-670F6C1F5749}" destId="{28A05134-7BFA-4711-8E16-7264251599EA}" srcOrd="0" destOrd="0" presId="urn:microsoft.com/office/officeart/2008/layout/PictureStrips"/>
    <dgm:cxn modelId="{B2F32A15-9C4E-4AAC-BC84-30A02FCD4878}" type="presParOf" srcId="{BB26ACDA-30D5-4BFE-BA43-670F6C1F5749}" destId="{76708660-98F4-4BF3-8100-68C540EB4188}" srcOrd="1" destOrd="0" presId="urn:microsoft.com/office/officeart/2008/layout/PictureStrips"/>
    <dgm:cxn modelId="{C25D4540-2C97-4766-953F-B820315BE065}" type="presParOf" srcId="{959F6712-266B-4FB8-B239-C87DB79CC130}" destId="{C17F8C48-3B84-4015-BD8A-90FE5904506B}" srcOrd="3" destOrd="0" presId="urn:microsoft.com/office/officeart/2008/layout/PictureStrips"/>
    <dgm:cxn modelId="{4FD3FE9B-799A-460F-A192-737D2012A7DA}" type="presParOf" srcId="{959F6712-266B-4FB8-B239-C87DB79CC130}" destId="{8336A2E8-A693-46DD-A75D-5BEC801DA4B3}" srcOrd="4" destOrd="0" presId="urn:microsoft.com/office/officeart/2008/layout/PictureStrips"/>
    <dgm:cxn modelId="{0F0B6A27-E41B-4741-A8E5-0C907579E8C3}" type="presParOf" srcId="{8336A2E8-A693-46DD-A75D-5BEC801DA4B3}" destId="{30F630A2-162F-4AAF-9B17-1ACC943B8157}" srcOrd="0" destOrd="0" presId="urn:microsoft.com/office/officeart/2008/layout/PictureStrips"/>
    <dgm:cxn modelId="{F0A94BD2-2567-42D6-A671-A7CF0F213810}" type="presParOf" srcId="{8336A2E8-A693-46DD-A75D-5BEC801DA4B3}" destId="{806A4D13-4B8C-4371-B74E-D4DB39FAD611}" srcOrd="1" destOrd="0" presId="urn:microsoft.com/office/officeart/2008/layout/PictureStrips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CE48F63-A1B0-4F63-A1DE-D45EE14FD069}">
      <dsp:nvSpPr>
        <dsp:cNvPr id="0" name=""/>
        <dsp:cNvSpPr/>
      </dsp:nvSpPr>
      <dsp:spPr>
        <a:xfrm>
          <a:off x="3939" y="1102718"/>
          <a:ext cx="2552512" cy="299477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3AEED2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3825" tIns="123825" rIns="123825" bIns="123825" numCol="1" spcCol="1270" anchor="t" anchorCtr="0">
          <a:noAutofit/>
        </a:bodyPr>
        <a:lstStyle/>
        <a:p>
          <a:pPr marL="114300" lvl="1" indent="-114300" algn="just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400" kern="1200" dirty="0">
              <a:solidFill>
                <a:schemeClr val="tx1"/>
              </a:solidFill>
              <a:latin typeface="Agency FB" panose="020B0503020202020204" pitchFamily="34" charset="0"/>
              <a:ea typeface="+mn-ea"/>
              <a:cs typeface="+mn-cs"/>
            </a:rPr>
            <a:t>2010 En sus inicios el levantamiento se realizó en conjunto con GAD Municipales.</a:t>
          </a:r>
          <a:endParaRPr lang="es-EC" sz="1400" kern="1200" dirty="0">
            <a:solidFill>
              <a:schemeClr val="tx1"/>
            </a:solidFill>
            <a:latin typeface="Agency FB" panose="020B0503020202020204" pitchFamily="34" charset="0"/>
            <a:ea typeface="+mn-ea"/>
            <a:cs typeface="+mn-cs"/>
          </a:endParaRPr>
        </a:p>
        <a:p>
          <a:pPr marL="114300" lvl="1" indent="-114300" algn="just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400" kern="1200" dirty="0">
              <a:solidFill>
                <a:schemeClr val="tx1"/>
              </a:solidFill>
              <a:latin typeface="Agency FB" panose="020B0503020202020204" pitchFamily="34" charset="0"/>
              <a:ea typeface="+mn-ea"/>
              <a:cs typeface="+mn-cs"/>
            </a:rPr>
            <a:t>2012 	Implementación del nuevo nombre y  Sección Huella Ecológica.</a:t>
          </a:r>
          <a:endParaRPr lang="es-EC" sz="1400" kern="1200" dirty="0">
            <a:solidFill>
              <a:schemeClr val="tx1"/>
            </a:solidFill>
            <a:latin typeface="Agency FB" panose="020B0503020202020204" pitchFamily="34" charset="0"/>
            <a:ea typeface="+mn-ea"/>
            <a:cs typeface="+mn-cs"/>
          </a:endParaRPr>
        </a:p>
        <a:p>
          <a:pPr marL="114300" lvl="1" indent="-114300" algn="just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400" kern="1200" dirty="0">
              <a:solidFill>
                <a:schemeClr val="tx1"/>
              </a:solidFill>
              <a:latin typeface="Agency FB" panose="020B0503020202020204" pitchFamily="34" charset="0"/>
              <a:ea typeface="+mn-ea"/>
              <a:cs typeface="+mn-cs"/>
            </a:rPr>
            <a:t>2013	Implementación del capítulo Riego y Drenaje.</a:t>
          </a:r>
          <a:endParaRPr lang="es-EC" sz="1400" kern="1200" dirty="0">
            <a:solidFill>
              <a:schemeClr val="tx1"/>
            </a:solidFill>
            <a:latin typeface="Agency FB" panose="020B0503020202020204" pitchFamily="34" charset="0"/>
            <a:ea typeface="+mn-ea"/>
            <a:cs typeface="+mn-cs"/>
          </a:endParaRPr>
        </a:p>
        <a:p>
          <a:pPr marL="114300" lvl="1" indent="-114300" algn="just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400" kern="1200" dirty="0">
              <a:solidFill>
                <a:schemeClr val="tx1"/>
              </a:solidFill>
              <a:latin typeface="Agency FB" panose="020B0503020202020204" pitchFamily="34" charset="0"/>
              <a:ea typeface="+mn-ea"/>
              <a:cs typeface="+mn-cs"/>
            </a:rPr>
            <a:t>2014 	Implementación del capítulo Fomento y Desarrollo Productivo</a:t>
          </a:r>
          <a:endParaRPr lang="es-EC" sz="1400" kern="1200" dirty="0">
            <a:solidFill>
              <a:schemeClr val="tx1"/>
            </a:solidFill>
            <a:latin typeface="Agency FB" panose="020B0503020202020204" pitchFamily="34" charset="0"/>
            <a:ea typeface="+mn-ea"/>
            <a:cs typeface="+mn-cs"/>
          </a:endParaRPr>
        </a:p>
        <a:p>
          <a:pPr marL="114300" lvl="1" indent="-114300" algn="just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400" kern="1200" dirty="0">
              <a:solidFill>
                <a:schemeClr val="tx1"/>
              </a:solidFill>
              <a:latin typeface="Agency FB" panose="020B0503020202020204" pitchFamily="34" charset="0"/>
              <a:ea typeface="+mn-ea"/>
              <a:cs typeface="+mn-cs"/>
            </a:rPr>
            <a:t>2015 Implementación del capítulo Gestión de Riesgos</a:t>
          </a:r>
          <a:endParaRPr lang="es-EC" sz="1400" kern="1200" dirty="0">
            <a:solidFill>
              <a:schemeClr val="tx1"/>
            </a:solidFill>
            <a:latin typeface="Agency FB" panose="020B0503020202020204" pitchFamily="34" charset="0"/>
            <a:ea typeface="+mn-ea"/>
            <a:cs typeface="+mn-cs"/>
          </a:endParaRPr>
        </a:p>
        <a:p>
          <a:pPr marL="114300" lvl="1" indent="-114300" algn="just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C" sz="1400" kern="1200" dirty="0">
              <a:solidFill>
                <a:schemeClr val="tx1"/>
              </a:solidFill>
              <a:latin typeface="Agency FB" panose="020B0503020202020204" pitchFamily="34" charset="0"/>
              <a:ea typeface="+mn-ea"/>
              <a:cs typeface="+mn-cs"/>
            </a:rPr>
            <a:t>Publicación de resultados de 2014</a:t>
          </a:r>
        </a:p>
      </dsp:txBody>
      <dsp:txXfrm>
        <a:off x="72857" y="1171636"/>
        <a:ext cx="2414676" cy="2215205"/>
      </dsp:txXfrm>
    </dsp:sp>
    <dsp:sp modelId="{6EABE6B5-019A-49D1-BBF1-BB044173A2E1}">
      <dsp:nvSpPr>
        <dsp:cNvPr id="0" name=""/>
        <dsp:cNvSpPr/>
      </dsp:nvSpPr>
      <dsp:spPr>
        <a:xfrm>
          <a:off x="706034" y="2057164"/>
          <a:ext cx="2494291" cy="2494291"/>
        </a:xfrm>
        <a:prstGeom prst="leftCircularArrow">
          <a:avLst>
            <a:gd name="adj1" fmla="val 1951"/>
            <a:gd name="adj2" fmla="val 233540"/>
            <a:gd name="adj3" fmla="val 553920"/>
            <a:gd name="adj4" fmla="val 7569358"/>
            <a:gd name="adj5" fmla="val 2277"/>
          </a:avLst>
        </a:prstGeom>
        <a:solidFill>
          <a:schemeClr val="accent5">
            <a:tint val="60000"/>
            <a:hueOff val="0"/>
            <a:satOff val="0"/>
            <a:lumOff val="0"/>
            <a:alphaOff val="0"/>
          </a:schemeClr>
        </a:solidFill>
        <a:ln>
          <a:solidFill>
            <a:srgbClr val="3AEED2"/>
          </a:solidFill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3253915-D0E6-4A92-908B-8A6DCF129D52}">
      <dsp:nvSpPr>
        <dsp:cNvPr id="0" name=""/>
        <dsp:cNvSpPr/>
      </dsp:nvSpPr>
      <dsp:spPr>
        <a:xfrm>
          <a:off x="789936" y="3902943"/>
          <a:ext cx="1181318" cy="469771"/>
        </a:xfrm>
        <a:prstGeom prst="roundRect">
          <a:avLst>
            <a:gd name="adj" fmla="val 10000"/>
          </a:avLst>
        </a:prstGeom>
        <a:solidFill>
          <a:srgbClr val="3AEED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1400" b="1" i="0" kern="1200" dirty="0">
              <a:solidFill>
                <a:schemeClr val="tx1"/>
              </a:solidFill>
              <a:latin typeface="Agency FB" panose="020B0503020202020204" pitchFamily="34" charset="0"/>
              <a:ea typeface="+mn-ea"/>
              <a:cs typeface="+mn-cs"/>
            </a:rPr>
            <a:t>2010-2015</a:t>
          </a:r>
        </a:p>
      </dsp:txBody>
      <dsp:txXfrm>
        <a:off x="803695" y="3916702"/>
        <a:ext cx="1153800" cy="442253"/>
      </dsp:txXfrm>
    </dsp:sp>
    <dsp:sp modelId="{E767303E-E424-49E1-8AEB-763FA51EDD27}">
      <dsp:nvSpPr>
        <dsp:cNvPr id="0" name=""/>
        <dsp:cNvSpPr/>
      </dsp:nvSpPr>
      <dsp:spPr>
        <a:xfrm>
          <a:off x="2807937" y="1235296"/>
          <a:ext cx="1368760" cy="272962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3AEED2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3825" tIns="123825" rIns="123825" bIns="123825" numCol="1" spcCol="1270" anchor="t" anchorCtr="0">
          <a:noAutofit/>
        </a:bodyPr>
        <a:lstStyle/>
        <a:p>
          <a:pPr marL="114300" lvl="1" indent="-114300" algn="just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C" sz="1400" kern="1200" dirty="0">
              <a:solidFill>
                <a:schemeClr val="tx1"/>
              </a:solidFill>
              <a:latin typeface="Agency FB" panose="020B0503020202020204" pitchFamily="34" charset="0"/>
              <a:ea typeface="+mn-ea"/>
              <a:cs typeface="+mn-cs"/>
            </a:rPr>
            <a:t>Alianza Estratégica INEC –CONGOPE </a:t>
          </a:r>
        </a:p>
        <a:p>
          <a:pPr marL="114300" lvl="1" indent="-114300" algn="just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C" sz="1400" kern="1200" dirty="0">
              <a:solidFill>
                <a:schemeClr val="tx1"/>
              </a:solidFill>
              <a:latin typeface="Agency FB" panose="020B0503020202020204" pitchFamily="34" charset="0"/>
              <a:ea typeface="+mn-ea"/>
              <a:cs typeface="+mn-cs"/>
            </a:rPr>
            <a:t>Publicación de resultados de 2015</a:t>
          </a:r>
        </a:p>
      </dsp:txBody>
      <dsp:txXfrm>
        <a:off x="2848027" y="1860305"/>
        <a:ext cx="1288580" cy="2064525"/>
      </dsp:txXfrm>
    </dsp:sp>
    <dsp:sp modelId="{5F3672CD-78CB-4FA5-981C-A882E2CAC653}">
      <dsp:nvSpPr>
        <dsp:cNvPr id="0" name=""/>
        <dsp:cNvSpPr/>
      </dsp:nvSpPr>
      <dsp:spPr>
        <a:xfrm>
          <a:off x="2902092" y="677720"/>
          <a:ext cx="2448078" cy="2448078"/>
        </a:xfrm>
        <a:prstGeom prst="circularArrow">
          <a:avLst>
            <a:gd name="adj1" fmla="val 1571"/>
            <a:gd name="adj2" fmla="val 186398"/>
            <a:gd name="adj3" fmla="val 21182631"/>
            <a:gd name="adj4" fmla="val 14120050"/>
            <a:gd name="adj5" fmla="val 1833"/>
          </a:avLst>
        </a:prstGeom>
        <a:solidFill>
          <a:schemeClr val="accent5">
            <a:tint val="60000"/>
            <a:hueOff val="0"/>
            <a:satOff val="0"/>
            <a:lumOff val="0"/>
            <a:alphaOff val="0"/>
          </a:schemeClr>
        </a:solidFill>
        <a:ln>
          <a:solidFill>
            <a:srgbClr val="3AEED2"/>
          </a:solidFill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0BC47C2-A554-4F97-B0BC-CF49F9E2F93A}">
      <dsp:nvSpPr>
        <dsp:cNvPr id="0" name=""/>
        <dsp:cNvSpPr/>
      </dsp:nvSpPr>
      <dsp:spPr>
        <a:xfrm>
          <a:off x="2904848" y="920028"/>
          <a:ext cx="1181318" cy="469771"/>
        </a:xfrm>
        <a:prstGeom prst="roundRect">
          <a:avLst>
            <a:gd name="adj" fmla="val 10000"/>
          </a:avLst>
        </a:prstGeom>
        <a:solidFill>
          <a:srgbClr val="3AEED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1400" b="1" i="0" kern="1200" dirty="0">
              <a:solidFill>
                <a:schemeClr val="tx1"/>
              </a:solidFill>
              <a:latin typeface="Agency FB" panose="020B0503020202020204" pitchFamily="34" charset="0"/>
              <a:ea typeface="+mn-ea"/>
              <a:cs typeface="+mn-cs"/>
            </a:rPr>
            <a:t>2016</a:t>
          </a:r>
        </a:p>
      </dsp:txBody>
      <dsp:txXfrm>
        <a:off x="2918607" y="933787"/>
        <a:ext cx="1153800" cy="442253"/>
      </dsp:txXfrm>
    </dsp:sp>
    <dsp:sp modelId="{07F3A678-4FFA-425E-847A-7CDF44536ABB}">
      <dsp:nvSpPr>
        <dsp:cNvPr id="0" name=""/>
        <dsp:cNvSpPr/>
      </dsp:nvSpPr>
      <dsp:spPr>
        <a:xfrm>
          <a:off x="4648551" y="1329843"/>
          <a:ext cx="1568094" cy="265468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3AEED2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3825" tIns="123825" rIns="123825" bIns="123825" numCol="1" spcCol="1270" anchor="t" anchorCtr="0">
          <a:noAutofit/>
        </a:bodyPr>
        <a:lstStyle/>
        <a:p>
          <a:pPr marL="114300" lvl="1" indent="-114300" algn="just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C" sz="1400" kern="1200">
              <a:solidFill>
                <a:schemeClr val="tx1"/>
              </a:solidFill>
              <a:latin typeface="Agency FB" panose="020B0503020202020204" pitchFamily="34" charset="0"/>
              <a:ea typeface="+mn-ea"/>
              <a:cs typeface="+mn-cs"/>
            </a:rPr>
            <a:t>Se automatizó la herramienta de captación de información (físico a digital)</a:t>
          </a:r>
          <a:endParaRPr lang="es-EC" sz="1400" kern="1200" dirty="0">
            <a:solidFill>
              <a:schemeClr val="tx1"/>
            </a:solidFill>
            <a:latin typeface="Agency FB" panose="020B0503020202020204" pitchFamily="34" charset="0"/>
            <a:ea typeface="+mn-ea"/>
            <a:cs typeface="+mn-cs"/>
          </a:endParaRPr>
        </a:p>
        <a:p>
          <a:pPr marL="114300" lvl="1" indent="-114300" algn="just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C" sz="1400" kern="1200">
              <a:solidFill>
                <a:schemeClr val="tx1"/>
              </a:solidFill>
              <a:latin typeface="Agency FB" panose="020B0503020202020204" pitchFamily="34" charset="0"/>
              <a:ea typeface="+mn-ea"/>
              <a:cs typeface="+mn-cs"/>
            </a:rPr>
            <a:t>Optimización de recursos humanos y económicos Alianza Estratégica INEC –  CONGOPE</a:t>
          </a:r>
          <a:endParaRPr lang="es-EC" sz="1400" kern="1200" dirty="0">
            <a:solidFill>
              <a:schemeClr val="tx1"/>
            </a:solidFill>
            <a:latin typeface="Agency FB" panose="020B0503020202020204" pitchFamily="34" charset="0"/>
            <a:ea typeface="+mn-ea"/>
            <a:cs typeface="+mn-cs"/>
          </a:endParaRPr>
        </a:p>
        <a:p>
          <a:pPr marL="114300" lvl="1" indent="-114300" algn="just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C" sz="1400" kern="1200">
              <a:solidFill>
                <a:schemeClr val="tx1"/>
              </a:solidFill>
              <a:latin typeface="Agency FB" panose="020B0503020202020204" pitchFamily="34" charset="0"/>
              <a:ea typeface="+mn-ea"/>
              <a:cs typeface="+mn-cs"/>
            </a:rPr>
            <a:t>Publicación de resultados de 2016</a:t>
          </a:r>
          <a:endParaRPr lang="es-EC" sz="1400" kern="1200" dirty="0">
            <a:solidFill>
              <a:schemeClr val="tx1"/>
            </a:solidFill>
            <a:latin typeface="Agency FB" panose="020B0503020202020204" pitchFamily="34" charset="0"/>
            <a:ea typeface="+mn-ea"/>
            <a:cs typeface="+mn-cs"/>
          </a:endParaRPr>
        </a:p>
        <a:p>
          <a:pPr marL="114300" lvl="1" indent="-114300" algn="just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s-EC" sz="1400" kern="1200" dirty="0">
            <a:solidFill>
              <a:schemeClr val="tx1"/>
            </a:solidFill>
            <a:latin typeface="Agency FB" panose="020B0503020202020204" pitchFamily="34" charset="0"/>
            <a:ea typeface="+mn-ea"/>
            <a:cs typeface="+mn-cs"/>
          </a:endParaRPr>
        </a:p>
        <a:p>
          <a:pPr marL="114300" lvl="1" indent="-114300" algn="just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s-EC" sz="1400" kern="1200" dirty="0">
            <a:solidFill>
              <a:schemeClr val="tx1"/>
            </a:solidFill>
            <a:latin typeface="Agency FB" panose="020B0503020202020204" pitchFamily="34" charset="0"/>
            <a:ea typeface="+mn-ea"/>
            <a:cs typeface="+mn-cs"/>
          </a:endParaRPr>
        </a:p>
      </dsp:txBody>
      <dsp:txXfrm>
        <a:off x="4694479" y="1375771"/>
        <a:ext cx="1476238" cy="1993965"/>
      </dsp:txXfrm>
    </dsp:sp>
    <dsp:sp modelId="{98717007-41E1-48E8-A51B-7083DCF78D71}">
      <dsp:nvSpPr>
        <dsp:cNvPr id="0" name=""/>
        <dsp:cNvSpPr/>
      </dsp:nvSpPr>
      <dsp:spPr>
        <a:xfrm>
          <a:off x="4851263" y="2485495"/>
          <a:ext cx="2009051" cy="2009051"/>
        </a:xfrm>
        <a:prstGeom prst="leftCircularArrow">
          <a:avLst>
            <a:gd name="adj1" fmla="val 2021"/>
            <a:gd name="adj2" fmla="val 242195"/>
            <a:gd name="adj3" fmla="val 130619"/>
            <a:gd name="adj4" fmla="val 7137402"/>
            <a:gd name="adj5" fmla="val 2357"/>
          </a:avLst>
        </a:prstGeom>
        <a:solidFill>
          <a:schemeClr val="accent5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08C5374-51C6-4732-9234-2432BB2F5AB5}">
      <dsp:nvSpPr>
        <dsp:cNvPr id="0" name=""/>
        <dsp:cNvSpPr/>
      </dsp:nvSpPr>
      <dsp:spPr>
        <a:xfrm>
          <a:off x="4864728" y="3878782"/>
          <a:ext cx="1181318" cy="469771"/>
        </a:xfrm>
        <a:prstGeom prst="roundRect">
          <a:avLst>
            <a:gd name="adj" fmla="val 10000"/>
          </a:avLst>
        </a:prstGeom>
        <a:solidFill>
          <a:srgbClr val="3AEED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1400" b="1" i="0" kern="1200">
              <a:solidFill>
                <a:schemeClr val="tx1"/>
              </a:solidFill>
              <a:latin typeface="Agency FB" panose="020B0503020202020204" pitchFamily="34" charset="0"/>
              <a:ea typeface="+mn-ea"/>
              <a:cs typeface="+mn-cs"/>
            </a:rPr>
            <a:t>2017</a:t>
          </a:r>
          <a:endParaRPr lang="es-EC" sz="1400" b="1" i="0" kern="1200" dirty="0">
            <a:solidFill>
              <a:schemeClr val="tx1"/>
            </a:solidFill>
            <a:latin typeface="Agency FB" panose="020B0503020202020204" pitchFamily="34" charset="0"/>
            <a:ea typeface="+mn-ea"/>
            <a:cs typeface="+mn-cs"/>
          </a:endParaRPr>
        </a:p>
      </dsp:txBody>
      <dsp:txXfrm>
        <a:off x="4878487" y="3892541"/>
        <a:ext cx="1153800" cy="442253"/>
      </dsp:txXfrm>
    </dsp:sp>
    <dsp:sp modelId="{CF22997B-8AF8-407C-B6E4-EB8D4CD9AF9C}">
      <dsp:nvSpPr>
        <dsp:cNvPr id="0" name=""/>
        <dsp:cNvSpPr/>
      </dsp:nvSpPr>
      <dsp:spPr>
        <a:xfrm>
          <a:off x="6403651" y="1280993"/>
          <a:ext cx="1365052" cy="263822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3AEED2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3825" tIns="123825" rIns="123825" bIns="123825" numCol="1" spcCol="1270" anchor="t" anchorCtr="0">
          <a:noAutofit/>
        </a:bodyPr>
        <a:lstStyle/>
        <a:p>
          <a:pPr marL="114300" lvl="1" indent="-114300" algn="just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C" sz="1400" kern="1200" dirty="0">
              <a:solidFill>
                <a:schemeClr val="tx1"/>
              </a:solidFill>
              <a:latin typeface="Agency FB" panose="020B0503020202020204" pitchFamily="34" charset="0"/>
              <a:ea typeface="+mn-ea"/>
              <a:cs typeface="+mn-cs"/>
            </a:rPr>
            <a:t> Suscripción del convenio Interinstitucional INEC –ARCA</a:t>
          </a:r>
        </a:p>
        <a:p>
          <a:pPr marL="114300" lvl="1" indent="-114300" algn="just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C" sz="1400" kern="1200">
              <a:solidFill>
                <a:schemeClr val="tx1"/>
              </a:solidFill>
              <a:latin typeface="Agency FB" panose="020B0503020202020204" pitchFamily="34" charset="0"/>
              <a:ea typeface="+mn-ea"/>
              <a:cs typeface="+mn-cs"/>
            </a:rPr>
            <a:t>Publicación de resultados de 2017</a:t>
          </a:r>
          <a:endParaRPr lang="es-EC" sz="1400" kern="1200" dirty="0">
            <a:solidFill>
              <a:schemeClr val="tx1"/>
            </a:solidFill>
            <a:latin typeface="Agency FB" panose="020B0503020202020204" pitchFamily="34" charset="0"/>
            <a:ea typeface="+mn-ea"/>
            <a:cs typeface="+mn-cs"/>
          </a:endParaRPr>
        </a:p>
      </dsp:txBody>
      <dsp:txXfrm>
        <a:off x="6443632" y="1886309"/>
        <a:ext cx="1285090" cy="1992932"/>
      </dsp:txXfrm>
    </dsp:sp>
    <dsp:sp modelId="{4DDBCF82-1891-40B0-A4F9-3EC8D2F730E3}">
      <dsp:nvSpPr>
        <dsp:cNvPr id="0" name=""/>
        <dsp:cNvSpPr/>
      </dsp:nvSpPr>
      <dsp:spPr>
        <a:xfrm>
          <a:off x="6579141" y="719714"/>
          <a:ext cx="2370446" cy="2370446"/>
        </a:xfrm>
        <a:prstGeom prst="circularArrow">
          <a:avLst>
            <a:gd name="adj1" fmla="val 1685"/>
            <a:gd name="adj2" fmla="val 200438"/>
            <a:gd name="adj3" fmla="val 21159066"/>
            <a:gd name="adj4" fmla="val 14110526"/>
            <a:gd name="adj5" fmla="val 1966"/>
          </a:avLst>
        </a:prstGeom>
        <a:solidFill>
          <a:schemeClr val="accent5">
            <a:tint val="60000"/>
            <a:hueOff val="0"/>
            <a:satOff val="0"/>
            <a:lumOff val="0"/>
            <a:alphaOff val="0"/>
          </a:schemeClr>
        </a:solidFill>
        <a:ln>
          <a:solidFill>
            <a:srgbClr val="3AEED2"/>
          </a:solidFill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A84B587-B8F8-40FE-ADB9-FCFB2982C7F5}">
      <dsp:nvSpPr>
        <dsp:cNvPr id="0" name=""/>
        <dsp:cNvSpPr/>
      </dsp:nvSpPr>
      <dsp:spPr>
        <a:xfrm>
          <a:off x="6513426" y="990367"/>
          <a:ext cx="1181318" cy="469771"/>
        </a:xfrm>
        <a:prstGeom prst="roundRect">
          <a:avLst>
            <a:gd name="adj" fmla="val 10000"/>
          </a:avLst>
        </a:prstGeom>
        <a:solidFill>
          <a:srgbClr val="3AEED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1400" b="1" i="0" kern="1200">
              <a:solidFill>
                <a:schemeClr val="tx1"/>
              </a:solidFill>
              <a:latin typeface="Agency FB" panose="020B0503020202020204" pitchFamily="34" charset="0"/>
              <a:ea typeface="+mn-ea"/>
              <a:cs typeface="+mn-cs"/>
            </a:rPr>
            <a:t>2018</a:t>
          </a:r>
          <a:endParaRPr lang="es-EC" sz="1400" b="1" i="0" kern="1200" dirty="0">
            <a:solidFill>
              <a:schemeClr val="tx1"/>
            </a:solidFill>
            <a:latin typeface="Agency FB" panose="020B0503020202020204" pitchFamily="34" charset="0"/>
            <a:ea typeface="+mn-ea"/>
            <a:cs typeface="+mn-cs"/>
          </a:endParaRPr>
        </a:p>
      </dsp:txBody>
      <dsp:txXfrm>
        <a:off x="6527185" y="1004126"/>
        <a:ext cx="1153800" cy="442253"/>
      </dsp:txXfrm>
    </dsp:sp>
    <dsp:sp modelId="{362304C6-2821-4B52-8145-8931755A6A14}">
      <dsp:nvSpPr>
        <dsp:cNvPr id="0" name=""/>
        <dsp:cNvSpPr/>
      </dsp:nvSpPr>
      <dsp:spPr>
        <a:xfrm>
          <a:off x="8149820" y="1299376"/>
          <a:ext cx="1757049" cy="260146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3AEED2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3825" tIns="123825" rIns="123825" bIns="123825" numCol="1" spcCol="1270" anchor="t" anchorCtr="0">
          <a:noAutofit/>
        </a:bodyPr>
        <a:lstStyle/>
        <a:p>
          <a:pPr marL="114300" lvl="1" indent="-114300" algn="just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C" sz="1400" kern="1200">
              <a:solidFill>
                <a:schemeClr val="tx1"/>
              </a:solidFill>
              <a:latin typeface="Agency FB" panose="020B0503020202020204" pitchFamily="34" charset="0"/>
              <a:ea typeface="+mn-ea"/>
              <a:cs typeface="+mn-cs"/>
            </a:rPr>
            <a:t>Se implementa el módulo de turismo</a:t>
          </a:r>
          <a:endParaRPr lang="es-EC" sz="1400" kern="1200" dirty="0">
            <a:solidFill>
              <a:schemeClr val="tx1"/>
            </a:solidFill>
            <a:latin typeface="Agency FB" panose="020B0503020202020204" pitchFamily="34" charset="0"/>
            <a:ea typeface="+mn-ea"/>
            <a:cs typeface="+mn-cs"/>
          </a:endParaRPr>
        </a:p>
        <a:p>
          <a:pPr marL="114300" lvl="1" indent="-114300" algn="just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C" sz="1400" kern="1200">
              <a:solidFill>
                <a:schemeClr val="tx1"/>
              </a:solidFill>
              <a:latin typeface="Agency FB" panose="020B0503020202020204" pitchFamily="34" charset="0"/>
              <a:ea typeface="+mn-ea"/>
              <a:cs typeface="+mn-cs"/>
            </a:rPr>
            <a:t>Se mantienen las mismas variables debido a la pandemia </a:t>
          </a:r>
          <a:endParaRPr lang="es-EC" sz="1400" kern="1200" dirty="0">
            <a:solidFill>
              <a:schemeClr val="tx1"/>
            </a:solidFill>
            <a:latin typeface="Agency FB" panose="020B0503020202020204" pitchFamily="34" charset="0"/>
            <a:ea typeface="+mn-ea"/>
            <a:cs typeface="+mn-cs"/>
          </a:endParaRPr>
        </a:p>
        <a:p>
          <a:pPr marL="114300" lvl="1" indent="-114300" algn="just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C" sz="1400" kern="1200">
              <a:solidFill>
                <a:schemeClr val="tx1"/>
              </a:solidFill>
              <a:latin typeface="Agency FB" panose="020B0503020202020204" pitchFamily="34" charset="0"/>
              <a:ea typeface="+mn-ea"/>
              <a:cs typeface="+mn-cs"/>
            </a:rPr>
            <a:t>Publicación de resultados de 2019</a:t>
          </a:r>
          <a:endParaRPr lang="es-EC" sz="1400" kern="1200" dirty="0">
            <a:solidFill>
              <a:schemeClr val="tx1"/>
            </a:solidFill>
            <a:latin typeface="Agency FB" panose="020B0503020202020204" pitchFamily="34" charset="0"/>
            <a:ea typeface="+mn-ea"/>
            <a:cs typeface="+mn-cs"/>
          </a:endParaRPr>
        </a:p>
        <a:p>
          <a:pPr marL="114300" lvl="1" indent="-114300" algn="just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C" sz="1400" kern="1200">
              <a:solidFill>
                <a:schemeClr val="tx1"/>
              </a:solidFill>
              <a:latin typeface="Agency FB" panose="020B0503020202020204" pitchFamily="34" charset="0"/>
              <a:ea typeface="+mn-ea"/>
              <a:cs typeface="+mn-cs"/>
            </a:rPr>
            <a:t>Publicación de resultados de 2020</a:t>
          </a:r>
          <a:endParaRPr lang="es-EC" sz="1400" kern="1200" dirty="0">
            <a:solidFill>
              <a:schemeClr val="tx1"/>
            </a:solidFill>
            <a:latin typeface="Agency FB" panose="020B0503020202020204" pitchFamily="34" charset="0"/>
            <a:ea typeface="+mn-ea"/>
            <a:cs typeface="+mn-cs"/>
          </a:endParaRPr>
        </a:p>
      </dsp:txBody>
      <dsp:txXfrm>
        <a:off x="8201282" y="1350838"/>
        <a:ext cx="1654125" cy="1941084"/>
      </dsp:txXfrm>
    </dsp:sp>
    <dsp:sp modelId="{FB63B564-FBD1-4C40-9A3B-CBCAC29BC91A}">
      <dsp:nvSpPr>
        <dsp:cNvPr id="0" name=""/>
        <dsp:cNvSpPr/>
      </dsp:nvSpPr>
      <dsp:spPr>
        <a:xfrm>
          <a:off x="8587172" y="2359872"/>
          <a:ext cx="2069620" cy="2069620"/>
        </a:xfrm>
        <a:prstGeom prst="leftCircularArrow">
          <a:avLst>
            <a:gd name="adj1" fmla="val 1737"/>
            <a:gd name="adj2" fmla="val 206830"/>
            <a:gd name="adj3" fmla="val 204439"/>
            <a:gd name="adj4" fmla="val 7246588"/>
            <a:gd name="adj5" fmla="val 2026"/>
          </a:avLst>
        </a:prstGeom>
        <a:solidFill>
          <a:schemeClr val="accent5">
            <a:tint val="60000"/>
            <a:hueOff val="0"/>
            <a:satOff val="0"/>
            <a:lumOff val="0"/>
            <a:alphaOff val="0"/>
          </a:schemeClr>
        </a:solidFill>
        <a:ln>
          <a:solidFill>
            <a:srgbClr val="3AEED2"/>
          </a:solidFill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3627177-EA0A-4EF2-A307-72B9A2E16562}">
      <dsp:nvSpPr>
        <dsp:cNvPr id="0" name=""/>
        <dsp:cNvSpPr/>
      </dsp:nvSpPr>
      <dsp:spPr>
        <a:xfrm>
          <a:off x="8490343" y="3774517"/>
          <a:ext cx="1296084" cy="469771"/>
        </a:xfrm>
        <a:prstGeom prst="roundRect">
          <a:avLst>
            <a:gd name="adj" fmla="val 10000"/>
          </a:avLst>
        </a:prstGeom>
        <a:solidFill>
          <a:srgbClr val="3AEED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1400" b="1" i="0" kern="1200" dirty="0">
              <a:solidFill>
                <a:schemeClr val="tx1"/>
              </a:solidFill>
              <a:latin typeface="Agency FB" panose="020B0503020202020204" pitchFamily="34" charset="0"/>
              <a:ea typeface="+mn-ea"/>
              <a:cs typeface="+mn-cs"/>
            </a:rPr>
            <a:t>2019 - 2020</a:t>
          </a:r>
        </a:p>
      </dsp:txBody>
      <dsp:txXfrm>
        <a:off x="8504102" y="3788276"/>
        <a:ext cx="1268566" cy="442253"/>
      </dsp:txXfrm>
    </dsp:sp>
    <dsp:sp modelId="{99EE559B-A32C-45F3-9DEE-16218CF7A096}">
      <dsp:nvSpPr>
        <dsp:cNvPr id="0" name=""/>
        <dsp:cNvSpPr/>
      </dsp:nvSpPr>
      <dsp:spPr>
        <a:xfrm>
          <a:off x="10169519" y="1264853"/>
          <a:ext cx="1435608" cy="263197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3AEED2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3825" tIns="123825" rIns="123825" bIns="123825" numCol="1" spcCol="1270" anchor="t" anchorCtr="0">
          <a:noAutofit/>
        </a:bodyPr>
        <a:lstStyle/>
        <a:p>
          <a:pPr marL="114300" lvl="1" indent="-114300" algn="just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C" sz="1400" kern="1200" dirty="0">
              <a:solidFill>
                <a:schemeClr val="tx1"/>
              </a:solidFill>
              <a:latin typeface="Agency FB" panose="020B0503020202020204" pitchFamily="34" charset="0"/>
              <a:ea typeface="+mn-ea"/>
              <a:cs typeface="+mn-cs"/>
            </a:rPr>
            <a:t>Levantamiento de información geo referenciada generada por los GAD</a:t>
          </a:r>
        </a:p>
        <a:p>
          <a:pPr marL="114300" lvl="1" indent="-114300" algn="just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C" sz="1400" kern="1200" dirty="0" smtClean="0">
              <a:solidFill>
                <a:schemeClr val="tx1"/>
              </a:solidFill>
              <a:latin typeface="Agency FB" panose="020B0503020202020204" pitchFamily="34" charset="0"/>
              <a:ea typeface="+mn-ea"/>
              <a:cs typeface="+mn-cs"/>
            </a:rPr>
            <a:t>Recolección de registros administrativos</a:t>
          </a:r>
          <a:endParaRPr lang="es-EC" sz="1400" kern="1200" dirty="0">
            <a:solidFill>
              <a:schemeClr val="tx1"/>
            </a:solidFill>
            <a:latin typeface="Agency FB" panose="020B0503020202020204" pitchFamily="34" charset="0"/>
            <a:ea typeface="+mn-ea"/>
            <a:cs typeface="+mn-cs"/>
          </a:endParaRPr>
        </a:p>
      </dsp:txBody>
      <dsp:txXfrm>
        <a:off x="10211567" y="1870894"/>
        <a:ext cx="1351512" cy="1983880"/>
      </dsp:txXfrm>
    </dsp:sp>
    <dsp:sp modelId="{B7B30D4D-8DF6-45CB-9B20-5C57EA182467}">
      <dsp:nvSpPr>
        <dsp:cNvPr id="0" name=""/>
        <dsp:cNvSpPr/>
      </dsp:nvSpPr>
      <dsp:spPr>
        <a:xfrm>
          <a:off x="10269777" y="1035747"/>
          <a:ext cx="1181318" cy="469771"/>
        </a:xfrm>
        <a:prstGeom prst="roundRect">
          <a:avLst>
            <a:gd name="adj" fmla="val 10000"/>
          </a:avLst>
        </a:prstGeom>
        <a:solidFill>
          <a:srgbClr val="3AEED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1400" b="1" i="0" kern="1200">
              <a:solidFill>
                <a:schemeClr val="tx1"/>
              </a:solidFill>
              <a:latin typeface="Agency FB" panose="020B0503020202020204" pitchFamily="34" charset="0"/>
              <a:ea typeface="+mn-ea"/>
              <a:cs typeface="+mn-cs"/>
            </a:rPr>
            <a:t>QUE SE VIENE</a:t>
          </a:r>
          <a:endParaRPr lang="es-EC" sz="1400" b="1" i="0" kern="1200" dirty="0">
            <a:solidFill>
              <a:schemeClr val="tx1"/>
            </a:solidFill>
            <a:latin typeface="Agency FB" panose="020B0503020202020204" pitchFamily="34" charset="0"/>
            <a:ea typeface="+mn-ea"/>
            <a:cs typeface="+mn-cs"/>
          </a:endParaRPr>
        </a:p>
      </dsp:txBody>
      <dsp:txXfrm>
        <a:off x="10283536" y="1049506"/>
        <a:ext cx="1153800" cy="44225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F5FDBFF-2DDB-4433-947E-DD20A284053E}">
      <dsp:nvSpPr>
        <dsp:cNvPr id="0" name=""/>
        <dsp:cNvSpPr/>
      </dsp:nvSpPr>
      <dsp:spPr>
        <a:xfrm>
          <a:off x="2457" y="0"/>
          <a:ext cx="2157318" cy="5415147"/>
        </a:xfrm>
        <a:prstGeom prst="roundRect">
          <a:avLst>
            <a:gd name="adj" fmla="val 10000"/>
          </a:avLst>
        </a:prstGeom>
        <a:noFill/>
        <a:ln>
          <a:solidFill>
            <a:srgbClr val="3AEED2"/>
          </a:solidFill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1400" b="1" kern="1200" dirty="0">
            <a:solidFill>
              <a:srgbClr val="6E6E7C"/>
            </a:solidFill>
            <a:latin typeface="Agency FB" panose="020B0503020202020204" pitchFamily="34" charset="0"/>
          </a:endParaRP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1400" b="1" kern="1200" dirty="0">
            <a:solidFill>
              <a:srgbClr val="6E6E7C"/>
            </a:solidFill>
            <a:latin typeface="Agency FB" panose="020B0503020202020204" pitchFamily="34" charset="0"/>
          </a:endParaRP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1400" b="1" kern="1200" dirty="0">
            <a:solidFill>
              <a:srgbClr val="6E6E7C"/>
            </a:solidFill>
            <a:latin typeface="Agency FB" panose="020B0503020202020204" pitchFamily="34" charset="0"/>
          </a:endParaRP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1400" b="1" kern="1200" dirty="0">
            <a:solidFill>
              <a:srgbClr val="6E6E7C"/>
            </a:solidFill>
            <a:latin typeface="Agency FB" panose="020B0503020202020204" pitchFamily="34" charset="0"/>
          </a:endParaRP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1400" b="1" kern="1200" dirty="0">
            <a:solidFill>
              <a:srgbClr val="6E6E7C"/>
            </a:solidFill>
            <a:latin typeface="Agency FB" panose="020B0503020202020204" pitchFamily="34" charset="0"/>
          </a:endParaRP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1400" b="1" kern="1200" dirty="0">
            <a:solidFill>
              <a:srgbClr val="6E6E7C"/>
            </a:solidFill>
            <a:latin typeface="Agency FB" panose="020B0503020202020204" pitchFamily="34" charset="0"/>
          </a:endParaRP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1400" b="1" kern="1200" dirty="0">
            <a:solidFill>
              <a:srgbClr val="6E6E7C"/>
            </a:solidFill>
            <a:latin typeface="Agency FB" panose="020B0503020202020204" pitchFamily="34" charset="0"/>
          </a:endParaRP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1400" b="1" kern="1200" dirty="0">
            <a:solidFill>
              <a:srgbClr val="6E6E7C"/>
            </a:solidFill>
            <a:latin typeface="Agency FB" panose="020B0503020202020204" pitchFamily="34" charset="0"/>
          </a:endParaRP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1400" b="1" kern="1200" dirty="0" smtClean="0">
            <a:solidFill>
              <a:srgbClr val="6E6E7C"/>
            </a:solidFill>
            <a:latin typeface="Agency FB" panose="020B0503020202020204" pitchFamily="34" charset="0"/>
          </a:endParaRP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1400" b="1" kern="1200" dirty="0" smtClean="0">
            <a:solidFill>
              <a:srgbClr val="6E6E7C"/>
            </a:solidFill>
            <a:latin typeface="Agency FB" panose="020B0503020202020204" pitchFamily="34" charset="0"/>
          </a:endParaRP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1400" b="1" kern="1200" dirty="0" smtClean="0">
            <a:solidFill>
              <a:srgbClr val="6E6E7C"/>
            </a:solidFill>
            <a:latin typeface="Agency FB" panose="020B0503020202020204" pitchFamily="34" charset="0"/>
          </a:endParaRP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1400" b="1" kern="1200" dirty="0" smtClean="0">
            <a:solidFill>
              <a:srgbClr val="6E6E7C"/>
            </a:solidFill>
            <a:latin typeface="Agency FB" panose="020B0503020202020204" pitchFamily="34" charset="0"/>
          </a:endParaRP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1400" b="1" kern="1200" dirty="0" smtClean="0">
            <a:solidFill>
              <a:srgbClr val="6E6E7C"/>
            </a:solidFill>
            <a:latin typeface="Agency FB" panose="020B0503020202020204" pitchFamily="34" charset="0"/>
          </a:endParaRP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1400" b="1" kern="1200" dirty="0" smtClean="0">
            <a:solidFill>
              <a:srgbClr val="6E6E7C"/>
            </a:solidFill>
            <a:latin typeface="Agency FB" panose="020B0503020202020204" pitchFamily="34" charset="0"/>
          </a:endParaRP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600" b="1" kern="1200" dirty="0" smtClean="0">
              <a:solidFill>
                <a:srgbClr val="6E6E7C"/>
              </a:solidFill>
              <a:latin typeface="Agency FB" panose="020B0503020202020204" pitchFamily="34" charset="0"/>
            </a:rPr>
            <a:t>Gestión Ambiental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400" kern="1200" dirty="0" smtClean="0">
              <a:solidFill>
                <a:srgbClr val="6E6E7C"/>
              </a:solidFill>
              <a:latin typeface="Agency FB" panose="020B0503020202020204" pitchFamily="34" charset="0"/>
            </a:rPr>
            <a:t>- </a:t>
          </a:r>
          <a:r>
            <a:rPr lang="es-EC" sz="1400" kern="1200" dirty="0">
              <a:solidFill>
                <a:srgbClr val="6E6E7C"/>
              </a:solidFill>
              <a:latin typeface="Agency FB" panose="020B0503020202020204" pitchFamily="34" charset="0"/>
            </a:rPr>
            <a:t>Personal con el que contó la competencia..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400" kern="1200" dirty="0">
              <a:solidFill>
                <a:srgbClr val="6E6E7C"/>
              </a:solidFill>
              <a:latin typeface="Agency FB" panose="020B0503020202020204" pitchFamily="34" charset="0"/>
            </a:rPr>
            <a:t>- Acreditación como autoridad ambiental de aplicación responsable.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400" kern="1200" dirty="0">
              <a:solidFill>
                <a:srgbClr val="6E6E7C"/>
              </a:solidFill>
              <a:latin typeface="Agency FB" panose="020B0503020202020204" pitchFamily="34" charset="0"/>
            </a:rPr>
            <a:t>- Permisos ambientales emitidos por los GAD provinciales a través del SUIA.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400" kern="1200" dirty="0">
              <a:solidFill>
                <a:srgbClr val="6E6E7C"/>
              </a:solidFill>
              <a:latin typeface="Agency FB" panose="020B0503020202020204" pitchFamily="34" charset="0"/>
            </a:rPr>
            <a:t>- Controles y/o seguimientos a los permisos ambientales.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400" kern="1200" dirty="0">
              <a:solidFill>
                <a:srgbClr val="6E6E7C"/>
              </a:solidFill>
              <a:latin typeface="Agency FB" panose="020B0503020202020204" pitchFamily="34" charset="0"/>
            </a:rPr>
            <a:t>- Superficie forestada y reforestada con especies nativas, adaptadas e introducidas área privada y área pública.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400" kern="1200" dirty="0">
              <a:solidFill>
                <a:srgbClr val="6E6E7C"/>
              </a:solidFill>
              <a:latin typeface="Agency FB" panose="020B0503020202020204" pitchFamily="34" charset="0"/>
            </a:rPr>
            <a:t>- Superficie afectada por incendios.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400" kern="1200" dirty="0">
              <a:solidFill>
                <a:srgbClr val="6E6E7C"/>
              </a:solidFill>
              <a:latin typeface="Agency FB" panose="020B0503020202020204" pitchFamily="34" charset="0"/>
            </a:rPr>
            <a:t>- Mecanismos de articulación. 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400" kern="1200" dirty="0">
              <a:solidFill>
                <a:srgbClr val="6E6E7C"/>
              </a:solidFill>
              <a:latin typeface="Agency FB" panose="020B0503020202020204" pitchFamily="34" charset="0"/>
            </a:rPr>
            <a:t>- Instrumentos de planificación y normativa local.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400" kern="1200" dirty="0">
              <a:solidFill>
                <a:srgbClr val="6E6E7C"/>
              </a:solidFill>
              <a:latin typeface="Agency FB" panose="020B0503020202020204" pitchFamily="34" charset="0"/>
            </a:rPr>
            <a:t>- Proyectos e inversión en gestión ambiental.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400" kern="1200" dirty="0">
              <a:solidFill>
                <a:srgbClr val="6E6E7C"/>
              </a:solidFill>
              <a:latin typeface="Agency FB" panose="020B0503020202020204" pitchFamily="34" charset="0"/>
            </a:rPr>
            <a:t>- Proyectos e inversión en cambio climático</a:t>
          </a:r>
          <a:r>
            <a:rPr lang="es-EC" sz="1050" kern="1200" dirty="0">
              <a:solidFill>
                <a:srgbClr val="6E6E7C"/>
              </a:solidFill>
              <a:latin typeface="Agency FB" panose="020B0503020202020204" pitchFamily="34" charset="0"/>
            </a:rPr>
            <a:t>.</a:t>
          </a:r>
        </a:p>
      </dsp:txBody>
      <dsp:txXfrm>
        <a:off x="2457" y="0"/>
        <a:ext cx="2157318" cy="1624544"/>
      </dsp:txXfrm>
    </dsp:sp>
    <dsp:sp modelId="{C3BC17AB-8E5B-4431-8A88-9FAB97A85DDC}">
      <dsp:nvSpPr>
        <dsp:cNvPr id="0" name=""/>
        <dsp:cNvSpPr/>
      </dsp:nvSpPr>
      <dsp:spPr>
        <a:xfrm>
          <a:off x="2255156" y="0"/>
          <a:ext cx="1271733" cy="5415147"/>
        </a:xfrm>
        <a:prstGeom prst="roundRect">
          <a:avLst>
            <a:gd name="adj" fmla="val 10000"/>
          </a:avLst>
        </a:prstGeom>
        <a:noFill/>
        <a:ln>
          <a:solidFill>
            <a:srgbClr val="3AEED2"/>
          </a:solidFill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1400" b="1" kern="1200" dirty="0">
            <a:solidFill>
              <a:srgbClr val="6E6E7C"/>
            </a:solidFill>
            <a:latin typeface="Agency FB" panose="020B0503020202020204" pitchFamily="34" charset="0"/>
          </a:endParaRP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1400" b="1" kern="1200" dirty="0">
            <a:solidFill>
              <a:srgbClr val="6E6E7C"/>
            </a:solidFill>
            <a:latin typeface="Agency FB" panose="020B0503020202020204" pitchFamily="34" charset="0"/>
          </a:endParaRP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1400" b="1" kern="1200" dirty="0">
            <a:solidFill>
              <a:srgbClr val="6E6E7C"/>
            </a:solidFill>
            <a:latin typeface="Agency FB" panose="020B0503020202020204" pitchFamily="34" charset="0"/>
          </a:endParaRP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600" b="1" kern="1200" dirty="0" smtClean="0">
              <a:solidFill>
                <a:srgbClr val="6E6E7C"/>
              </a:solidFill>
              <a:latin typeface="Agency FB" panose="020B0503020202020204" pitchFamily="34" charset="0"/>
            </a:rPr>
            <a:t>Fomento </a:t>
          </a:r>
          <a:r>
            <a:rPr lang="es-MX" sz="1600" b="1" kern="1200" dirty="0">
              <a:solidFill>
                <a:srgbClr val="6E6E7C"/>
              </a:solidFill>
              <a:latin typeface="Agency FB" panose="020B0503020202020204" pitchFamily="34" charset="0"/>
            </a:rPr>
            <a:t>y Desarrollo </a:t>
          </a:r>
          <a:r>
            <a:rPr lang="es-MX" sz="1600" b="1" kern="1200" dirty="0" smtClean="0">
              <a:solidFill>
                <a:srgbClr val="6E6E7C"/>
              </a:solidFill>
              <a:latin typeface="Agency FB" panose="020B0503020202020204" pitchFamily="34" charset="0"/>
            </a:rPr>
            <a:t>Productivo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1400" b="1" kern="1200" dirty="0">
            <a:solidFill>
              <a:srgbClr val="6E6E7C"/>
            </a:solidFill>
            <a:latin typeface="Agency FB" panose="020B0503020202020204" pitchFamily="34" charset="0"/>
          </a:endParaRP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400" kern="1200" dirty="0">
              <a:solidFill>
                <a:srgbClr val="6E6E7C"/>
              </a:solidFill>
              <a:latin typeface="Agency FB" panose="020B0503020202020204" pitchFamily="34" charset="0"/>
            </a:rPr>
            <a:t>- Personal con el que contó la competencia.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400" kern="1200" dirty="0">
              <a:solidFill>
                <a:srgbClr val="6E6E7C"/>
              </a:solidFill>
              <a:latin typeface="Agency FB" panose="020B0503020202020204" pitchFamily="34" charset="0"/>
            </a:rPr>
            <a:t>- Mecanismos de articulación. 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400" kern="1200" dirty="0">
              <a:solidFill>
                <a:srgbClr val="6E6E7C"/>
              </a:solidFill>
              <a:latin typeface="Agency FB" panose="020B0503020202020204" pitchFamily="34" charset="0"/>
            </a:rPr>
            <a:t>- Proyectos e inversión</a:t>
          </a:r>
          <a:r>
            <a:rPr lang="es-EC" sz="1000" kern="1200" dirty="0">
              <a:solidFill>
                <a:srgbClr val="6E6E7C"/>
              </a:solidFill>
              <a:latin typeface="Agency FB" panose="020B0503020202020204" pitchFamily="34" charset="0"/>
            </a:rPr>
            <a:t>.</a:t>
          </a:r>
        </a:p>
      </dsp:txBody>
      <dsp:txXfrm>
        <a:off x="2255156" y="0"/>
        <a:ext cx="1271733" cy="1624544"/>
      </dsp:txXfrm>
    </dsp:sp>
    <dsp:sp modelId="{803D6F93-4F39-425C-B264-FF4E4B368BF0}">
      <dsp:nvSpPr>
        <dsp:cNvPr id="0" name=""/>
        <dsp:cNvSpPr/>
      </dsp:nvSpPr>
      <dsp:spPr>
        <a:xfrm>
          <a:off x="3622270" y="0"/>
          <a:ext cx="1271733" cy="5415147"/>
        </a:xfrm>
        <a:prstGeom prst="roundRect">
          <a:avLst>
            <a:gd name="adj" fmla="val 10000"/>
          </a:avLst>
        </a:prstGeom>
        <a:noFill/>
        <a:ln>
          <a:solidFill>
            <a:srgbClr val="3AEED2"/>
          </a:solidFill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1400" b="1" kern="1200" dirty="0">
            <a:solidFill>
              <a:srgbClr val="6E6E7C"/>
            </a:solidFill>
            <a:latin typeface="Agency FB" panose="020B0503020202020204" pitchFamily="34" charset="0"/>
          </a:endParaRP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1400" b="1" kern="1200" dirty="0">
            <a:solidFill>
              <a:srgbClr val="6E6E7C"/>
            </a:solidFill>
            <a:latin typeface="Agency FB" panose="020B0503020202020204" pitchFamily="34" charset="0"/>
          </a:endParaRP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1400" b="1" kern="1200" dirty="0">
            <a:solidFill>
              <a:srgbClr val="6E6E7C"/>
            </a:solidFill>
            <a:latin typeface="Agency FB" panose="020B0503020202020204" pitchFamily="34" charset="0"/>
          </a:endParaRP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1400" b="1" kern="1200" dirty="0">
            <a:solidFill>
              <a:srgbClr val="6E6E7C"/>
            </a:solidFill>
            <a:latin typeface="Agency FB" panose="020B0503020202020204" pitchFamily="34" charset="0"/>
          </a:endParaRP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1400" b="1" kern="1200" dirty="0">
            <a:solidFill>
              <a:srgbClr val="6E6E7C"/>
            </a:solidFill>
            <a:latin typeface="Agency FB" panose="020B0503020202020204" pitchFamily="34" charset="0"/>
          </a:endParaRP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1400" b="1" kern="1200" dirty="0" smtClean="0">
            <a:solidFill>
              <a:srgbClr val="6E6E7C"/>
            </a:solidFill>
            <a:latin typeface="Agency FB" panose="020B0503020202020204" pitchFamily="34" charset="0"/>
          </a:endParaRP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1400" b="1" kern="1200" dirty="0" smtClean="0">
            <a:solidFill>
              <a:srgbClr val="6E6E7C"/>
            </a:solidFill>
            <a:latin typeface="Agency FB" panose="020B0503020202020204" pitchFamily="34" charset="0"/>
          </a:endParaRP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1400" b="1" kern="1200" dirty="0" smtClean="0">
            <a:solidFill>
              <a:srgbClr val="6E6E7C"/>
            </a:solidFill>
            <a:latin typeface="Agency FB" panose="020B0503020202020204" pitchFamily="34" charset="0"/>
          </a:endParaRP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1400" b="1" kern="1200" dirty="0" smtClean="0">
            <a:solidFill>
              <a:srgbClr val="6E6E7C"/>
            </a:solidFill>
            <a:latin typeface="Agency FB" panose="020B0503020202020204" pitchFamily="34" charset="0"/>
          </a:endParaRP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600" b="1" kern="1200" dirty="0" smtClean="0">
              <a:solidFill>
                <a:srgbClr val="6E6E7C"/>
              </a:solidFill>
              <a:latin typeface="Agency FB" panose="020B0503020202020204" pitchFamily="34" charset="0"/>
            </a:rPr>
            <a:t>Riego </a:t>
          </a:r>
          <a:r>
            <a:rPr lang="es-MX" sz="1600" b="1" kern="1200" dirty="0">
              <a:solidFill>
                <a:srgbClr val="6E6E7C"/>
              </a:solidFill>
              <a:latin typeface="Agency FB" panose="020B0503020202020204" pitchFamily="34" charset="0"/>
            </a:rPr>
            <a:t>y </a:t>
          </a:r>
          <a:r>
            <a:rPr lang="es-MX" sz="1600" b="1" kern="1200" dirty="0" smtClean="0">
              <a:solidFill>
                <a:srgbClr val="6E6E7C"/>
              </a:solidFill>
              <a:latin typeface="Agency FB" panose="020B0503020202020204" pitchFamily="34" charset="0"/>
            </a:rPr>
            <a:t>Drenaje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1400" b="1" kern="1200" dirty="0" smtClean="0">
            <a:solidFill>
              <a:srgbClr val="6E6E7C"/>
            </a:solidFill>
            <a:latin typeface="Agency FB" panose="020B0503020202020204" pitchFamily="34" charset="0"/>
          </a:endParaRP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1400" b="1" kern="1200" dirty="0" smtClean="0">
            <a:solidFill>
              <a:srgbClr val="6E6E7C"/>
            </a:solidFill>
            <a:latin typeface="Agency FB" panose="020B0503020202020204" pitchFamily="34" charset="0"/>
          </a:endParaRP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400" kern="1200" dirty="0" smtClean="0">
              <a:solidFill>
                <a:srgbClr val="6E6E7C"/>
              </a:solidFill>
              <a:latin typeface="Agency FB" panose="020B0503020202020204" pitchFamily="34" charset="0"/>
            </a:rPr>
            <a:t>- </a:t>
          </a:r>
          <a:r>
            <a:rPr lang="es-EC" sz="1400" kern="1200" dirty="0">
              <a:solidFill>
                <a:srgbClr val="6E6E7C"/>
              </a:solidFill>
              <a:latin typeface="Agency FB" panose="020B0503020202020204" pitchFamily="34" charset="0"/>
            </a:rPr>
            <a:t>Personal con el que contó la competencia.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400" kern="1200" dirty="0">
              <a:solidFill>
                <a:srgbClr val="6E6E7C"/>
              </a:solidFill>
              <a:latin typeface="Agency FB" panose="020B0503020202020204" pitchFamily="34" charset="0"/>
            </a:rPr>
            <a:t>- Etapas del plan de riego y drenaje.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400" kern="1200" dirty="0">
              <a:solidFill>
                <a:srgbClr val="6E6E7C"/>
              </a:solidFill>
              <a:latin typeface="Agency FB" panose="020B0503020202020204" pitchFamily="34" charset="0"/>
            </a:rPr>
            <a:t>- Presupuesto, inversión y años de ejecución del - plan de riego y drenaje.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400" kern="1200" dirty="0">
              <a:solidFill>
                <a:srgbClr val="6E6E7C"/>
              </a:solidFill>
              <a:latin typeface="Agency FB" panose="020B0503020202020204" pitchFamily="34" charset="0"/>
            </a:rPr>
            <a:t>- Proyectos e inversión en sistemas de riego.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400" kern="1200" dirty="0">
              <a:solidFill>
                <a:srgbClr val="6E6E7C"/>
              </a:solidFill>
              <a:latin typeface="Agency FB" panose="020B0503020202020204" pitchFamily="34" charset="0"/>
            </a:rPr>
            <a:t>- Proyectos e inversión en sistemas de drenaje</a:t>
          </a:r>
          <a:r>
            <a:rPr lang="es-EC" sz="1000" kern="1200" dirty="0">
              <a:solidFill>
                <a:srgbClr val="6E6E7C"/>
              </a:solidFill>
              <a:latin typeface="Agency FB" panose="020B0503020202020204" pitchFamily="34" charset="0"/>
            </a:rPr>
            <a:t>.</a:t>
          </a:r>
        </a:p>
      </dsp:txBody>
      <dsp:txXfrm>
        <a:off x="3622270" y="0"/>
        <a:ext cx="1271733" cy="1624544"/>
      </dsp:txXfrm>
    </dsp:sp>
    <dsp:sp modelId="{A84D60E9-3399-487B-9B4E-8E71EB657066}">
      <dsp:nvSpPr>
        <dsp:cNvPr id="0" name=""/>
        <dsp:cNvSpPr/>
      </dsp:nvSpPr>
      <dsp:spPr>
        <a:xfrm>
          <a:off x="4989384" y="0"/>
          <a:ext cx="1271733" cy="5415147"/>
        </a:xfrm>
        <a:prstGeom prst="roundRect">
          <a:avLst>
            <a:gd name="adj" fmla="val 10000"/>
          </a:avLst>
        </a:prstGeom>
        <a:noFill/>
        <a:ln>
          <a:solidFill>
            <a:srgbClr val="3AEED2"/>
          </a:solidFill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600" b="1" kern="1200" dirty="0" smtClean="0">
              <a:solidFill>
                <a:srgbClr val="6E6E7C"/>
              </a:solidFill>
              <a:latin typeface="Agency FB" panose="020B0503020202020204" pitchFamily="34" charset="0"/>
            </a:rPr>
            <a:t>Gestión </a:t>
          </a:r>
          <a:r>
            <a:rPr lang="es-MX" sz="1600" b="1" kern="1200" dirty="0">
              <a:solidFill>
                <a:srgbClr val="6E6E7C"/>
              </a:solidFill>
              <a:latin typeface="Agency FB" panose="020B0503020202020204" pitchFamily="34" charset="0"/>
            </a:rPr>
            <a:t>de </a:t>
          </a:r>
          <a:r>
            <a:rPr lang="es-MX" sz="1600" b="1" kern="1200" dirty="0" smtClean="0">
              <a:solidFill>
                <a:srgbClr val="6E6E7C"/>
              </a:solidFill>
              <a:latin typeface="Agency FB" panose="020B0503020202020204" pitchFamily="34" charset="0"/>
            </a:rPr>
            <a:t>Riesgos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1400" b="1" kern="1200" dirty="0">
            <a:solidFill>
              <a:srgbClr val="6E6E7C"/>
            </a:solidFill>
            <a:latin typeface="Agency FB" panose="020B0503020202020204" pitchFamily="34" charset="0"/>
          </a:endParaRP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400" kern="1200" dirty="0">
              <a:solidFill>
                <a:srgbClr val="6E6E7C"/>
              </a:solidFill>
              <a:latin typeface="Agency FB" panose="020B0503020202020204" pitchFamily="34" charset="0"/>
            </a:rPr>
            <a:t>- Plan de gestión de riesgos naturales.</a:t>
          </a: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400" kern="1200" dirty="0">
              <a:solidFill>
                <a:srgbClr val="6E6E7C"/>
              </a:solidFill>
              <a:latin typeface="Agency FB" panose="020B0503020202020204" pitchFamily="34" charset="0"/>
            </a:rPr>
            <a:t>- Proyectos e inversión</a:t>
          </a:r>
          <a:r>
            <a:rPr lang="es-EC" sz="1200" kern="1200" dirty="0">
              <a:solidFill>
                <a:srgbClr val="6E6E7C"/>
              </a:solidFill>
              <a:latin typeface="Agency FB" panose="020B0503020202020204" pitchFamily="34" charset="0"/>
            </a:rPr>
            <a:t>.</a:t>
          </a:r>
        </a:p>
      </dsp:txBody>
      <dsp:txXfrm>
        <a:off x="4989384" y="0"/>
        <a:ext cx="1271733" cy="1624544"/>
      </dsp:txXfrm>
    </dsp:sp>
    <dsp:sp modelId="{98966857-1295-4E2D-9A33-D9A1048AE57F}">
      <dsp:nvSpPr>
        <dsp:cNvPr id="0" name=""/>
        <dsp:cNvSpPr/>
      </dsp:nvSpPr>
      <dsp:spPr>
        <a:xfrm>
          <a:off x="6356498" y="0"/>
          <a:ext cx="1271733" cy="5415147"/>
        </a:xfrm>
        <a:prstGeom prst="roundRect">
          <a:avLst>
            <a:gd name="adj" fmla="val 10000"/>
          </a:avLst>
        </a:prstGeom>
        <a:noFill/>
        <a:ln>
          <a:solidFill>
            <a:srgbClr val="3AEED2"/>
          </a:solidFill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1400" b="1" kern="1200" dirty="0">
            <a:solidFill>
              <a:srgbClr val="6E6E7C"/>
            </a:solidFill>
            <a:latin typeface="Agency FB" panose="020B0503020202020204" pitchFamily="34" charset="0"/>
          </a:endParaRP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1400" b="1" kern="1200" dirty="0" smtClean="0">
            <a:solidFill>
              <a:srgbClr val="6E6E7C"/>
            </a:solidFill>
            <a:latin typeface="Agency FB" panose="020B0503020202020204" pitchFamily="34" charset="0"/>
          </a:endParaRP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600" b="1" kern="1200" dirty="0" smtClean="0">
              <a:solidFill>
                <a:srgbClr val="6E6E7C"/>
              </a:solidFill>
              <a:latin typeface="Agency FB" panose="020B0503020202020204" pitchFamily="34" charset="0"/>
            </a:rPr>
            <a:t>Ingresos </a:t>
          </a:r>
          <a:r>
            <a:rPr lang="es-MX" sz="1600" b="1" kern="1200" dirty="0">
              <a:solidFill>
                <a:srgbClr val="6E6E7C"/>
              </a:solidFill>
              <a:latin typeface="Agency FB" panose="020B0503020202020204" pitchFamily="34" charset="0"/>
            </a:rPr>
            <a:t>y </a:t>
          </a:r>
          <a:r>
            <a:rPr lang="es-MX" sz="1600" b="1" kern="1200" dirty="0" smtClean="0">
              <a:solidFill>
                <a:srgbClr val="6E6E7C"/>
              </a:solidFill>
              <a:latin typeface="Agency FB" panose="020B0503020202020204" pitchFamily="34" charset="0"/>
            </a:rPr>
            <a:t>Gastos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1400" b="1" kern="1200" dirty="0" smtClean="0">
            <a:solidFill>
              <a:srgbClr val="6E6E7C"/>
            </a:solidFill>
            <a:latin typeface="Agency FB" panose="020B0503020202020204" pitchFamily="34" charset="0"/>
          </a:endParaRP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400" kern="1200" dirty="0" smtClean="0">
              <a:solidFill>
                <a:srgbClr val="6E6E7C"/>
              </a:solidFill>
              <a:latin typeface="Agency FB" panose="020B0503020202020204" pitchFamily="34" charset="0"/>
            </a:rPr>
            <a:t>- </a:t>
          </a:r>
          <a:r>
            <a:rPr lang="es-EC" sz="1400" kern="1200" dirty="0">
              <a:solidFill>
                <a:srgbClr val="6E6E7C"/>
              </a:solidFill>
              <a:latin typeface="Agency FB" panose="020B0503020202020204" pitchFamily="34" charset="0"/>
            </a:rPr>
            <a:t>Ingreso de los GAD provinciales.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400" kern="1200" dirty="0">
              <a:solidFill>
                <a:srgbClr val="6E6E7C"/>
              </a:solidFill>
              <a:latin typeface="Agency FB" panose="020B0503020202020204" pitchFamily="34" charset="0"/>
            </a:rPr>
            <a:t>- Gastos de los GAD provinciales.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400" kern="1200" dirty="0">
              <a:solidFill>
                <a:srgbClr val="6E6E7C"/>
              </a:solidFill>
              <a:latin typeface="Agency FB" panose="020B0503020202020204" pitchFamily="34" charset="0"/>
            </a:rPr>
            <a:t>- Gasto en gestión ambiental.</a:t>
          </a:r>
        </a:p>
      </dsp:txBody>
      <dsp:txXfrm>
        <a:off x="6356498" y="0"/>
        <a:ext cx="1271733" cy="1624544"/>
      </dsp:txXfrm>
    </dsp:sp>
    <dsp:sp modelId="{7F39D166-7E0C-4D90-A3D8-BA435128A40A}">
      <dsp:nvSpPr>
        <dsp:cNvPr id="0" name=""/>
        <dsp:cNvSpPr/>
      </dsp:nvSpPr>
      <dsp:spPr>
        <a:xfrm>
          <a:off x="7723612" y="0"/>
          <a:ext cx="1271733" cy="5415147"/>
        </a:xfrm>
        <a:prstGeom prst="roundRect">
          <a:avLst>
            <a:gd name="adj" fmla="val 10000"/>
          </a:avLst>
        </a:prstGeom>
        <a:noFill/>
        <a:ln>
          <a:solidFill>
            <a:srgbClr val="3AEED2"/>
          </a:solidFill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1400" b="1" kern="1200" dirty="0">
            <a:solidFill>
              <a:srgbClr val="6E6E7C"/>
            </a:solidFill>
            <a:latin typeface="Agency FB" panose="020B0503020202020204" pitchFamily="34" charset="0"/>
          </a:endParaRP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600" b="1" kern="1200" dirty="0" smtClean="0">
              <a:solidFill>
                <a:srgbClr val="6E6E7C"/>
              </a:solidFill>
              <a:latin typeface="Agency FB" panose="020B0503020202020204" pitchFamily="34" charset="0"/>
            </a:rPr>
            <a:t>Cooperación Internacional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1200" b="1" kern="1200" dirty="0">
            <a:solidFill>
              <a:srgbClr val="6E6E7C"/>
            </a:solidFill>
            <a:latin typeface="Agency FB" panose="020B0503020202020204" pitchFamily="34" charset="0"/>
          </a:endParaRP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400" kern="1200" dirty="0">
              <a:solidFill>
                <a:srgbClr val="6E6E7C"/>
              </a:solidFill>
              <a:latin typeface="Agency FB" panose="020B0503020202020204" pitchFamily="34" charset="0"/>
            </a:rPr>
            <a:t>- Personal con el que contó la competencia. 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400" kern="1200" dirty="0">
              <a:solidFill>
                <a:srgbClr val="6E6E7C"/>
              </a:solidFill>
              <a:latin typeface="Agency FB" panose="020B0503020202020204" pitchFamily="34" charset="0"/>
            </a:rPr>
            <a:t>- Instrumentos de planificación y normativa local.</a:t>
          </a:r>
        </a:p>
      </dsp:txBody>
      <dsp:txXfrm>
        <a:off x="7723612" y="0"/>
        <a:ext cx="1271733" cy="1624544"/>
      </dsp:txXfrm>
    </dsp:sp>
    <dsp:sp modelId="{3808354B-DC78-4BD3-802A-1256561D388E}">
      <dsp:nvSpPr>
        <dsp:cNvPr id="0" name=""/>
        <dsp:cNvSpPr/>
      </dsp:nvSpPr>
      <dsp:spPr>
        <a:xfrm>
          <a:off x="9090726" y="0"/>
          <a:ext cx="1271733" cy="5415147"/>
        </a:xfrm>
        <a:prstGeom prst="roundRect">
          <a:avLst>
            <a:gd name="adj" fmla="val 10000"/>
          </a:avLst>
        </a:prstGeom>
        <a:noFill/>
        <a:ln>
          <a:solidFill>
            <a:srgbClr val="3AEED2"/>
          </a:solidFill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1400" b="1" kern="1200" dirty="0">
            <a:solidFill>
              <a:srgbClr val="6E6E7C"/>
            </a:solidFill>
            <a:latin typeface="Agency FB" panose="020B0503020202020204" pitchFamily="34" charset="0"/>
          </a:endParaRP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1400" b="1" kern="1200" dirty="0">
            <a:solidFill>
              <a:srgbClr val="6E6E7C"/>
            </a:solidFill>
            <a:latin typeface="Agency FB" panose="020B0503020202020204" pitchFamily="34" charset="0"/>
          </a:endParaRP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1400" b="1" kern="1200" dirty="0">
            <a:solidFill>
              <a:srgbClr val="6E6E7C"/>
            </a:solidFill>
            <a:latin typeface="Agency FB" panose="020B0503020202020204" pitchFamily="34" charset="0"/>
          </a:endParaRP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1400" b="1" kern="1200" dirty="0">
            <a:solidFill>
              <a:srgbClr val="6E6E7C"/>
            </a:solidFill>
            <a:latin typeface="Agency FB" panose="020B0503020202020204" pitchFamily="34" charset="0"/>
          </a:endParaRP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1400" b="1" kern="1200" dirty="0" smtClean="0">
            <a:solidFill>
              <a:srgbClr val="6E6E7C"/>
            </a:solidFill>
            <a:latin typeface="Agency FB" panose="020B0503020202020204" pitchFamily="34" charset="0"/>
          </a:endParaRP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1600" b="1" kern="1200" dirty="0" smtClean="0">
            <a:solidFill>
              <a:srgbClr val="6E6E7C"/>
            </a:solidFill>
            <a:latin typeface="Agency FB" panose="020B0503020202020204" pitchFamily="34" charset="0"/>
          </a:endParaRP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1600" b="1" kern="1200" dirty="0" smtClean="0">
            <a:solidFill>
              <a:srgbClr val="6E6E7C"/>
            </a:solidFill>
            <a:latin typeface="Agency FB" panose="020B0503020202020204" pitchFamily="34" charset="0"/>
          </a:endParaRP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600" b="1" kern="1200" dirty="0" smtClean="0">
              <a:solidFill>
                <a:srgbClr val="6E6E7C"/>
              </a:solidFill>
              <a:latin typeface="Agency FB" panose="020B0503020202020204" pitchFamily="34" charset="0"/>
            </a:rPr>
            <a:t>Vialidad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1400" b="1" kern="1200" dirty="0" smtClean="0">
            <a:solidFill>
              <a:srgbClr val="6E6E7C"/>
            </a:solidFill>
            <a:latin typeface="Agency FB" panose="020B0503020202020204" pitchFamily="34" charset="0"/>
          </a:endParaRP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1200" kern="1200" dirty="0">
            <a:solidFill>
              <a:srgbClr val="6E6E7C"/>
            </a:solidFill>
            <a:latin typeface="Agency FB" panose="020B0503020202020204" pitchFamily="34" charset="0"/>
          </a:endParaRP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400" kern="1200" dirty="0">
              <a:solidFill>
                <a:srgbClr val="6E6E7C"/>
              </a:solidFill>
              <a:latin typeface="Agency FB" panose="020B0503020202020204" pitchFamily="34" charset="0"/>
            </a:rPr>
            <a:t>- Personal con el que contó la competencia. 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400" kern="1200" dirty="0">
              <a:solidFill>
                <a:srgbClr val="6E6E7C"/>
              </a:solidFill>
              <a:latin typeface="Agency FB" panose="020B0503020202020204" pitchFamily="34" charset="0"/>
            </a:rPr>
            <a:t>- Inversión en proyectos de vías. 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400" kern="1200" dirty="0">
              <a:solidFill>
                <a:srgbClr val="6E6E7C"/>
              </a:solidFill>
              <a:latin typeface="Agency FB" panose="020B0503020202020204" pitchFamily="34" charset="0"/>
            </a:rPr>
            <a:t>- Inversión en proyectos de puentes.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400" kern="1200" dirty="0">
              <a:solidFill>
                <a:srgbClr val="6E6E7C"/>
              </a:solidFill>
              <a:latin typeface="Agency FB" panose="020B0503020202020204" pitchFamily="34" charset="0"/>
            </a:rPr>
            <a:t>- Instrumentos de planificación y normativa local.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400" kern="1200" dirty="0">
              <a:solidFill>
                <a:srgbClr val="205827"/>
              </a:solidFill>
              <a:latin typeface="Agency FB" panose="020B0503020202020204" pitchFamily="34" charset="0"/>
            </a:rPr>
            <a:t>- Equipamiento y maquinaria.</a:t>
          </a:r>
        </a:p>
      </dsp:txBody>
      <dsp:txXfrm>
        <a:off x="9090726" y="0"/>
        <a:ext cx="1271733" cy="1624544"/>
      </dsp:txXfrm>
    </dsp:sp>
    <dsp:sp modelId="{76E9AD8F-133E-4B68-A15F-888B2F859493}">
      <dsp:nvSpPr>
        <dsp:cNvPr id="0" name=""/>
        <dsp:cNvSpPr/>
      </dsp:nvSpPr>
      <dsp:spPr>
        <a:xfrm>
          <a:off x="10457840" y="0"/>
          <a:ext cx="1271733" cy="5415147"/>
        </a:xfrm>
        <a:prstGeom prst="roundRect">
          <a:avLst>
            <a:gd name="adj" fmla="val 10000"/>
          </a:avLst>
        </a:prstGeom>
        <a:noFill/>
        <a:ln>
          <a:solidFill>
            <a:srgbClr val="3AEED2"/>
          </a:solidFill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l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900" b="1" kern="1200" dirty="0">
            <a:solidFill>
              <a:srgbClr val="6E6E7C"/>
            </a:solidFill>
            <a:latin typeface="Agency FB" panose="020B0503020202020204" pitchFamily="34" charset="0"/>
          </a:endParaRPr>
        </a:p>
        <a:p>
          <a:pPr lvl="0" algn="l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1400" b="1" kern="1200" dirty="0">
            <a:solidFill>
              <a:srgbClr val="6E6E7C"/>
            </a:solidFill>
            <a:latin typeface="Agency FB" panose="020B0503020202020204" pitchFamily="34" charset="0"/>
          </a:endParaRPr>
        </a:p>
        <a:p>
          <a:pPr lvl="0" algn="l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1400" b="1" kern="1200" dirty="0">
            <a:solidFill>
              <a:srgbClr val="6E6E7C"/>
            </a:solidFill>
            <a:latin typeface="Agency FB" panose="020B0503020202020204" pitchFamily="34" charset="0"/>
          </a:endParaRPr>
        </a:p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1600" b="1" kern="1200" dirty="0" smtClean="0">
            <a:solidFill>
              <a:srgbClr val="6E6E7C"/>
            </a:solidFill>
            <a:latin typeface="Agency FB" panose="020B0503020202020204" pitchFamily="34" charset="0"/>
          </a:endParaRPr>
        </a:p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600" b="1" kern="1200" dirty="0" smtClean="0">
              <a:solidFill>
                <a:srgbClr val="6E6E7C"/>
              </a:solidFill>
              <a:latin typeface="Agency FB" panose="020B0503020202020204" pitchFamily="34" charset="0"/>
            </a:rPr>
            <a:t>Turismo</a:t>
          </a:r>
        </a:p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1200" b="1" kern="1200" dirty="0">
            <a:solidFill>
              <a:srgbClr val="6E6E7C"/>
            </a:solidFill>
            <a:latin typeface="Agency FB" panose="020B0503020202020204" pitchFamily="34" charset="0"/>
          </a:endParaRPr>
        </a:p>
        <a:p>
          <a:pPr lvl="0" algn="l" defTabSz="40005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s-EC" sz="1400" kern="1200" dirty="0">
              <a:solidFill>
                <a:srgbClr val="6E6E7C"/>
              </a:solidFill>
              <a:latin typeface="Agency FB" panose="020B0503020202020204" pitchFamily="34" charset="0"/>
            </a:rPr>
            <a:t>- Personal con el que contó. </a:t>
          </a:r>
        </a:p>
        <a:p>
          <a:pPr lvl="0" algn="l" defTabSz="40005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s-EC" sz="1400" kern="1200" dirty="0">
              <a:solidFill>
                <a:srgbClr val="6E6E7C"/>
              </a:solidFill>
              <a:latin typeface="Agency FB" panose="020B0503020202020204" pitchFamily="34" charset="0"/>
            </a:rPr>
            <a:t>- Mecanismos de articulación.</a:t>
          </a:r>
        </a:p>
        <a:p>
          <a:pPr lvl="0" algn="l" defTabSz="40005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s-EC" sz="1400" kern="1200" dirty="0">
              <a:solidFill>
                <a:srgbClr val="6E6E7C"/>
              </a:solidFill>
              <a:latin typeface="Agency FB" panose="020B0503020202020204" pitchFamily="34" charset="0"/>
            </a:rPr>
            <a:t>- Proyectos e inversión</a:t>
          </a:r>
          <a:r>
            <a:rPr lang="es-EC" sz="1200" kern="1200" dirty="0">
              <a:solidFill>
                <a:srgbClr val="6E6E7C"/>
              </a:solidFill>
              <a:latin typeface="Agency FB" panose="020B0503020202020204" pitchFamily="34" charset="0"/>
            </a:rPr>
            <a:t>.</a:t>
          </a:r>
        </a:p>
        <a:p>
          <a:pPr lvl="0" algn="l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C" sz="900" kern="1200" dirty="0">
            <a:solidFill>
              <a:srgbClr val="6E6E7C"/>
            </a:solidFill>
            <a:latin typeface="Agency FB" panose="020B0503020202020204" pitchFamily="34" charset="0"/>
          </a:endParaRPr>
        </a:p>
        <a:p>
          <a:pPr lvl="0" algn="l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C" sz="900" kern="1200" dirty="0">
            <a:solidFill>
              <a:srgbClr val="6E6E7C"/>
            </a:solidFill>
            <a:latin typeface="Agency FB" panose="020B0503020202020204" pitchFamily="34" charset="0"/>
          </a:endParaRPr>
        </a:p>
        <a:p>
          <a:pPr lvl="0" algn="l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C" sz="900" kern="1200" dirty="0">
            <a:solidFill>
              <a:srgbClr val="6E6E7C"/>
            </a:solidFill>
            <a:latin typeface="Agency FB" panose="020B0503020202020204" pitchFamily="34" charset="0"/>
          </a:endParaRPr>
        </a:p>
      </dsp:txBody>
      <dsp:txXfrm>
        <a:off x="10457840" y="0"/>
        <a:ext cx="1271733" cy="162454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9CA9CF9-F722-4A7A-8F5E-925B569D6176}">
      <dsp:nvSpPr>
        <dsp:cNvPr id="0" name=""/>
        <dsp:cNvSpPr/>
      </dsp:nvSpPr>
      <dsp:spPr>
        <a:xfrm>
          <a:off x="-5058394" y="-774957"/>
          <a:ext cx="6024084" cy="6024084"/>
        </a:xfrm>
        <a:prstGeom prst="blockArc">
          <a:avLst>
            <a:gd name="adj1" fmla="val 18900000"/>
            <a:gd name="adj2" fmla="val 2700000"/>
            <a:gd name="adj3" fmla="val 359"/>
          </a:avLst>
        </a:prstGeom>
        <a:noFill/>
        <a:ln w="1270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/>
        </a:scene3d>
        <a:sp3d>
          <a:bevelT prst="slope"/>
        </a:sp3d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00C6675-3C08-4301-8C56-A0D23B772E7E}">
      <dsp:nvSpPr>
        <dsp:cNvPr id="0" name=""/>
        <dsp:cNvSpPr/>
      </dsp:nvSpPr>
      <dsp:spPr>
        <a:xfrm>
          <a:off x="505659" y="343974"/>
          <a:ext cx="4305664" cy="68830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/>
        </a:scene3d>
        <a:sp3d>
          <a:bevelT prst="slope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46343" tIns="40640" rIns="40640" bIns="4064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b="0" kern="1200" dirty="0" smtClean="0">
              <a:latin typeface="Agency FB" panose="020B0503020202020204" pitchFamily="34" charset="0"/>
              <a:cs typeface="Times New Roman" panose="02020603050405020304" pitchFamily="18" charset="0"/>
            </a:rPr>
            <a:t>Definición de formulario (mesa técnica</a:t>
          </a:r>
          <a:r>
            <a:rPr lang="es-ES" sz="1400" b="0" kern="1200" dirty="0" smtClean="0">
              <a:latin typeface="Agency FB" panose="020B0503020202020204" pitchFamily="34" charset="0"/>
              <a:cs typeface="Times New Roman" panose="02020603050405020304" pitchFamily="18" charset="0"/>
            </a:rPr>
            <a:t>)</a:t>
          </a:r>
          <a:endParaRPr lang="es-ES" sz="1400" b="0" kern="1200" dirty="0">
            <a:latin typeface="Agency FB" panose="020B0503020202020204" pitchFamily="34" charset="0"/>
            <a:cs typeface="Times New Roman" panose="02020603050405020304" pitchFamily="18" charset="0"/>
          </a:endParaRPr>
        </a:p>
      </dsp:txBody>
      <dsp:txXfrm>
        <a:off x="505659" y="343974"/>
        <a:ext cx="4305664" cy="688306"/>
      </dsp:txXfrm>
    </dsp:sp>
    <dsp:sp modelId="{03139E96-B6F9-40D1-8210-E344E3ECF513}">
      <dsp:nvSpPr>
        <dsp:cNvPr id="0" name=""/>
        <dsp:cNvSpPr/>
      </dsp:nvSpPr>
      <dsp:spPr>
        <a:xfrm>
          <a:off x="117072" y="327386"/>
          <a:ext cx="777175" cy="72148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/>
        </a:scene3d>
        <a:sp3d>
          <a:bevelT prst="slope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4747B14-009A-4B3B-B662-EFE9EF467DE6}">
      <dsp:nvSpPr>
        <dsp:cNvPr id="0" name=""/>
        <dsp:cNvSpPr/>
      </dsp:nvSpPr>
      <dsp:spPr>
        <a:xfrm>
          <a:off x="900281" y="1376612"/>
          <a:ext cx="3911042" cy="68830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/>
        </a:scene3d>
        <a:sp3d>
          <a:bevelT prst="slope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46343" tIns="40640" rIns="40640" bIns="4064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b="0" kern="1200" dirty="0" smtClean="0">
              <a:latin typeface="Agency FB" panose="020B0503020202020204" pitchFamily="34" charset="0"/>
              <a:cs typeface="Times New Roman" panose="02020603050405020304" pitchFamily="18" charset="0"/>
            </a:rPr>
            <a:t>Construcción y /o actualización del aplicativo web.</a:t>
          </a:r>
          <a:endParaRPr lang="es-ES" sz="1600" b="0" kern="1200" dirty="0">
            <a:latin typeface="Agency FB" panose="020B0503020202020204" pitchFamily="34" charset="0"/>
            <a:cs typeface="Times New Roman" panose="02020603050405020304" pitchFamily="18" charset="0"/>
          </a:endParaRPr>
        </a:p>
      </dsp:txBody>
      <dsp:txXfrm>
        <a:off x="900281" y="1376612"/>
        <a:ext cx="3911042" cy="688306"/>
      </dsp:txXfrm>
    </dsp:sp>
    <dsp:sp modelId="{4CE9AECF-C1B0-4F68-B70A-5716C8CED78A}">
      <dsp:nvSpPr>
        <dsp:cNvPr id="0" name=""/>
        <dsp:cNvSpPr/>
      </dsp:nvSpPr>
      <dsp:spPr>
        <a:xfrm>
          <a:off x="511694" y="1360024"/>
          <a:ext cx="777175" cy="72148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/>
        </a:scene3d>
        <a:sp3d>
          <a:bevelT prst="slope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04468AD-212F-49EC-8C74-87A9DB917D60}">
      <dsp:nvSpPr>
        <dsp:cNvPr id="0" name=""/>
        <dsp:cNvSpPr/>
      </dsp:nvSpPr>
      <dsp:spPr>
        <a:xfrm>
          <a:off x="900281" y="2409251"/>
          <a:ext cx="3911042" cy="68830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/>
        </a:scene3d>
        <a:sp3d>
          <a:bevelT prst="slope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46343" tIns="40640" rIns="40640" bIns="4064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b="0" kern="1200" dirty="0" smtClean="0">
              <a:latin typeface="Agency FB" panose="020B0503020202020204" pitchFamily="34" charset="0"/>
              <a:cs typeface="Times New Roman" panose="02020603050405020304" pitchFamily="18" charset="0"/>
            </a:rPr>
            <a:t>Envió de comunicado interinstitucional informando sobre el levantamiento, usuario y claves a cada uno de los informantes (Directores de área) </a:t>
          </a:r>
          <a:endParaRPr lang="es-ES" sz="1600" b="0" kern="1200" dirty="0">
            <a:latin typeface="Agency FB" panose="020B0503020202020204" pitchFamily="34" charset="0"/>
            <a:cs typeface="Times New Roman" panose="02020603050405020304" pitchFamily="18" charset="0"/>
          </a:endParaRPr>
        </a:p>
      </dsp:txBody>
      <dsp:txXfrm>
        <a:off x="900281" y="2409251"/>
        <a:ext cx="3911042" cy="688306"/>
      </dsp:txXfrm>
    </dsp:sp>
    <dsp:sp modelId="{6CFE5930-EC3C-494F-A911-31B8DCBE38A2}">
      <dsp:nvSpPr>
        <dsp:cNvPr id="0" name=""/>
        <dsp:cNvSpPr/>
      </dsp:nvSpPr>
      <dsp:spPr>
        <a:xfrm>
          <a:off x="511694" y="2392662"/>
          <a:ext cx="777175" cy="72148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/>
        </a:scene3d>
        <a:sp3d>
          <a:bevelT prst="slope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7A5A533-9FBD-4C13-8EA2-52D92ACE9F51}">
      <dsp:nvSpPr>
        <dsp:cNvPr id="0" name=""/>
        <dsp:cNvSpPr/>
      </dsp:nvSpPr>
      <dsp:spPr>
        <a:xfrm>
          <a:off x="505659" y="3441889"/>
          <a:ext cx="4305664" cy="68830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/>
        </a:scene3d>
        <a:sp3d>
          <a:bevelT prst="slope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46343" tIns="40640" rIns="40640" bIns="4064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b="0" kern="1200" dirty="0" smtClean="0">
              <a:latin typeface="Agency FB" panose="020B0503020202020204" pitchFamily="34" charset="0"/>
            </a:rPr>
            <a:t>Levantamiento de información meses junio y julio</a:t>
          </a:r>
          <a:endParaRPr lang="es-ES" sz="1600" b="0" kern="1200" dirty="0">
            <a:latin typeface="Agency FB" panose="020B0503020202020204" pitchFamily="34" charset="0"/>
            <a:cs typeface="Times New Roman" panose="02020603050405020304" pitchFamily="18" charset="0"/>
          </a:endParaRPr>
        </a:p>
      </dsp:txBody>
      <dsp:txXfrm>
        <a:off x="505659" y="3441889"/>
        <a:ext cx="4305664" cy="688306"/>
      </dsp:txXfrm>
    </dsp:sp>
    <dsp:sp modelId="{867705AD-80F8-44C0-8669-5DB6BFD2FFA4}">
      <dsp:nvSpPr>
        <dsp:cNvPr id="0" name=""/>
        <dsp:cNvSpPr/>
      </dsp:nvSpPr>
      <dsp:spPr>
        <a:xfrm>
          <a:off x="117072" y="3425301"/>
          <a:ext cx="777175" cy="72148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/>
        </a:scene3d>
        <a:sp3d>
          <a:bevelT prst="slope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DBFEFF3-6267-494F-B4D5-71C81D6D5EC0}">
      <dsp:nvSpPr>
        <dsp:cNvPr id="0" name=""/>
        <dsp:cNvSpPr/>
      </dsp:nvSpPr>
      <dsp:spPr>
        <a:xfrm>
          <a:off x="694431" y="472218"/>
          <a:ext cx="2218886" cy="1040222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lumMod val="20000"/>
              <a:lumOff val="8000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04577" tIns="38100" rIns="38100" bIns="38100" numCol="1" spcCol="1270" anchor="ctr" anchorCtr="0">
          <a:noAutofit/>
        </a:bodyPr>
        <a:lstStyle/>
        <a:p>
          <a:pPr lvl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000" b="1" u="none" kern="1200" dirty="0" smtClean="0">
              <a:solidFill>
                <a:schemeClr val="tx1"/>
              </a:solidFill>
              <a:effectLst/>
              <a:latin typeface="+mn-lt"/>
              <a:cs typeface="Times New Roman" panose="02020603050405020304" pitchFamily="18" charset="0"/>
            </a:rPr>
            <a:t>- Gestión del levantamiento</a:t>
          </a:r>
        </a:p>
        <a:p>
          <a:pPr lvl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000" b="1" u="none" kern="1200" dirty="0" smtClean="0">
              <a:solidFill>
                <a:schemeClr val="tx1"/>
              </a:solidFill>
              <a:effectLst/>
              <a:latin typeface="+mn-lt"/>
              <a:cs typeface="Times New Roman" panose="02020603050405020304" pitchFamily="18" charset="0"/>
            </a:rPr>
            <a:t>- Validación de la información</a:t>
          </a:r>
          <a:endParaRPr lang="es-EC" sz="1000" b="1" u="none" kern="1200" dirty="0"/>
        </a:p>
      </dsp:txBody>
      <dsp:txXfrm>
        <a:off x="694431" y="472218"/>
        <a:ext cx="2218886" cy="1040222"/>
      </dsp:txXfrm>
    </dsp:sp>
    <dsp:sp modelId="{84288AAB-ABD4-4B35-A736-2337FB902D18}">
      <dsp:nvSpPr>
        <dsp:cNvPr id="0" name=""/>
        <dsp:cNvSpPr/>
      </dsp:nvSpPr>
      <dsp:spPr>
        <a:xfrm>
          <a:off x="464751" y="553086"/>
          <a:ext cx="728155" cy="895664"/>
        </a:xfrm>
        <a:prstGeom prst="rect">
          <a:avLst/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8A05134-7BFA-4711-8E16-7264251599EA}">
      <dsp:nvSpPr>
        <dsp:cNvPr id="0" name=""/>
        <dsp:cNvSpPr/>
      </dsp:nvSpPr>
      <dsp:spPr>
        <a:xfrm>
          <a:off x="3142711" y="475267"/>
          <a:ext cx="2319812" cy="1040222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lumMod val="20000"/>
              <a:lumOff val="8000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04577" tIns="38100" rIns="38100" bIns="38100" numCol="1" spcCol="1270" anchor="ctr" anchorCtr="0">
          <a:noAutofit/>
        </a:bodyPr>
        <a:lstStyle/>
        <a:p>
          <a:pPr lvl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000" b="1" u="none" kern="1200" dirty="0" smtClean="0">
              <a:solidFill>
                <a:schemeClr val="tx1"/>
              </a:solidFill>
              <a:effectLst/>
              <a:latin typeface="+mn-lt"/>
              <a:cs typeface="Times New Roman" panose="02020603050405020304" pitchFamily="18" charset="0"/>
            </a:rPr>
            <a:t>- Gestión del levantamiento</a:t>
          </a:r>
        </a:p>
        <a:p>
          <a:pPr lvl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000" b="1" u="none" kern="1200" dirty="0" smtClean="0">
              <a:solidFill>
                <a:schemeClr val="tx1"/>
              </a:solidFill>
              <a:effectLst/>
              <a:latin typeface="+mn-lt"/>
              <a:cs typeface="Times New Roman" panose="02020603050405020304" pitchFamily="18" charset="0"/>
            </a:rPr>
            <a:t>- Validación de la información</a:t>
          </a:r>
          <a:endParaRPr lang="es-EC" sz="1000" kern="1200" dirty="0" smtClean="0">
            <a:solidFill>
              <a:schemeClr val="tx1"/>
            </a:solidFill>
            <a:effectLst/>
            <a:latin typeface="+mn-lt"/>
            <a:cs typeface="Times New Roman" panose="02020603050405020304" pitchFamily="18" charset="0"/>
          </a:endParaRPr>
        </a:p>
      </dsp:txBody>
      <dsp:txXfrm>
        <a:off x="3142711" y="475267"/>
        <a:ext cx="2319812" cy="1040222"/>
      </dsp:txXfrm>
    </dsp:sp>
    <dsp:sp modelId="{76708660-98F4-4BF3-8100-68C540EB4188}">
      <dsp:nvSpPr>
        <dsp:cNvPr id="0" name=""/>
        <dsp:cNvSpPr/>
      </dsp:nvSpPr>
      <dsp:spPr>
        <a:xfrm>
          <a:off x="3016314" y="564958"/>
          <a:ext cx="728155" cy="894877"/>
        </a:xfrm>
        <a:prstGeom prst="rect">
          <a:avLst/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0F630A2-162F-4AAF-9B17-1ACC943B8157}">
      <dsp:nvSpPr>
        <dsp:cNvPr id="0" name=""/>
        <dsp:cNvSpPr/>
      </dsp:nvSpPr>
      <dsp:spPr>
        <a:xfrm>
          <a:off x="2218339" y="1526347"/>
          <a:ext cx="2408689" cy="890544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lumMod val="20000"/>
              <a:lumOff val="8000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04577" tIns="38100" rIns="38100" bIns="38100" numCol="1" spcCol="1270" anchor="ctr" anchorCtr="0">
          <a:noAutofit/>
        </a:bodyPr>
        <a:lstStyle/>
        <a:p>
          <a:pPr lvl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000" b="1" u="none" kern="1200" dirty="0" smtClean="0">
              <a:solidFill>
                <a:schemeClr val="tx1"/>
              </a:solidFill>
              <a:effectLst/>
              <a:latin typeface="+mn-lt"/>
              <a:cs typeface="Times New Roman" panose="02020603050405020304" pitchFamily="18" charset="0"/>
            </a:rPr>
            <a:t>- Validación de la información</a:t>
          </a:r>
          <a:endParaRPr lang="es-EC" sz="1000" b="0" kern="1200" dirty="0" smtClean="0">
            <a:solidFill>
              <a:schemeClr val="tx1"/>
            </a:solidFill>
            <a:effectLst/>
            <a:latin typeface="+mn-lt"/>
            <a:cs typeface="Times New Roman" panose="02020603050405020304" pitchFamily="18" charset="0"/>
          </a:endParaRPr>
        </a:p>
      </dsp:txBody>
      <dsp:txXfrm>
        <a:off x="2218339" y="1526347"/>
        <a:ext cx="2408689" cy="890544"/>
      </dsp:txXfrm>
    </dsp:sp>
    <dsp:sp modelId="{806A4D13-4B8C-4371-B74E-D4DB39FAD611}">
      <dsp:nvSpPr>
        <dsp:cNvPr id="0" name=""/>
        <dsp:cNvSpPr/>
      </dsp:nvSpPr>
      <dsp:spPr>
        <a:xfrm>
          <a:off x="1566276" y="1590245"/>
          <a:ext cx="1123944" cy="746891"/>
        </a:xfrm>
        <a:prstGeom prst="rect">
          <a:avLst/>
        </a:prstGeom>
        <a:blipFill rotWithShape="1">
          <a:blip xmlns:r="http://schemas.openxmlformats.org/officeDocument/2006/relationships" r:embed="rId3"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4">
  <dgm:title val=""/>
  <dgm:desc val=""/>
  <dgm:catLst>
    <dgm:cat type="process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tSp" refType="w"/>
      <dgm:constr type="h" for="ch" forName="tSp" refType="h" fact="0.15"/>
      <dgm:constr type="l" for="ch" forName="tSp"/>
      <dgm:constr type="t" for="ch" forName="tSp"/>
      <dgm:constr type="w" for="ch" forName="bSp" refType="w"/>
      <dgm:constr type="h" for="ch" forName="bSp" refType="h" fact="0.15"/>
      <dgm:constr type="l" for="ch" forName="bSp"/>
      <dgm:constr type="t" for="ch" forName="bSp" refType="h" fact="0.85"/>
      <dgm:constr type="w" for="ch" forName="process" refType="w"/>
      <dgm:constr type="h" for="ch" forName="process" refType="h" fact="0.7"/>
      <dgm:constr type="l" for="ch" forName="process"/>
      <dgm:constr type="t" for="ch" forName="process" refType="h" fact="0.15"/>
    </dgm:constrLst>
    <dgm:ruleLst/>
    <dgm:layoutNode name="t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b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process">
      <dgm:choose name="Name1">
        <dgm:if name="Name2" func="var" arg="dir" op="equ" val="norm">
          <dgm:alg type="lin">
            <dgm:param type="linDir" val="fromL"/>
          </dgm:alg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1" refType="w"/>
        <dgm:constr type="w" for="ch" forName="composite2" refType="w" refFor="ch" refForName="composite1" op="equ"/>
        <dgm:constr type="h" for="ch" forName="composite1" refType="h"/>
        <dgm:constr type="h" for="ch" forName="composite2" refType="h" refFor="ch" refForName="composite1" op="equ"/>
        <dgm:constr type="primFontSz" for="des" forName="parentNode1" val="65"/>
        <dgm:constr type="primFontSz" for="des" forName="parentNode2" refType="primFontSz" refFor="des" refForName="parentNode1" op="equ"/>
        <dgm:constr type="secFontSz" for="des" forName="childNode1tx" val="65"/>
        <dgm:constr type="secFontSz" for="des" forName="childNode2tx" refType="secFontSz" refFor="des" refForName="childNode1tx" op="equ"/>
        <dgm:constr type="w" for="des" ptType="sibTrans" refType="w" refFor="ch" refForName="composite1" op="equ" fact="0.05"/>
      </dgm:constrLst>
      <dgm:ruleLst/>
      <dgm:forEach name="Name4" axis="ch" ptType="node" step="2">
        <dgm:layoutNode name="composite1">
          <dgm:alg type="composite">
            <dgm:param type="ar" val="0.943"/>
          </dgm:alg>
          <dgm:shape xmlns:r="http://schemas.openxmlformats.org/officeDocument/2006/relationships" r:blip="">
            <dgm:adjLst/>
          </dgm:shape>
          <dgm:presOf/>
          <dgm:choose name="Name5">
            <dgm:if name="Name6" func="var" arg="dir" op="equ" val="norm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 refType="w" fact="0.2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35"/>
              </dgm:constrLst>
            </dgm:if>
            <dgm:else name="Name7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 refType="w" fact="0.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 refType="w" fact="0.1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65"/>
              </dgm:constrLst>
            </dgm:else>
          </dgm:choose>
          <dgm:ruleLst/>
          <dgm:layoutNode name="dummyNode1">
            <dgm:alg type="sp"/>
            <dgm:shape xmlns:r="http://schemas.openxmlformats.org/officeDocument/2006/relationships" type="rect" r:blip="" hideGeom="1">
              <dgm:adjLst/>
            </dgm:shape>
            <dgm:presOf/>
            <dgm:constrLst/>
            <dgm:ruleLst/>
          </dgm:layoutNode>
          <dgm:layoutNode name="childNode1" styleLbl="bgAcc1">
            <dgm:varLst>
              <dgm:bulletEnabled val="1"/>
            </dgm:varLst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/>
            <dgm:ruleLst/>
          </dgm:layoutNode>
          <dgm:layoutNode name="childNode1tx" styleLbl="bgAcc1">
            <dgm:varLst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 axis="des" ptType="node"/>
            <dgm:constrLst>
              <dgm:constr type="secFontSz" val="65"/>
              <dgm:constr type="primFontSz" refType="secFontSz"/>
              <dgm:constr type="tMarg" refType="secFontSz" fact="0.15"/>
              <dgm:constr type="bMarg" refType="secFontSz" fact="0.15"/>
              <dgm:constr type="lMarg" refType="secFontSz" fact="0.15"/>
              <dgm:constr type="rMarg" refType="secFontSz" fact="0.15"/>
            </dgm:constrLst>
            <dgm:ruleLst>
              <dgm:rule type="secFontSz" val="5" fact="NaN" max="NaN"/>
            </dgm:ruleLst>
          </dgm:layoutNode>
          <dgm:layoutNode name="parentNode1" styleLbl="node1">
            <dgm:varLst>
              <dgm:chMax val="1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1"/>
              <dgm:constr type="bMarg" refType="primFontSz" fact="0.1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  <dgm:layoutNode name="connSite1" moveWith="childNode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forEach name="Name8" axis="followSib" ptType="sibTrans" cnt="1">
          <dgm:layoutNode name="Name9">
            <dgm:alg type="conn">
              <dgm:param type="connRout" val="curve"/>
              <dgm:param type="srcNode" val="parentNode1"/>
              <dgm:param type="dstNode" val="connSite2"/>
              <dgm:param type="begPts" val="bCtr"/>
              <dgm:param type="endPts" val="bCtr"/>
            </dgm:alg>
            <dgm:shape xmlns:r="http://schemas.openxmlformats.org/officeDocument/2006/relationships" type="conn" r:blip="" zOrderOff="-2">
              <dgm:adjLst/>
            </dgm:shape>
            <dgm:presOf axis="self"/>
            <dgm:choose name="Name10">
              <dgm:if name="Name11" func="var" arg="dir" op="equ" val="norm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-1.15"/>
                  <dgm:constr type="begPad"/>
                  <dgm:constr type="endPad"/>
                </dgm:constrLst>
              </dgm:if>
              <dgm:else name="Name12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1.15"/>
                  <dgm:constr type="begPad"/>
                  <dgm:constr type="endPad"/>
                </dgm:constrLst>
              </dgm:else>
            </dgm:choose>
            <dgm:ruleLst/>
          </dgm:layoutNode>
        </dgm:forEach>
        <dgm:forEach name="Name13" axis="followSib" ptType="node" cnt="1">
          <dgm:layoutNode name="composite2">
            <dgm:alg type="composite">
              <dgm:param type="ar" val="0.943"/>
            </dgm:alg>
            <dgm:shape xmlns:r="http://schemas.openxmlformats.org/officeDocument/2006/relationships" r:blip="">
              <dgm:adjLst/>
            </dgm:shape>
            <dgm:presOf/>
            <dgm:choose name="Name14">
              <dgm:if name="Name15" func="var" arg="dir" op="equ" val="norm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 refType="w" fact="0.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25"/>
                </dgm:constrLst>
              </dgm:if>
              <dgm:else name="Name16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 refType="w" fact="0.1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 refType="w" fact="0.1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85"/>
                </dgm:constrLst>
              </dgm:else>
            </dgm:choose>
            <dgm:ruleLst/>
            <dgm:layoutNode name="dummyNode2">
              <dgm:alg type="sp"/>
              <dgm:shape xmlns:r="http://schemas.openxmlformats.org/officeDocument/2006/relationships" type="rect" r:blip="" hideGeom="1">
                <dgm:adjLst/>
              </dgm:shape>
              <dgm:presOf/>
              <dgm:constrLst/>
              <dgm:ruleLst/>
            </dgm:layoutNode>
            <dgm:layoutNode name="childNode2" styleLbl="bgAcc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des" ptType="node"/>
              <dgm:constrLst/>
              <dgm:ruleLst/>
            </dgm:layoutNode>
            <dgm:layoutNode name="childNode2tx" styleLbl="bgAcc1">
              <dgm:varLst>
                <dgm:bulletEnabled val="1"/>
              </dgm:varLst>
              <dgm:alg type="tx">
                <dgm:param type="stBulletLvl" val="1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15"/>
                <dgm:constr type="bMarg" refType="secFontSz" fact="0.15"/>
                <dgm:constr type="lMarg" refType="secFontSz" fact="0.15"/>
                <dgm:constr type="rMarg" refType="secFontSz" fact="0.15"/>
              </dgm:constrLst>
              <dgm:ruleLst>
                <dgm:rule type="secFontSz" val="5" fact="NaN" max="NaN"/>
              </dgm:ruleLst>
            </dgm:layoutNode>
            <dgm:layoutNode name="parentNode2" styleLbl="node1">
              <dgm:varLst>
                <dgm:chMax val="0"/>
                <dgm:bulletEnabled val="1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connSite2" moveWith="childNode2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layoutNode>
          <dgm:forEach name="Name17" axis="followSib" ptType="sibTrans" cnt="1">
            <dgm:layoutNode name="Name18">
              <dgm:alg type="conn">
                <dgm:param type="connRout" val="curve"/>
                <dgm:param type="srcNode" val="parentNode2"/>
                <dgm:param type="dstNode" val="connSite1"/>
                <dgm:param type="begPts" val="tCtr"/>
                <dgm:param type="endPts" val="tCtr"/>
              </dgm:alg>
              <dgm:shape xmlns:r="http://schemas.openxmlformats.org/officeDocument/2006/relationships" type="conn" r:blip="" zOrderOff="-2">
                <dgm:adjLst/>
              </dgm:shape>
              <dgm:presOf axis="self"/>
              <dgm:choose name="Name19">
                <dgm:if name="Name20" func="var" arg="dir" op="equ" val="norm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1.15"/>
                    <dgm:constr type="begPad"/>
                    <dgm:constr type="endPad"/>
                  </dgm:constrLst>
                </dgm:if>
                <dgm:else name="Name21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-1.15"/>
                    <dgm:constr type="begPad"/>
                    <dgm:constr type="endPad"/>
                  </dgm:constrLst>
                </dgm:else>
              </dgm:choose>
              <dgm:ruleLst/>
            </dgm:layoutNode>
          </dgm:forEach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PictureStrips">
  <dgm:title val=""/>
  <dgm:desc val=""/>
  <dgm:catLst>
    <dgm:cat type="list" pri="12500"/>
    <dgm:cat type="picture" pri="13000"/>
    <dgm:cat type="pictureconvert" pri="13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  <dgm:cxn modelId="70" srcId="0" destId="40" srcOrd="2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0.1"/>
      <dgm:constr type="h" for="ch" forName="sibTrans" refType="h" refFor="ch" refForName="composite" op="equ" fact="0.1"/>
      <dgm:constr type="w" for="ch" forName="sibTrans" refType="h" refFor="ch" refForName="sibTrans" op="equ"/>
    </dgm:constrLst>
    <dgm:forEach name="nodesForEach" axis="ch" ptType="node">
      <dgm:layoutNode name="composite">
        <dgm:alg type="composite">
          <dgm:param type="ar" val="3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.04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if>
          <dgm:else name="Name6">
            <dgm:constrLst>
              <dgm:constr type="l" for="ch" forName="rect1" refType="w" fact="0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.79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else>
        </dgm:choose>
        <dgm:layoutNode name="rect1" styleLbl="trAlignAcc1">
          <dgm:varLst>
            <dgm:bulletEnabled val="1"/>
          </dgm:varLst>
          <dgm:alg type="tx">
            <dgm:param type="parTxLTRAlign" val="l"/>
          </dgm:alg>
          <dgm:shape xmlns:r="http://schemas.openxmlformats.org/officeDocument/2006/relationships" type="rect" r:blip="">
            <dgm:adjLst/>
          </dgm:shape>
          <dgm:presOf axis="desOrSelf" ptType="node"/>
          <dgm:choose name="Name7">
            <dgm:if name="Name8" func="var" arg="dir" op="equ" val="norm">
              <dgm:constrLst>
                <dgm:constr type="lMarg" refType="w" fact="0.6"/>
                <dgm:constr type="rMarg" refType="primFontSz" fact="0.3"/>
                <dgm:constr type="tMarg" refType="primFontSz" fact="0.3"/>
                <dgm:constr type="bMarg" refType="primFontSz" fact="0.3"/>
              </dgm:constrLst>
            </dgm:if>
            <dgm:else name="Name9">
              <dgm:constrLst>
                <dgm:constr type="lMarg" refType="primFontSz" fact="0.3"/>
                <dgm:constr type="rMarg" refType="w" fact="0.6"/>
                <dgm:constr type="tMarg" refType="primFontSz" fact="0.3"/>
                <dgm:constr type="bMarg" refType="primFontSz" fact="0.3"/>
              </dgm:constrLst>
            </dgm:else>
          </dgm:choose>
          <dgm:ruleLst>
            <dgm:rule type="primFontSz" val="5" fact="NaN" max="NaN"/>
          </dgm:ruleLst>
        </dgm:layoutNode>
        <dgm:layoutNode name="rect2" styleLbl="f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C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1ED4BBE-CE86-6B49-AC2E-27AA863BA074}" type="datetimeFigureOut">
              <a:rPr lang="es-EC" smtClean="0"/>
              <a:t>8/11/2021</a:t>
            </a:fld>
            <a:endParaRPr lang="es-EC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C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s-ES"/>
              <a:t>Editar los estilos de texto del patrón
Segundo nivel
Tercer nivel
Cuarto nivel
Quinto nivel</a:t>
            </a:r>
            <a:endParaRPr lang="es-EC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C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5C578A4-7E9F-C242-AAAF-C8A3C9831E10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4478140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C578A4-7E9F-C242-AAAF-C8A3C9831E10}" type="slidenum">
              <a:rPr lang="es-EC" smtClean="0"/>
              <a:t>4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6279010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C578A4-7E9F-C242-AAAF-C8A3C9831E10}" type="slidenum">
              <a:rPr lang="es-EC" smtClean="0"/>
              <a:t>5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2795990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C578A4-7E9F-C242-AAAF-C8A3C9831E10}" type="slidenum">
              <a:rPr lang="es-EC" smtClean="0"/>
              <a:t>14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53115942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C578A4-7E9F-C242-AAAF-C8A3C9831E10}" type="slidenum">
              <a:rPr lang="es-EC" smtClean="0"/>
              <a:t>15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87532648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C578A4-7E9F-C242-AAAF-C8A3C9831E10}" type="slidenum">
              <a:rPr lang="es-EC" smtClean="0"/>
              <a:t>17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5462653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>
            <a:extLst>
              <a:ext uri="{FF2B5EF4-FFF2-40B4-BE49-F238E27FC236}">
                <a16:creationId xmlns:a16="http://schemas.microsoft.com/office/drawing/2014/main" id="{D13B9826-16BC-854C-A44A-00C0AD3708F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2D04D135-6A91-B14F-AADA-F6A21868AAE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44353" y="2577695"/>
            <a:ext cx="8197516" cy="1854417"/>
          </a:xfrm>
        </p:spPr>
        <p:txBody>
          <a:bodyPr anchor="ctr">
            <a:normAutofit/>
          </a:bodyPr>
          <a:lstStyle>
            <a:lvl1pPr algn="l">
              <a:defRPr sz="5400" b="1">
                <a:solidFill>
                  <a:srgbClr val="6E6E7C"/>
                </a:solidFill>
              </a:defRPr>
            </a:lvl1pPr>
          </a:lstStyle>
          <a:p>
            <a:r>
              <a:rPr lang="es-ES" dirty="0"/>
              <a:t>Título de la</a:t>
            </a:r>
            <a:br>
              <a:rPr lang="es-ES" dirty="0"/>
            </a:br>
            <a:r>
              <a:rPr lang="es-ES" dirty="0"/>
              <a:t>presentación</a:t>
            </a:r>
            <a:endParaRPr lang="es-EC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ECC0002B-CB7D-FA4D-B9DD-6A7C5A2F771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44353" y="4545393"/>
            <a:ext cx="8197516" cy="700455"/>
          </a:xfrm>
        </p:spPr>
        <p:txBody>
          <a:bodyPr>
            <a:normAutofit/>
          </a:bodyPr>
          <a:lstStyle>
            <a:lvl1pPr marL="0" indent="0" algn="l">
              <a:buNone/>
              <a:defRPr sz="3600">
                <a:solidFill>
                  <a:srgbClr val="6E6E7C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dirty="0"/>
              <a:t>Agregar subtítulo</a:t>
            </a:r>
            <a:endParaRPr lang="es-EC" dirty="0"/>
          </a:p>
        </p:txBody>
      </p:sp>
      <p:sp>
        <p:nvSpPr>
          <p:cNvPr id="6" name="Marcador de texto 5">
            <a:extLst>
              <a:ext uri="{FF2B5EF4-FFF2-40B4-BE49-F238E27FC236}">
                <a16:creationId xmlns:a16="http://schemas.microsoft.com/office/drawing/2014/main" id="{EC4F6E77-1907-734F-8C53-36C6ACA0BC7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44353" y="5365533"/>
            <a:ext cx="2093725" cy="481281"/>
          </a:xfrm>
          <a:prstGeom prst="roundRect">
            <a:avLst/>
          </a:prstGeom>
          <a:solidFill>
            <a:srgbClr val="3AEED2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</a:lstStyle>
          <a:p>
            <a:r>
              <a:rPr lang="es-ES" dirty="0"/>
              <a:t>Mes, año</a:t>
            </a:r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val="14236926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parado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DF4E3DF8-22C4-584E-8296-3F8B6CEEAEB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F97BE1BF-79F0-1B44-AE84-19BDF227343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38793" y="3047023"/>
            <a:ext cx="7077694" cy="957087"/>
          </a:xfrm>
        </p:spPr>
        <p:txBody>
          <a:bodyPr anchor="ctr">
            <a:normAutofit/>
          </a:bodyPr>
          <a:lstStyle>
            <a:lvl1pPr algn="l">
              <a:defRPr sz="5000" b="1">
                <a:solidFill>
                  <a:schemeClr val="bg1"/>
                </a:solidFill>
              </a:defRPr>
            </a:lvl1pPr>
          </a:lstStyle>
          <a:p>
            <a:r>
              <a:rPr lang="es-ES" dirty="0"/>
              <a:t>Modificar título</a:t>
            </a:r>
            <a:endParaRPr lang="es-EC" dirty="0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036DA108-CC64-8041-9CE8-6611CB1CF76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539040" y="4161132"/>
            <a:ext cx="7077075" cy="628650"/>
          </a:xfrm>
        </p:spPr>
        <p:txBody>
          <a:bodyPr anchor="ctr"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s-ES" dirty="0"/>
              <a:t>Modificar subtítulo</a:t>
            </a:r>
            <a:endParaRPr lang="x-none" dirty="0"/>
          </a:p>
        </p:txBody>
      </p:sp>
      <p:sp>
        <p:nvSpPr>
          <p:cNvPr id="9" name="Marcador de texto 5">
            <a:extLst>
              <a:ext uri="{FF2B5EF4-FFF2-40B4-BE49-F238E27FC236}">
                <a16:creationId xmlns:a16="http://schemas.microsoft.com/office/drawing/2014/main" id="{C1A5B344-05A5-8640-8E2E-E3968895E50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538793" y="1511167"/>
            <a:ext cx="2012930" cy="1145056"/>
          </a:xfrm>
        </p:spPr>
        <p:txBody>
          <a:bodyPr>
            <a:noAutofit/>
          </a:bodyPr>
          <a:lstStyle>
            <a:lvl1pPr marL="0" indent="0" algn="ctr">
              <a:buNone/>
              <a:defRPr sz="8000" b="1">
                <a:solidFill>
                  <a:schemeClr val="bg1"/>
                </a:solidFill>
              </a:defRPr>
            </a:lvl1pPr>
          </a:lstStyle>
          <a:p>
            <a:r>
              <a:rPr lang="es-ES" dirty="0"/>
              <a:t>01.</a:t>
            </a:r>
            <a:endParaRPr lang="x-none" dirty="0"/>
          </a:p>
        </p:txBody>
      </p:sp>
      <p:sp>
        <p:nvSpPr>
          <p:cNvPr id="10" name="Redondear rectángulo de esquina del mismo lado 9">
            <a:extLst>
              <a:ext uri="{FF2B5EF4-FFF2-40B4-BE49-F238E27FC236}">
                <a16:creationId xmlns:a16="http://schemas.microsoft.com/office/drawing/2014/main" id="{EA77332D-5BE6-2E41-9430-D977A7350C72}"/>
              </a:ext>
            </a:extLst>
          </p:cNvPr>
          <p:cNvSpPr/>
          <p:nvPr userDrawn="1"/>
        </p:nvSpPr>
        <p:spPr>
          <a:xfrm>
            <a:off x="11126804" y="6210544"/>
            <a:ext cx="635268" cy="647456"/>
          </a:xfrm>
          <a:prstGeom prst="round2Same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dirty="0"/>
          </a:p>
        </p:txBody>
      </p:sp>
      <p:sp>
        <p:nvSpPr>
          <p:cNvPr id="3" name="Rectángulo redondeado 2">
            <a:extLst>
              <a:ext uri="{FF2B5EF4-FFF2-40B4-BE49-F238E27FC236}">
                <a16:creationId xmlns:a16="http://schemas.microsoft.com/office/drawing/2014/main" id="{38D30A80-898E-7748-A725-72823249CF2B}"/>
              </a:ext>
            </a:extLst>
          </p:cNvPr>
          <p:cNvSpPr/>
          <p:nvPr userDrawn="1"/>
        </p:nvSpPr>
        <p:spPr>
          <a:xfrm>
            <a:off x="1761423" y="2810577"/>
            <a:ext cx="1463040" cy="86627"/>
          </a:xfrm>
          <a:prstGeom prst="roundRect">
            <a:avLst>
              <a:gd name="adj" fmla="val 50000"/>
            </a:avLst>
          </a:prstGeom>
          <a:solidFill>
            <a:srgbClr val="3AEE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5311397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C2DB22A1-23E4-8D41-A790-4E4C2B0FBE3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A2E9B1DB-9A94-3A40-9F4B-28F59CED0E5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 rot="16200000">
            <a:off x="2131126" y="3732470"/>
            <a:ext cx="4367151" cy="1325563"/>
          </a:xfrm>
        </p:spPr>
        <p:txBody>
          <a:bodyPr>
            <a:normAutofit/>
          </a:bodyPr>
          <a:lstStyle>
            <a:lvl1pPr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es-ES" dirty="0"/>
              <a:t>Contenido</a:t>
            </a:r>
            <a:endParaRPr lang="x-none" dirty="0"/>
          </a:p>
        </p:txBody>
      </p:sp>
      <p:sp>
        <p:nvSpPr>
          <p:cNvPr id="4" name="Marcador de texto 5">
            <a:extLst>
              <a:ext uri="{FF2B5EF4-FFF2-40B4-BE49-F238E27FC236}">
                <a16:creationId xmlns:a16="http://schemas.microsoft.com/office/drawing/2014/main" id="{4970AD63-F706-8342-8F7E-663518769F4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1032733" y="6311529"/>
            <a:ext cx="842962" cy="534596"/>
          </a:xfrm>
        </p:spPr>
        <p:txBody>
          <a:bodyPr>
            <a:normAutofit/>
          </a:bodyPr>
          <a:lstStyle>
            <a:lvl1pPr marL="0" indent="0" algn="ctr">
              <a:buNone/>
              <a:defRPr sz="3000" b="1">
                <a:solidFill>
                  <a:srgbClr val="6E6E7C"/>
                </a:solidFill>
              </a:defRPr>
            </a:lvl1pPr>
          </a:lstStyle>
          <a:p>
            <a:r>
              <a:rPr lang="es-ES" dirty="0"/>
              <a:t>01</a:t>
            </a:r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val="13231682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n 10">
            <a:extLst>
              <a:ext uri="{FF2B5EF4-FFF2-40B4-BE49-F238E27FC236}">
                <a16:creationId xmlns:a16="http://schemas.microsoft.com/office/drawing/2014/main" id="{C0E345AA-B80C-CE45-B5E6-DDE26ED11C4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ACD6AF7B-4823-A647-B98C-1B8371BC90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3513" y="385376"/>
            <a:ext cx="7227771" cy="530024"/>
          </a:xfrm>
        </p:spPr>
        <p:txBody>
          <a:bodyPr>
            <a:normAutofit/>
          </a:bodyPr>
          <a:lstStyle>
            <a:lvl1pPr>
              <a:defRPr sz="3200" b="1">
                <a:solidFill>
                  <a:srgbClr val="6E6E7C"/>
                </a:solidFill>
              </a:defRPr>
            </a:lvl1pPr>
          </a:lstStyle>
          <a:p>
            <a:r>
              <a:rPr lang="es-ES" dirty="0"/>
              <a:t>Haga clic para modificar</a:t>
            </a:r>
            <a:endParaRPr lang="es-EC" dirty="0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1C2C26F9-496F-4C4E-8339-48DE4172440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243513" y="951025"/>
            <a:ext cx="7227614" cy="499155"/>
          </a:xfrm>
        </p:spPr>
        <p:txBody>
          <a:bodyPr anchor="ctr">
            <a:normAutofit/>
          </a:bodyPr>
          <a:lstStyle>
            <a:lvl1pPr marL="0" indent="0">
              <a:buNone/>
              <a:defRPr sz="2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s-ES" dirty="0"/>
              <a:t>Haga clic para modificar</a:t>
            </a:r>
            <a:endParaRPr lang="x-none" dirty="0"/>
          </a:p>
        </p:txBody>
      </p:sp>
      <p:sp>
        <p:nvSpPr>
          <p:cNvPr id="6" name="Marcador de texto 5">
            <a:extLst>
              <a:ext uri="{FF2B5EF4-FFF2-40B4-BE49-F238E27FC236}">
                <a16:creationId xmlns:a16="http://schemas.microsoft.com/office/drawing/2014/main" id="{C0D8D9E4-ED4C-EB45-8C46-72E5DBAB40D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1032733" y="6311529"/>
            <a:ext cx="842962" cy="534596"/>
          </a:xfrm>
        </p:spPr>
        <p:txBody>
          <a:bodyPr>
            <a:normAutofit/>
          </a:bodyPr>
          <a:lstStyle>
            <a:lvl1pPr marL="0" indent="0" algn="ctr">
              <a:buNone/>
              <a:defRPr sz="3000" b="1">
                <a:solidFill>
                  <a:schemeClr val="bg1"/>
                </a:solidFill>
              </a:defRPr>
            </a:lvl1pPr>
          </a:lstStyle>
          <a:p>
            <a:r>
              <a:rPr lang="es-ES" dirty="0"/>
              <a:t>01</a:t>
            </a:r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val="8613510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er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A0087032-DC51-5241-A0D6-D4AD1AA2387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97762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5AFFA344-97B1-2E42-9322-C455A09CB1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249D5DD-1BDF-D242-9FCC-33931EADFD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s-ES"/>
              <a:t>Editar los estilos de texto del patrón
Segundo nivel
Tercer nivel
Cuarto nivel
Quinto nivel</a:t>
            </a:r>
            <a:endParaRPr lang="es-EC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38C3082-503C-2949-9FE2-4BE9395DFCF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D09197-C62B-E041-B7A6-078879F8728D}" type="datetimeFigureOut">
              <a:rPr lang="es-EC" smtClean="0"/>
              <a:t>8/11/2021</a:t>
            </a:fld>
            <a:endParaRPr lang="es-EC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19FE301-8AFC-C744-B8C1-DE8A5B747F9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C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0F974DB-B6FD-6D46-8745-1BB4CB07D8E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79FF70-6B49-2041-A5E1-3A534BD2F87D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41557549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5" r:id="rId3"/>
    <p:sldLayoutId id="2147483650" r:id="rId4"/>
    <p:sldLayoutId id="2147483654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C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13" Type="http://schemas.microsoft.com/office/2007/relationships/diagramDrawing" Target="../diagrams/drawing4.xml"/><Relationship Id="rId3" Type="http://schemas.openxmlformats.org/officeDocument/2006/relationships/image" Target="../media/image9.png"/><Relationship Id="rId7" Type="http://schemas.openxmlformats.org/officeDocument/2006/relationships/diagramColors" Target="../diagrams/colors3.xml"/><Relationship Id="rId12" Type="http://schemas.openxmlformats.org/officeDocument/2006/relationships/diagramColors" Target="../diagrams/colors4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6" Type="http://schemas.openxmlformats.org/officeDocument/2006/relationships/diagramQuickStyle" Target="../diagrams/quickStyle3.xml"/><Relationship Id="rId11" Type="http://schemas.openxmlformats.org/officeDocument/2006/relationships/diagramQuickStyle" Target="../diagrams/quickStyle4.xml"/><Relationship Id="rId5" Type="http://schemas.openxmlformats.org/officeDocument/2006/relationships/diagramLayout" Target="../diagrams/layout3.xml"/><Relationship Id="rId10" Type="http://schemas.openxmlformats.org/officeDocument/2006/relationships/diagramLayout" Target="../diagrams/layout4.xml"/><Relationship Id="rId4" Type="http://schemas.openxmlformats.org/officeDocument/2006/relationships/diagramData" Target="../diagrams/data3.xml"/><Relationship Id="rId9" Type="http://schemas.openxmlformats.org/officeDocument/2006/relationships/diagramData" Target="../diagrams/data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4.xml"/><Relationship Id="rId4" Type="http://schemas.openxmlformats.org/officeDocument/2006/relationships/chart" Target="../charts/chart3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hyperlink" Target="https://www.ecuadorencifras.gob.ec/municipios-y-consejos-provinciales/" TargetMode="Externa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A8E9921-E1FF-EE4E-B18A-8E593EF01E2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5044" y="3705146"/>
            <a:ext cx="6741665" cy="1456900"/>
          </a:xfrm>
        </p:spPr>
        <p:txBody>
          <a:bodyPr>
            <a:noAutofit/>
          </a:bodyPr>
          <a:lstStyle/>
          <a:p>
            <a:r>
              <a:rPr lang="es-ES_tradnl" sz="3600" dirty="0" smtClean="0"/>
              <a:t>Información</a:t>
            </a:r>
            <a:r>
              <a:rPr lang="es-ES" sz="3600" dirty="0" smtClean="0"/>
              <a:t> </a:t>
            </a:r>
            <a:r>
              <a:rPr lang="es-ES" sz="3600" dirty="0"/>
              <a:t>Ambiental Económica</a:t>
            </a:r>
            <a:br>
              <a:rPr lang="es-ES" sz="3600" dirty="0"/>
            </a:br>
            <a:r>
              <a:rPr lang="es-ES" sz="3600" dirty="0"/>
              <a:t>en GAD Provinciales</a:t>
            </a:r>
            <a:endParaRPr lang="es-MX" sz="3600" dirty="0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605ED854-5B8D-3741-B50E-44B9B77B9E7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rmAutofit fontScale="92500"/>
          </a:bodyPr>
          <a:lstStyle/>
          <a:p>
            <a:r>
              <a:rPr lang="es-MX" dirty="0"/>
              <a:t>Octubre</a:t>
            </a:r>
            <a:r>
              <a:rPr lang="x-none" dirty="0"/>
              <a:t>,202</a:t>
            </a:r>
            <a:r>
              <a:rPr lang="es-ES" dirty="0"/>
              <a:t>1</a:t>
            </a:r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val="3372352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trella de 6 puntas 4"/>
          <p:cNvSpPr/>
          <p:nvPr/>
        </p:nvSpPr>
        <p:spPr>
          <a:xfrm rot="5400000">
            <a:off x="5495805" y="2967989"/>
            <a:ext cx="1200000" cy="1680000"/>
          </a:xfrm>
          <a:prstGeom prst="star6">
            <a:avLst>
              <a:gd name="adj" fmla="val 43318"/>
              <a:gd name="hf" fmla="val 115470"/>
            </a:avLst>
          </a:prstGeom>
          <a:solidFill>
            <a:srgbClr val="3AEED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sz="2400">
              <a:solidFill>
                <a:schemeClr val="tx1"/>
              </a:solidFill>
            </a:endParaRPr>
          </a:p>
        </p:txBody>
      </p:sp>
      <p:sp>
        <p:nvSpPr>
          <p:cNvPr id="6" name="Estrella de 6 puntas 5"/>
          <p:cNvSpPr/>
          <p:nvPr/>
        </p:nvSpPr>
        <p:spPr>
          <a:xfrm rot="5400000">
            <a:off x="4167836" y="2338729"/>
            <a:ext cx="1200000" cy="1680000"/>
          </a:xfrm>
          <a:prstGeom prst="star6">
            <a:avLst>
              <a:gd name="adj" fmla="val 43318"/>
              <a:gd name="hf" fmla="val 115470"/>
            </a:avLst>
          </a:prstGeom>
          <a:gradFill flip="none" rotWithShape="1">
            <a:gsLst>
              <a:gs pos="21000">
                <a:srgbClr val="3AEED2"/>
              </a:gs>
              <a:gs pos="35000">
                <a:schemeClr val="bg1">
                  <a:alpha val="55000"/>
                </a:schemeClr>
              </a:gs>
              <a:gs pos="100000">
                <a:schemeClr val="bg1">
                  <a:alpha val="23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sz="2400">
              <a:solidFill>
                <a:schemeClr val="tx1"/>
              </a:solidFill>
            </a:endParaRPr>
          </a:p>
        </p:txBody>
      </p:sp>
      <p:sp>
        <p:nvSpPr>
          <p:cNvPr id="7" name="Estrella de 6 puntas 6"/>
          <p:cNvSpPr/>
          <p:nvPr/>
        </p:nvSpPr>
        <p:spPr>
          <a:xfrm rot="5400000">
            <a:off x="4182907" y="3617301"/>
            <a:ext cx="1200000" cy="1680000"/>
          </a:xfrm>
          <a:prstGeom prst="star6">
            <a:avLst>
              <a:gd name="adj" fmla="val 43318"/>
              <a:gd name="hf" fmla="val 115470"/>
            </a:avLst>
          </a:prstGeom>
          <a:gradFill flip="none" rotWithShape="1">
            <a:gsLst>
              <a:gs pos="21000">
                <a:srgbClr val="3AEED2"/>
              </a:gs>
              <a:gs pos="35000">
                <a:schemeClr val="bg1">
                  <a:alpha val="55000"/>
                </a:schemeClr>
              </a:gs>
              <a:gs pos="100000">
                <a:schemeClr val="bg1">
                  <a:alpha val="23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sz="2400">
              <a:solidFill>
                <a:schemeClr val="tx1"/>
              </a:solidFill>
            </a:endParaRPr>
          </a:p>
        </p:txBody>
      </p:sp>
      <p:sp>
        <p:nvSpPr>
          <p:cNvPr id="8" name="Estrella de 6 puntas 7"/>
          <p:cNvSpPr/>
          <p:nvPr/>
        </p:nvSpPr>
        <p:spPr>
          <a:xfrm rot="5400000">
            <a:off x="6805575" y="2311433"/>
            <a:ext cx="1200000" cy="1680000"/>
          </a:xfrm>
          <a:prstGeom prst="star6">
            <a:avLst>
              <a:gd name="adj" fmla="val 43318"/>
              <a:gd name="hf" fmla="val 115470"/>
            </a:avLst>
          </a:prstGeom>
          <a:gradFill flip="none" rotWithShape="1">
            <a:gsLst>
              <a:gs pos="21000">
                <a:srgbClr val="3AEED2"/>
              </a:gs>
              <a:gs pos="35000">
                <a:schemeClr val="bg1">
                  <a:alpha val="55000"/>
                </a:schemeClr>
              </a:gs>
              <a:gs pos="100000">
                <a:schemeClr val="bg1">
                  <a:alpha val="23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16200000" scaled="1"/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sz="2400">
              <a:solidFill>
                <a:schemeClr val="tx1"/>
              </a:solidFill>
            </a:endParaRPr>
          </a:p>
        </p:txBody>
      </p:sp>
      <p:sp>
        <p:nvSpPr>
          <p:cNvPr id="9" name="Estrella de 6 puntas 8"/>
          <p:cNvSpPr/>
          <p:nvPr/>
        </p:nvSpPr>
        <p:spPr>
          <a:xfrm rot="5400000">
            <a:off x="6820645" y="3599103"/>
            <a:ext cx="1200000" cy="1680000"/>
          </a:xfrm>
          <a:prstGeom prst="star6">
            <a:avLst>
              <a:gd name="adj" fmla="val 43318"/>
              <a:gd name="hf" fmla="val 115470"/>
            </a:avLst>
          </a:prstGeom>
          <a:gradFill flip="none" rotWithShape="1">
            <a:gsLst>
              <a:gs pos="21000">
                <a:srgbClr val="3AEED2"/>
              </a:gs>
              <a:gs pos="35000">
                <a:schemeClr val="bg1">
                  <a:alpha val="55000"/>
                </a:schemeClr>
              </a:gs>
              <a:gs pos="100000">
                <a:schemeClr val="bg1">
                  <a:alpha val="23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16200000" scaled="1"/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sz="2400">
              <a:solidFill>
                <a:schemeClr val="tx1"/>
              </a:solidFill>
            </a:endParaRPr>
          </a:p>
        </p:txBody>
      </p:sp>
      <p:sp>
        <p:nvSpPr>
          <p:cNvPr id="10" name="Estrella de 6 puntas 9"/>
          <p:cNvSpPr/>
          <p:nvPr/>
        </p:nvSpPr>
        <p:spPr>
          <a:xfrm rot="5400000">
            <a:off x="8144029" y="2942547"/>
            <a:ext cx="1200000" cy="1680000"/>
          </a:xfrm>
          <a:prstGeom prst="star6">
            <a:avLst>
              <a:gd name="adj" fmla="val 43318"/>
              <a:gd name="hf" fmla="val 115470"/>
            </a:avLst>
          </a:prstGeom>
          <a:gradFill flip="none" rotWithShape="1">
            <a:gsLst>
              <a:gs pos="21000">
                <a:srgbClr val="3AEED2"/>
              </a:gs>
              <a:gs pos="35000">
                <a:schemeClr val="bg1">
                  <a:alpha val="55000"/>
                </a:schemeClr>
              </a:gs>
              <a:gs pos="100000">
                <a:schemeClr val="bg1">
                  <a:alpha val="23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16200000" scaled="1"/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sz="2400">
              <a:solidFill>
                <a:schemeClr val="tx1"/>
              </a:solidFill>
            </a:endParaRPr>
          </a:p>
        </p:txBody>
      </p:sp>
      <p:sp>
        <p:nvSpPr>
          <p:cNvPr id="11" name="Estrella de 6 puntas 10"/>
          <p:cNvSpPr/>
          <p:nvPr/>
        </p:nvSpPr>
        <p:spPr>
          <a:xfrm rot="5400000">
            <a:off x="2851131" y="2992562"/>
            <a:ext cx="1200000" cy="1680000"/>
          </a:xfrm>
          <a:prstGeom prst="star6">
            <a:avLst>
              <a:gd name="adj" fmla="val 43318"/>
              <a:gd name="hf" fmla="val 115470"/>
            </a:avLst>
          </a:prstGeom>
          <a:gradFill flip="none" rotWithShape="1">
            <a:gsLst>
              <a:gs pos="21000">
                <a:srgbClr val="3AEED2"/>
              </a:gs>
              <a:gs pos="35000">
                <a:schemeClr val="bg1"/>
              </a:gs>
              <a:gs pos="100000">
                <a:schemeClr val="bg1">
                  <a:alpha val="23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sz="2400">
              <a:solidFill>
                <a:schemeClr val="tx1"/>
              </a:solidFill>
            </a:endParaRPr>
          </a:p>
        </p:txBody>
      </p:sp>
      <p:cxnSp>
        <p:nvCxnSpPr>
          <p:cNvPr id="12" name="Conector recto 11"/>
          <p:cNvCxnSpPr/>
          <p:nvPr/>
        </p:nvCxnSpPr>
        <p:spPr>
          <a:xfrm flipH="1" flipV="1">
            <a:off x="6091613" y="2337175"/>
            <a:ext cx="4387" cy="863571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3" name="Conector recto 12"/>
          <p:cNvCxnSpPr/>
          <p:nvPr/>
        </p:nvCxnSpPr>
        <p:spPr>
          <a:xfrm flipV="1">
            <a:off x="6096000" y="4401209"/>
            <a:ext cx="0" cy="1229972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4" name="Conector recto 13"/>
          <p:cNvCxnSpPr/>
          <p:nvPr/>
        </p:nvCxnSpPr>
        <p:spPr>
          <a:xfrm rot="5400000" flipV="1">
            <a:off x="2371173" y="3591379"/>
            <a:ext cx="0" cy="48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5" name="Conector recto 14"/>
          <p:cNvCxnSpPr/>
          <p:nvPr/>
        </p:nvCxnSpPr>
        <p:spPr>
          <a:xfrm rot="8160000" flipV="1">
            <a:off x="8171695" y="4897835"/>
            <a:ext cx="0" cy="97512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6" name="Conector recto 15"/>
          <p:cNvCxnSpPr/>
          <p:nvPr/>
        </p:nvCxnSpPr>
        <p:spPr>
          <a:xfrm rot="8160000" flipV="1">
            <a:off x="4005657" y="1743154"/>
            <a:ext cx="0" cy="97512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7" name="Conector recto 16"/>
          <p:cNvCxnSpPr/>
          <p:nvPr/>
        </p:nvCxnSpPr>
        <p:spPr>
          <a:xfrm rot="13560000" flipV="1">
            <a:off x="4017692" y="4912546"/>
            <a:ext cx="0" cy="97512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8" name="Conector recto 17"/>
          <p:cNvCxnSpPr/>
          <p:nvPr/>
        </p:nvCxnSpPr>
        <p:spPr>
          <a:xfrm rot="13560000" flipV="1">
            <a:off x="8172648" y="1731119"/>
            <a:ext cx="0" cy="97512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9" name="Rectángulo 18"/>
          <p:cNvSpPr/>
          <p:nvPr/>
        </p:nvSpPr>
        <p:spPr>
          <a:xfrm>
            <a:off x="8383072" y="1478482"/>
            <a:ext cx="210199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s-EC" sz="1600" dirty="0">
                <a:latin typeface="Agency FB" panose="020B0503020202020204" pitchFamily="34" charset="0"/>
              </a:rPr>
              <a:t>Módulo de información </a:t>
            </a:r>
            <a:r>
              <a:rPr lang="es-EC" sz="1600" dirty="0" smtClean="0">
                <a:latin typeface="Agency FB" panose="020B0503020202020204" pitchFamily="34" charset="0"/>
              </a:rPr>
              <a:t>Ambiental en Empresas</a:t>
            </a:r>
            <a:endParaRPr lang="es-EC" sz="1600" dirty="0">
              <a:latin typeface="Agency FB" panose="020B0503020202020204" pitchFamily="34" charset="0"/>
            </a:endParaRPr>
          </a:p>
        </p:txBody>
      </p:sp>
      <p:sp>
        <p:nvSpPr>
          <p:cNvPr id="20" name="Rectángulo 19"/>
          <p:cNvSpPr/>
          <p:nvPr/>
        </p:nvSpPr>
        <p:spPr>
          <a:xfrm>
            <a:off x="5195897" y="1482101"/>
            <a:ext cx="200954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s-EC" sz="1600" dirty="0">
                <a:latin typeface="Agency FB" panose="020B0503020202020204" pitchFamily="34" charset="0"/>
                <a:cs typeface="Arial" panose="020B0604020202020204" pitchFamily="34" charset="0"/>
              </a:rPr>
              <a:t>Producción de información mediante Encuestas y Censos Ambientales</a:t>
            </a:r>
            <a:endParaRPr lang="es-EC" sz="1600" dirty="0">
              <a:latin typeface="Agency FB" panose="020B0503020202020204" pitchFamily="34" charset="0"/>
            </a:endParaRPr>
          </a:p>
        </p:txBody>
      </p:sp>
      <p:sp>
        <p:nvSpPr>
          <p:cNvPr id="21" name="Rectángulo 20"/>
          <p:cNvSpPr/>
          <p:nvPr/>
        </p:nvSpPr>
        <p:spPr>
          <a:xfrm>
            <a:off x="2681056" y="1498334"/>
            <a:ext cx="104680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es-EC" sz="1600" dirty="0">
                <a:latin typeface="Agency FB" panose="020B0503020202020204" pitchFamily="34" charset="0"/>
                <a:cs typeface="Arial" panose="020B0604020202020204" pitchFamily="34" charset="0"/>
              </a:rPr>
              <a:t>Cooperación Internacional</a:t>
            </a:r>
          </a:p>
        </p:txBody>
      </p:sp>
      <p:sp>
        <p:nvSpPr>
          <p:cNvPr id="22" name="Rectángulo 21"/>
          <p:cNvSpPr/>
          <p:nvPr/>
        </p:nvSpPr>
        <p:spPr>
          <a:xfrm>
            <a:off x="497061" y="3538992"/>
            <a:ext cx="175839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s-EC" sz="1600" dirty="0">
                <a:latin typeface="Agency FB" panose="020B0503020202020204" pitchFamily="34" charset="0"/>
                <a:cs typeface="Arial" panose="020B0604020202020204" pitchFamily="34" charset="0"/>
              </a:rPr>
              <a:t>Atención a necesidades de los usuarios</a:t>
            </a:r>
          </a:p>
        </p:txBody>
      </p:sp>
      <p:sp>
        <p:nvSpPr>
          <p:cNvPr id="23" name="Rectángulo 22"/>
          <p:cNvSpPr/>
          <p:nvPr/>
        </p:nvSpPr>
        <p:spPr>
          <a:xfrm>
            <a:off x="9889620" y="3368547"/>
            <a:ext cx="213962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C" sz="1600" dirty="0" smtClean="0">
                <a:latin typeface="Agency FB" panose="020B0503020202020204" pitchFamily="34" charset="0"/>
                <a:cs typeface="Arial" panose="020B0604020202020204" pitchFamily="34" charset="0"/>
              </a:rPr>
              <a:t>Censo de  </a:t>
            </a:r>
            <a:r>
              <a:rPr lang="es-EC" sz="1600" dirty="0">
                <a:latin typeface="Agency FB" panose="020B0503020202020204" pitchFamily="34" charset="0"/>
                <a:cs typeface="Arial" panose="020B0604020202020204" pitchFamily="34" charset="0"/>
              </a:rPr>
              <a:t>información </a:t>
            </a:r>
            <a:r>
              <a:rPr lang="es-EC" sz="1600" dirty="0" smtClean="0">
                <a:latin typeface="Agency FB" panose="020B0503020202020204" pitchFamily="34" charset="0"/>
                <a:cs typeface="Arial" panose="020B0604020202020204" pitchFamily="34" charset="0"/>
              </a:rPr>
              <a:t>económica ambiental en  </a:t>
            </a:r>
            <a:r>
              <a:rPr lang="es-EC" sz="1600" dirty="0">
                <a:latin typeface="Agency FB" panose="020B0503020202020204" pitchFamily="34" charset="0"/>
                <a:cs typeface="Arial" panose="020B0604020202020204" pitchFamily="34" charset="0"/>
              </a:rPr>
              <a:t>los GAD Provinciales del Ecuador.</a:t>
            </a:r>
          </a:p>
        </p:txBody>
      </p:sp>
      <p:sp>
        <p:nvSpPr>
          <p:cNvPr id="24" name="Rectángulo 23"/>
          <p:cNvSpPr/>
          <p:nvPr/>
        </p:nvSpPr>
        <p:spPr>
          <a:xfrm>
            <a:off x="8585999" y="5677347"/>
            <a:ext cx="212058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C" sz="1600" dirty="0">
                <a:latin typeface="Agency FB" panose="020B0503020202020204" pitchFamily="34" charset="0"/>
              </a:rPr>
              <a:t>Información Agroambiental y Tecnificación Agropecuaria</a:t>
            </a:r>
            <a:r>
              <a:rPr lang="es-EC" sz="1600" dirty="0" smtClean="0">
                <a:latin typeface="Agency FB" panose="020B0503020202020204" pitchFamily="34" charset="0"/>
                <a:cs typeface="Arial" panose="020B0604020202020204" pitchFamily="34" charset="0"/>
              </a:rPr>
              <a:t>.</a:t>
            </a:r>
            <a:endParaRPr lang="es-EC" sz="1600" dirty="0">
              <a:latin typeface="Agency FB" panose="020B0503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Rectángulo 24"/>
          <p:cNvSpPr/>
          <p:nvPr/>
        </p:nvSpPr>
        <p:spPr>
          <a:xfrm>
            <a:off x="2626631" y="5631181"/>
            <a:ext cx="131670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C" sz="1600" dirty="0">
                <a:latin typeface="Agency FB" panose="020B0503020202020204" pitchFamily="34" charset="0"/>
                <a:cs typeface="Arial" panose="020B0604020202020204" pitchFamily="34" charset="0"/>
              </a:rPr>
              <a:t>Interacción Interinstitucional</a:t>
            </a:r>
          </a:p>
        </p:txBody>
      </p:sp>
      <p:sp>
        <p:nvSpPr>
          <p:cNvPr id="26" name="Rectángulo 25"/>
          <p:cNvSpPr/>
          <p:nvPr/>
        </p:nvSpPr>
        <p:spPr>
          <a:xfrm>
            <a:off x="4359416" y="606003"/>
            <a:ext cx="336662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EC" sz="2000" b="1" dirty="0" smtClean="0">
                <a:latin typeface="Agency FB" panose="020B0503020202020204" pitchFamily="34" charset="0"/>
              </a:rPr>
              <a:t>Gestión </a:t>
            </a:r>
            <a:r>
              <a:rPr lang="es-EC" sz="2000" b="1" dirty="0">
                <a:latin typeface="Agency FB" panose="020B0503020202020204" pitchFamily="34" charset="0"/>
              </a:rPr>
              <a:t>de Estadísticas Ambientales </a:t>
            </a:r>
          </a:p>
        </p:txBody>
      </p:sp>
      <p:sp>
        <p:nvSpPr>
          <p:cNvPr id="27" name="Rectángulo 26"/>
          <p:cNvSpPr/>
          <p:nvPr/>
        </p:nvSpPr>
        <p:spPr>
          <a:xfrm>
            <a:off x="5255805" y="5681977"/>
            <a:ext cx="162890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C" sz="1600" dirty="0" smtClean="0">
                <a:latin typeface="Agency FB" panose="020B0503020202020204" pitchFamily="34" charset="0"/>
                <a:cs typeface="Arial" panose="020B0604020202020204" pitchFamily="34" charset="0"/>
              </a:rPr>
              <a:t>Módulo de información ambiental en hogares</a:t>
            </a:r>
            <a:endParaRPr lang="es-EC" sz="1600" dirty="0">
              <a:latin typeface="Agency FB" panose="020B0503020202020204" pitchFamily="34" charset="0"/>
            </a:endParaRPr>
          </a:p>
          <a:p>
            <a:pPr algn="ctr"/>
            <a:endParaRPr lang="es-EC" sz="1600" dirty="0">
              <a:latin typeface="Agency FB" panose="020B0503020202020204" pitchFamily="34" charset="0"/>
            </a:endParaRPr>
          </a:p>
        </p:txBody>
      </p:sp>
      <p:cxnSp>
        <p:nvCxnSpPr>
          <p:cNvPr id="28" name="Conector recto 27"/>
          <p:cNvCxnSpPr/>
          <p:nvPr/>
        </p:nvCxnSpPr>
        <p:spPr>
          <a:xfrm flipV="1">
            <a:off x="9557516" y="3778729"/>
            <a:ext cx="420985" cy="426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9" name="Rectángulo 28"/>
          <p:cNvSpPr/>
          <p:nvPr/>
        </p:nvSpPr>
        <p:spPr>
          <a:xfrm>
            <a:off x="5500322" y="3409967"/>
            <a:ext cx="1154483" cy="7489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C" sz="4267" b="1" dirty="0">
                <a:latin typeface="Agency FB" panose="020B0503020202020204" pitchFamily="34" charset="0"/>
                <a:cs typeface="Arial" panose="020B0604020202020204" pitchFamily="34" charset="0"/>
              </a:rPr>
              <a:t>GESA</a:t>
            </a:r>
            <a:endParaRPr lang="es-EC" sz="4267" b="1" dirty="0"/>
          </a:p>
        </p:txBody>
      </p:sp>
      <p:grpSp>
        <p:nvGrpSpPr>
          <p:cNvPr id="30" name="Google Shape;47;p7"/>
          <p:cNvGrpSpPr/>
          <p:nvPr/>
        </p:nvGrpSpPr>
        <p:grpSpPr>
          <a:xfrm>
            <a:off x="4446376" y="4060298"/>
            <a:ext cx="662277" cy="722257"/>
            <a:chOff x="2113289" y="2169107"/>
            <a:chExt cx="705671" cy="952499"/>
          </a:xfrm>
          <a:solidFill>
            <a:schemeClr val="tx1"/>
          </a:solidFill>
        </p:grpSpPr>
        <p:sp>
          <p:nvSpPr>
            <p:cNvPr id="31" name="Google Shape;48;p7"/>
            <p:cNvSpPr/>
            <p:nvPr/>
          </p:nvSpPr>
          <p:spPr>
            <a:xfrm>
              <a:off x="2154806" y="2843791"/>
              <a:ext cx="124512" cy="119062"/>
            </a:xfrm>
            <a:custGeom>
              <a:avLst/>
              <a:gdLst/>
              <a:ahLst/>
              <a:cxnLst/>
              <a:rect l="l" t="t" r="r" b="b"/>
              <a:pathLst>
                <a:path w="167693" h="119062" extrusionOk="0">
                  <a:moveTo>
                    <a:pt x="167694" y="59531"/>
                  </a:moveTo>
                  <a:cubicBezTo>
                    <a:pt x="167694" y="92409"/>
                    <a:pt x="130154" y="119063"/>
                    <a:pt x="83847" y="119063"/>
                  </a:cubicBezTo>
                  <a:cubicBezTo>
                    <a:pt x="37540" y="119063"/>
                    <a:pt x="0" y="92409"/>
                    <a:pt x="0" y="59531"/>
                  </a:cubicBezTo>
                  <a:cubicBezTo>
                    <a:pt x="0" y="26653"/>
                    <a:pt x="37540" y="0"/>
                    <a:pt x="83847" y="0"/>
                  </a:cubicBezTo>
                  <a:cubicBezTo>
                    <a:pt x="130154" y="0"/>
                    <a:pt x="167694" y="26653"/>
                    <a:pt x="167694" y="595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60933" rIns="121900" bIns="60933" anchor="ctr" anchorCtr="0">
              <a:noAutofit/>
            </a:bodyPr>
            <a:lstStyle/>
            <a:p>
              <a:endParaRPr sz="24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" name="Google Shape;49;p7"/>
            <p:cNvSpPr/>
            <p:nvPr/>
          </p:nvSpPr>
          <p:spPr>
            <a:xfrm>
              <a:off x="2113289" y="2982703"/>
              <a:ext cx="207517" cy="138903"/>
            </a:xfrm>
            <a:custGeom>
              <a:avLst/>
              <a:gdLst/>
              <a:ahLst/>
              <a:cxnLst/>
              <a:rect l="l" t="t" r="r" b="b"/>
              <a:pathLst>
                <a:path w="279484" h="138903" extrusionOk="0">
                  <a:moveTo>
                    <a:pt x="139749" y="0"/>
                  </a:moveTo>
                  <a:cubicBezTo>
                    <a:pt x="62556" y="0"/>
                    <a:pt x="0" y="44406"/>
                    <a:pt x="0" y="99212"/>
                  </a:cubicBezTo>
                  <a:lnTo>
                    <a:pt x="0" y="138903"/>
                  </a:lnTo>
                  <a:lnTo>
                    <a:pt x="279485" y="138903"/>
                  </a:lnTo>
                  <a:lnTo>
                    <a:pt x="279485" y="99212"/>
                  </a:lnTo>
                  <a:cubicBezTo>
                    <a:pt x="279485" y="44406"/>
                    <a:pt x="216929" y="0"/>
                    <a:pt x="13974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60933" rIns="121900" bIns="60933" anchor="ctr" anchorCtr="0">
              <a:noAutofit/>
            </a:bodyPr>
            <a:lstStyle/>
            <a:p>
              <a:endParaRPr sz="24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" name="Google Shape;50;p7"/>
            <p:cNvSpPr/>
            <p:nvPr/>
          </p:nvSpPr>
          <p:spPr>
            <a:xfrm>
              <a:off x="2403888" y="2843791"/>
              <a:ext cx="124512" cy="119062"/>
            </a:xfrm>
            <a:custGeom>
              <a:avLst/>
              <a:gdLst/>
              <a:ahLst/>
              <a:cxnLst/>
              <a:rect l="l" t="t" r="r" b="b"/>
              <a:pathLst>
                <a:path w="167693" h="119062" extrusionOk="0">
                  <a:moveTo>
                    <a:pt x="167694" y="59531"/>
                  </a:moveTo>
                  <a:cubicBezTo>
                    <a:pt x="167694" y="92409"/>
                    <a:pt x="130154" y="119063"/>
                    <a:pt x="83847" y="119063"/>
                  </a:cubicBezTo>
                  <a:cubicBezTo>
                    <a:pt x="37539" y="119063"/>
                    <a:pt x="0" y="92409"/>
                    <a:pt x="0" y="59531"/>
                  </a:cubicBezTo>
                  <a:cubicBezTo>
                    <a:pt x="0" y="26653"/>
                    <a:pt x="37539" y="0"/>
                    <a:pt x="83847" y="0"/>
                  </a:cubicBezTo>
                  <a:cubicBezTo>
                    <a:pt x="130154" y="0"/>
                    <a:pt x="167694" y="26653"/>
                    <a:pt x="167694" y="595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60933" rIns="121900" bIns="60933" anchor="ctr" anchorCtr="0">
              <a:noAutofit/>
            </a:bodyPr>
            <a:lstStyle/>
            <a:p>
              <a:endParaRPr sz="24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" name="Google Shape;51;p7"/>
            <p:cNvSpPr/>
            <p:nvPr/>
          </p:nvSpPr>
          <p:spPr>
            <a:xfrm>
              <a:off x="2362371" y="2982703"/>
              <a:ext cx="207517" cy="138903"/>
            </a:xfrm>
            <a:custGeom>
              <a:avLst/>
              <a:gdLst/>
              <a:ahLst/>
              <a:cxnLst/>
              <a:rect l="l" t="t" r="r" b="b"/>
              <a:pathLst>
                <a:path w="279484" h="138903" extrusionOk="0">
                  <a:moveTo>
                    <a:pt x="139749" y="0"/>
                  </a:moveTo>
                  <a:cubicBezTo>
                    <a:pt x="62556" y="0"/>
                    <a:pt x="0" y="44406"/>
                    <a:pt x="0" y="99212"/>
                  </a:cubicBezTo>
                  <a:lnTo>
                    <a:pt x="0" y="138903"/>
                  </a:lnTo>
                  <a:lnTo>
                    <a:pt x="279485" y="138903"/>
                  </a:lnTo>
                  <a:lnTo>
                    <a:pt x="279485" y="99212"/>
                  </a:lnTo>
                  <a:cubicBezTo>
                    <a:pt x="279485" y="44406"/>
                    <a:pt x="216929" y="0"/>
                    <a:pt x="13974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60933" rIns="121900" bIns="60933" anchor="ctr" anchorCtr="0">
              <a:noAutofit/>
            </a:bodyPr>
            <a:lstStyle/>
            <a:p>
              <a:endParaRPr sz="24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" name="Google Shape;52;p7"/>
            <p:cNvSpPr/>
            <p:nvPr/>
          </p:nvSpPr>
          <p:spPr>
            <a:xfrm>
              <a:off x="2652971" y="2843791"/>
              <a:ext cx="124512" cy="119062"/>
            </a:xfrm>
            <a:custGeom>
              <a:avLst/>
              <a:gdLst/>
              <a:ahLst/>
              <a:cxnLst/>
              <a:rect l="l" t="t" r="r" b="b"/>
              <a:pathLst>
                <a:path w="167693" h="119062" extrusionOk="0">
                  <a:moveTo>
                    <a:pt x="167694" y="59531"/>
                  </a:moveTo>
                  <a:cubicBezTo>
                    <a:pt x="167694" y="92409"/>
                    <a:pt x="130154" y="119063"/>
                    <a:pt x="83847" y="119063"/>
                  </a:cubicBezTo>
                  <a:cubicBezTo>
                    <a:pt x="37540" y="119063"/>
                    <a:pt x="0" y="92409"/>
                    <a:pt x="0" y="59531"/>
                  </a:cubicBezTo>
                  <a:cubicBezTo>
                    <a:pt x="0" y="26653"/>
                    <a:pt x="37540" y="0"/>
                    <a:pt x="83847" y="0"/>
                  </a:cubicBezTo>
                  <a:cubicBezTo>
                    <a:pt x="130154" y="0"/>
                    <a:pt x="167694" y="26653"/>
                    <a:pt x="167694" y="595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60933" rIns="121900" bIns="60933" anchor="ctr" anchorCtr="0">
              <a:noAutofit/>
            </a:bodyPr>
            <a:lstStyle/>
            <a:p>
              <a:endParaRPr sz="24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" name="Google Shape;53;p7"/>
            <p:cNvSpPr/>
            <p:nvPr/>
          </p:nvSpPr>
          <p:spPr>
            <a:xfrm>
              <a:off x="2611453" y="2982703"/>
              <a:ext cx="207507" cy="138903"/>
            </a:xfrm>
            <a:custGeom>
              <a:avLst/>
              <a:gdLst/>
              <a:ahLst/>
              <a:cxnLst/>
              <a:rect l="l" t="t" r="r" b="b"/>
              <a:pathLst>
                <a:path w="279471" h="138903" extrusionOk="0">
                  <a:moveTo>
                    <a:pt x="139749" y="0"/>
                  </a:moveTo>
                  <a:cubicBezTo>
                    <a:pt x="62556" y="0"/>
                    <a:pt x="0" y="44406"/>
                    <a:pt x="0" y="99212"/>
                  </a:cubicBezTo>
                  <a:lnTo>
                    <a:pt x="0" y="138903"/>
                  </a:lnTo>
                  <a:lnTo>
                    <a:pt x="279472" y="138903"/>
                  </a:lnTo>
                  <a:lnTo>
                    <a:pt x="279472" y="99212"/>
                  </a:lnTo>
                  <a:cubicBezTo>
                    <a:pt x="279485" y="44406"/>
                    <a:pt x="216929" y="0"/>
                    <a:pt x="13974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60933" rIns="121900" bIns="60933" anchor="ctr" anchorCtr="0">
              <a:noAutofit/>
            </a:bodyPr>
            <a:lstStyle/>
            <a:p>
              <a:endParaRPr sz="24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" name="Google Shape;54;p7"/>
            <p:cNvSpPr/>
            <p:nvPr/>
          </p:nvSpPr>
          <p:spPr>
            <a:xfrm>
              <a:off x="2154806" y="2169107"/>
              <a:ext cx="622562" cy="635003"/>
            </a:xfrm>
            <a:custGeom>
              <a:avLst/>
              <a:gdLst/>
              <a:ahLst/>
              <a:cxnLst/>
              <a:rect l="l" t="t" r="r" b="b"/>
              <a:pathLst>
                <a:path w="838468" h="635003" extrusionOk="0">
                  <a:moveTo>
                    <a:pt x="726664" y="635003"/>
                  </a:moveTo>
                  <a:cubicBezTo>
                    <a:pt x="735236" y="635003"/>
                    <a:pt x="743513" y="632212"/>
                    <a:pt x="748880" y="627212"/>
                  </a:cubicBezTo>
                  <a:cubicBezTo>
                    <a:pt x="756137" y="620468"/>
                    <a:pt x="756540" y="611210"/>
                    <a:pt x="749926" y="604152"/>
                  </a:cubicBezTo>
                  <a:cubicBezTo>
                    <a:pt x="749483" y="603666"/>
                    <a:pt x="710632" y="561832"/>
                    <a:pt x="700919" y="515941"/>
                  </a:cubicBezTo>
                  <a:lnTo>
                    <a:pt x="754622" y="515941"/>
                  </a:lnTo>
                  <a:cubicBezTo>
                    <a:pt x="800851" y="515941"/>
                    <a:pt x="838468" y="489233"/>
                    <a:pt x="838468" y="456409"/>
                  </a:cubicBezTo>
                  <a:lnTo>
                    <a:pt x="838468" y="59531"/>
                  </a:lnTo>
                  <a:cubicBezTo>
                    <a:pt x="838468" y="26708"/>
                    <a:pt x="800851" y="0"/>
                    <a:pt x="754622" y="0"/>
                  </a:cubicBezTo>
                  <a:lnTo>
                    <a:pt x="83847" y="0"/>
                  </a:lnTo>
                  <a:cubicBezTo>
                    <a:pt x="37617" y="0"/>
                    <a:pt x="0" y="26708"/>
                    <a:pt x="0" y="59531"/>
                  </a:cubicBezTo>
                  <a:lnTo>
                    <a:pt x="0" y="456409"/>
                  </a:lnTo>
                  <a:cubicBezTo>
                    <a:pt x="0" y="489242"/>
                    <a:pt x="37617" y="515941"/>
                    <a:pt x="83847" y="515941"/>
                  </a:cubicBezTo>
                  <a:lnTo>
                    <a:pt x="137522" y="515941"/>
                  </a:lnTo>
                  <a:cubicBezTo>
                    <a:pt x="127769" y="561661"/>
                    <a:pt x="88958" y="603704"/>
                    <a:pt x="88515" y="604180"/>
                  </a:cubicBezTo>
                  <a:cubicBezTo>
                    <a:pt x="81928" y="611229"/>
                    <a:pt x="82344" y="620478"/>
                    <a:pt x="89616" y="627212"/>
                  </a:cubicBezTo>
                  <a:cubicBezTo>
                    <a:pt x="95022" y="632212"/>
                    <a:pt x="103286" y="635003"/>
                    <a:pt x="111805" y="635003"/>
                  </a:cubicBezTo>
                  <a:cubicBezTo>
                    <a:pt x="114756" y="635003"/>
                    <a:pt x="117721" y="634670"/>
                    <a:pt x="120632" y="633965"/>
                  </a:cubicBezTo>
                  <a:cubicBezTo>
                    <a:pt x="127689" y="632308"/>
                    <a:pt x="281578" y="594912"/>
                    <a:pt x="304491" y="515941"/>
                  </a:cubicBezTo>
                  <a:lnTo>
                    <a:pt x="343182" y="515941"/>
                  </a:lnTo>
                  <a:lnTo>
                    <a:pt x="392712" y="621440"/>
                  </a:lnTo>
                  <a:cubicBezTo>
                    <a:pt x="396508" y="629536"/>
                    <a:pt x="407174" y="635003"/>
                    <a:pt x="419221" y="635003"/>
                  </a:cubicBezTo>
                  <a:cubicBezTo>
                    <a:pt x="431268" y="635003"/>
                    <a:pt x="441933" y="629536"/>
                    <a:pt x="445743" y="621440"/>
                  </a:cubicBezTo>
                  <a:lnTo>
                    <a:pt x="495260" y="515941"/>
                  </a:lnTo>
                  <a:lnTo>
                    <a:pt x="533829" y="515941"/>
                  </a:lnTo>
                  <a:cubicBezTo>
                    <a:pt x="556703" y="594951"/>
                    <a:pt x="710753" y="632317"/>
                    <a:pt x="717823" y="633965"/>
                  </a:cubicBezTo>
                  <a:cubicBezTo>
                    <a:pt x="720734" y="634670"/>
                    <a:pt x="723726" y="635003"/>
                    <a:pt x="726664" y="635003"/>
                  </a:cubicBezTo>
                  <a:close/>
                  <a:moveTo>
                    <a:pt x="586928" y="496091"/>
                  </a:moveTo>
                  <a:cubicBezTo>
                    <a:pt x="586928" y="485127"/>
                    <a:pt x="574398" y="476250"/>
                    <a:pt x="558970" y="476250"/>
                  </a:cubicBezTo>
                  <a:lnTo>
                    <a:pt x="475123" y="476250"/>
                  </a:lnTo>
                  <a:cubicBezTo>
                    <a:pt x="463089" y="476250"/>
                    <a:pt x="452437" y="481717"/>
                    <a:pt x="448614" y="489823"/>
                  </a:cubicBezTo>
                  <a:lnTo>
                    <a:pt x="419234" y="552402"/>
                  </a:lnTo>
                  <a:lnTo>
                    <a:pt x="389854" y="489823"/>
                  </a:lnTo>
                  <a:cubicBezTo>
                    <a:pt x="385950" y="481508"/>
                    <a:pt x="375044" y="476336"/>
                    <a:pt x="363345" y="476345"/>
                  </a:cubicBezTo>
                  <a:lnTo>
                    <a:pt x="363345" y="476250"/>
                  </a:lnTo>
                  <a:lnTo>
                    <a:pt x="279485" y="476250"/>
                  </a:lnTo>
                  <a:cubicBezTo>
                    <a:pt x="264057" y="476250"/>
                    <a:pt x="251541" y="485127"/>
                    <a:pt x="251541" y="496091"/>
                  </a:cubicBezTo>
                  <a:cubicBezTo>
                    <a:pt x="251541" y="527847"/>
                    <a:pt x="213199" y="553945"/>
                    <a:pt x="173543" y="571900"/>
                  </a:cubicBezTo>
                  <a:cubicBezTo>
                    <a:pt x="185536" y="549821"/>
                    <a:pt x="195652" y="523142"/>
                    <a:pt x="195652" y="496091"/>
                  </a:cubicBezTo>
                  <a:cubicBezTo>
                    <a:pt x="195652" y="485127"/>
                    <a:pt x="183135" y="476250"/>
                    <a:pt x="167707" y="476250"/>
                  </a:cubicBezTo>
                  <a:lnTo>
                    <a:pt x="83860" y="476250"/>
                  </a:lnTo>
                  <a:cubicBezTo>
                    <a:pt x="68446" y="476250"/>
                    <a:pt x="55916" y="467363"/>
                    <a:pt x="55916" y="456409"/>
                  </a:cubicBezTo>
                  <a:lnTo>
                    <a:pt x="55916" y="59531"/>
                  </a:lnTo>
                  <a:cubicBezTo>
                    <a:pt x="55916" y="48578"/>
                    <a:pt x="68459" y="39691"/>
                    <a:pt x="83860" y="39691"/>
                  </a:cubicBezTo>
                  <a:lnTo>
                    <a:pt x="754635" y="39691"/>
                  </a:lnTo>
                  <a:cubicBezTo>
                    <a:pt x="770036" y="39691"/>
                    <a:pt x="782593" y="48578"/>
                    <a:pt x="782593" y="59531"/>
                  </a:cubicBezTo>
                  <a:lnTo>
                    <a:pt x="782593" y="456409"/>
                  </a:lnTo>
                  <a:cubicBezTo>
                    <a:pt x="782593" y="467363"/>
                    <a:pt x="770036" y="476250"/>
                    <a:pt x="754635" y="476250"/>
                  </a:cubicBezTo>
                  <a:lnTo>
                    <a:pt x="670788" y="476250"/>
                  </a:lnTo>
                  <a:cubicBezTo>
                    <a:pt x="655360" y="476250"/>
                    <a:pt x="642830" y="485127"/>
                    <a:pt x="642830" y="496091"/>
                  </a:cubicBezTo>
                  <a:cubicBezTo>
                    <a:pt x="642830" y="523065"/>
                    <a:pt x="652919" y="549650"/>
                    <a:pt x="664845" y="571710"/>
                  </a:cubicBezTo>
                  <a:cubicBezTo>
                    <a:pt x="626517" y="554584"/>
                    <a:pt x="586928" y="528933"/>
                    <a:pt x="586928" y="49609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60933" rIns="121900" bIns="60933" anchor="ctr" anchorCtr="0">
              <a:noAutofit/>
            </a:bodyPr>
            <a:lstStyle/>
            <a:p>
              <a:endParaRPr sz="24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" name="Google Shape;55;p7"/>
            <p:cNvSpPr/>
            <p:nvPr/>
          </p:nvSpPr>
          <p:spPr>
            <a:xfrm>
              <a:off x="2383135" y="2327860"/>
              <a:ext cx="166030" cy="198434"/>
            </a:xfrm>
            <a:custGeom>
              <a:avLst/>
              <a:gdLst/>
              <a:ahLst/>
              <a:cxnLst/>
              <a:rect l="l" t="t" r="r" b="b"/>
              <a:pathLst>
                <a:path w="223609" h="198434" extrusionOk="0">
                  <a:moveTo>
                    <a:pt x="111791" y="0"/>
                  </a:moveTo>
                  <a:cubicBezTo>
                    <a:pt x="50053" y="0"/>
                    <a:pt x="0" y="35538"/>
                    <a:pt x="0" y="79372"/>
                  </a:cubicBezTo>
                  <a:cubicBezTo>
                    <a:pt x="0" y="108671"/>
                    <a:pt x="21586" y="125730"/>
                    <a:pt x="40783" y="149419"/>
                  </a:cubicBezTo>
                  <a:cubicBezTo>
                    <a:pt x="47934" y="158258"/>
                    <a:pt x="55902" y="178584"/>
                    <a:pt x="55902" y="188509"/>
                  </a:cubicBezTo>
                  <a:cubicBezTo>
                    <a:pt x="55902" y="193986"/>
                    <a:pt x="62154" y="198434"/>
                    <a:pt x="69881" y="198434"/>
                  </a:cubicBezTo>
                  <a:lnTo>
                    <a:pt x="153728" y="198434"/>
                  </a:lnTo>
                  <a:cubicBezTo>
                    <a:pt x="161442" y="198434"/>
                    <a:pt x="167694" y="193986"/>
                    <a:pt x="167694" y="188509"/>
                  </a:cubicBezTo>
                  <a:cubicBezTo>
                    <a:pt x="167694" y="178584"/>
                    <a:pt x="175676" y="158248"/>
                    <a:pt x="182826" y="149419"/>
                  </a:cubicBezTo>
                  <a:cubicBezTo>
                    <a:pt x="202024" y="125730"/>
                    <a:pt x="223609" y="108671"/>
                    <a:pt x="223609" y="79372"/>
                  </a:cubicBezTo>
                  <a:cubicBezTo>
                    <a:pt x="223583" y="35538"/>
                    <a:pt x="173516" y="0"/>
                    <a:pt x="11179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60933" rIns="121900" bIns="60933" anchor="ctr" anchorCtr="0">
              <a:noAutofit/>
            </a:bodyPr>
            <a:lstStyle/>
            <a:p>
              <a:endParaRPr sz="24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" name="Google Shape;56;p7"/>
            <p:cNvSpPr/>
            <p:nvPr/>
          </p:nvSpPr>
          <p:spPr>
            <a:xfrm>
              <a:off x="2424642" y="2546135"/>
              <a:ext cx="83005" cy="19850"/>
            </a:xfrm>
            <a:custGeom>
              <a:avLst/>
              <a:gdLst/>
              <a:ahLst/>
              <a:cxnLst/>
              <a:rect l="l" t="t" r="r" b="b"/>
              <a:pathLst>
                <a:path w="111791" h="19850" extrusionOk="0">
                  <a:moveTo>
                    <a:pt x="97826" y="0"/>
                  </a:moveTo>
                  <a:lnTo>
                    <a:pt x="13979" y="0"/>
                  </a:lnTo>
                  <a:cubicBezTo>
                    <a:pt x="6265" y="0"/>
                    <a:pt x="0" y="4439"/>
                    <a:pt x="0" y="9925"/>
                  </a:cubicBezTo>
                  <a:cubicBezTo>
                    <a:pt x="0" y="15411"/>
                    <a:pt x="6252" y="19850"/>
                    <a:pt x="13979" y="19850"/>
                  </a:cubicBezTo>
                  <a:lnTo>
                    <a:pt x="97826" y="19850"/>
                  </a:lnTo>
                  <a:cubicBezTo>
                    <a:pt x="105540" y="19850"/>
                    <a:pt x="111791" y="15411"/>
                    <a:pt x="111791" y="9925"/>
                  </a:cubicBezTo>
                  <a:cubicBezTo>
                    <a:pt x="111791" y="4439"/>
                    <a:pt x="105540" y="0"/>
                    <a:pt x="978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60933" rIns="121900" bIns="60933" anchor="ctr" anchorCtr="0">
              <a:noAutofit/>
            </a:bodyPr>
            <a:lstStyle/>
            <a:p>
              <a:endParaRPr sz="24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" name="Google Shape;57;p7"/>
            <p:cNvSpPr/>
            <p:nvPr/>
          </p:nvSpPr>
          <p:spPr>
            <a:xfrm>
              <a:off x="2440204" y="2585825"/>
              <a:ext cx="51876" cy="19850"/>
            </a:xfrm>
            <a:custGeom>
              <a:avLst/>
              <a:gdLst/>
              <a:ahLst/>
              <a:cxnLst/>
              <a:rect l="l" t="t" r="r" b="b"/>
              <a:pathLst>
                <a:path w="69867" h="19850" extrusionOk="0">
                  <a:moveTo>
                    <a:pt x="55902" y="0"/>
                  </a:moveTo>
                  <a:lnTo>
                    <a:pt x="13979" y="0"/>
                  </a:lnTo>
                  <a:cubicBezTo>
                    <a:pt x="6265" y="0"/>
                    <a:pt x="0" y="4448"/>
                    <a:pt x="0" y="9925"/>
                  </a:cubicBezTo>
                  <a:cubicBezTo>
                    <a:pt x="0" y="15402"/>
                    <a:pt x="6252" y="19850"/>
                    <a:pt x="13979" y="19850"/>
                  </a:cubicBezTo>
                  <a:lnTo>
                    <a:pt x="55902" y="19850"/>
                  </a:lnTo>
                  <a:cubicBezTo>
                    <a:pt x="63616" y="19850"/>
                    <a:pt x="69868" y="15402"/>
                    <a:pt x="69868" y="9925"/>
                  </a:cubicBezTo>
                  <a:cubicBezTo>
                    <a:pt x="69868" y="4448"/>
                    <a:pt x="63616" y="0"/>
                    <a:pt x="5590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60933" rIns="121900" bIns="60933" anchor="ctr" anchorCtr="0">
              <a:noAutofit/>
            </a:bodyPr>
            <a:lstStyle/>
            <a:p>
              <a:endParaRPr sz="24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" name="Google Shape;58;p7"/>
            <p:cNvSpPr/>
            <p:nvPr/>
          </p:nvSpPr>
          <p:spPr>
            <a:xfrm>
              <a:off x="2455777" y="2248478"/>
              <a:ext cx="20758" cy="59531"/>
            </a:xfrm>
            <a:custGeom>
              <a:avLst/>
              <a:gdLst/>
              <a:ahLst/>
              <a:cxnLst/>
              <a:rect l="l" t="t" r="r" b="b"/>
              <a:pathLst>
                <a:path w="27957" h="59531" extrusionOk="0">
                  <a:moveTo>
                    <a:pt x="13979" y="59531"/>
                  </a:moveTo>
                  <a:cubicBezTo>
                    <a:pt x="21693" y="59531"/>
                    <a:pt x="27958" y="55083"/>
                    <a:pt x="27958" y="49606"/>
                  </a:cubicBezTo>
                  <a:lnTo>
                    <a:pt x="27958" y="9925"/>
                  </a:lnTo>
                  <a:cubicBezTo>
                    <a:pt x="27958" y="4448"/>
                    <a:pt x="21706" y="0"/>
                    <a:pt x="13979" y="0"/>
                  </a:cubicBezTo>
                  <a:cubicBezTo>
                    <a:pt x="6252" y="0"/>
                    <a:pt x="0" y="4448"/>
                    <a:pt x="0" y="9925"/>
                  </a:cubicBezTo>
                  <a:lnTo>
                    <a:pt x="0" y="49616"/>
                  </a:lnTo>
                  <a:cubicBezTo>
                    <a:pt x="0" y="55093"/>
                    <a:pt x="6252" y="59531"/>
                    <a:pt x="13979" y="595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60933" rIns="121900" bIns="60933" anchor="ctr" anchorCtr="0">
              <a:noAutofit/>
            </a:bodyPr>
            <a:lstStyle/>
            <a:p>
              <a:endParaRPr sz="24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" name="Google Shape;59;p7"/>
            <p:cNvSpPr/>
            <p:nvPr/>
          </p:nvSpPr>
          <p:spPr>
            <a:xfrm>
              <a:off x="2300091" y="2397306"/>
              <a:ext cx="62266" cy="19850"/>
            </a:xfrm>
            <a:custGeom>
              <a:avLst/>
              <a:gdLst/>
              <a:ahLst/>
              <a:cxnLst/>
              <a:rect l="l" t="t" r="r" b="b"/>
              <a:pathLst>
                <a:path w="83860" h="19850" extrusionOk="0">
                  <a:moveTo>
                    <a:pt x="69881" y="0"/>
                  </a:moveTo>
                  <a:lnTo>
                    <a:pt x="13979" y="0"/>
                  </a:lnTo>
                  <a:cubicBezTo>
                    <a:pt x="6265" y="0"/>
                    <a:pt x="0" y="4439"/>
                    <a:pt x="0" y="9925"/>
                  </a:cubicBezTo>
                  <a:cubicBezTo>
                    <a:pt x="0" y="15411"/>
                    <a:pt x="6252" y="19850"/>
                    <a:pt x="13979" y="19850"/>
                  </a:cubicBezTo>
                  <a:lnTo>
                    <a:pt x="69881" y="19850"/>
                  </a:lnTo>
                  <a:cubicBezTo>
                    <a:pt x="77595" y="19850"/>
                    <a:pt x="83860" y="15402"/>
                    <a:pt x="83860" y="9925"/>
                  </a:cubicBezTo>
                  <a:cubicBezTo>
                    <a:pt x="83860" y="4448"/>
                    <a:pt x="77595" y="0"/>
                    <a:pt x="6988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60933" rIns="121900" bIns="60933" anchor="ctr" anchorCtr="0">
              <a:noAutofit/>
            </a:bodyPr>
            <a:lstStyle/>
            <a:p>
              <a:endParaRPr sz="24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" name="Google Shape;60;p7"/>
            <p:cNvSpPr/>
            <p:nvPr/>
          </p:nvSpPr>
          <p:spPr>
            <a:xfrm>
              <a:off x="2341615" y="2288167"/>
              <a:ext cx="50091" cy="47903"/>
            </a:xfrm>
            <a:custGeom>
              <a:avLst/>
              <a:gdLst/>
              <a:ahLst/>
              <a:cxnLst/>
              <a:rect l="l" t="t" r="r" b="b"/>
              <a:pathLst>
                <a:path w="67463" h="47903" extrusionOk="0">
                  <a:moveTo>
                    <a:pt x="63378" y="30968"/>
                  </a:moveTo>
                  <a:lnTo>
                    <a:pt x="23856" y="2908"/>
                  </a:lnTo>
                  <a:cubicBezTo>
                    <a:pt x="18396" y="-969"/>
                    <a:pt x="9555" y="-969"/>
                    <a:pt x="4095" y="2908"/>
                  </a:cubicBezTo>
                  <a:cubicBezTo>
                    <a:pt x="-1365" y="6784"/>
                    <a:pt x="-1365" y="13061"/>
                    <a:pt x="4095" y="16938"/>
                  </a:cubicBezTo>
                  <a:lnTo>
                    <a:pt x="43617" y="44998"/>
                  </a:lnTo>
                  <a:cubicBezTo>
                    <a:pt x="46354" y="46942"/>
                    <a:pt x="49936" y="47904"/>
                    <a:pt x="53504" y="47904"/>
                  </a:cubicBezTo>
                  <a:cubicBezTo>
                    <a:pt x="57073" y="47904"/>
                    <a:pt x="60655" y="46932"/>
                    <a:pt x="63378" y="44998"/>
                  </a:cubicBezTo>
                  <a:cubicBezTo>
                    <a:pt x="68825" y="41122"/>
                    <a:pt x="68825" y="34845"/>
                    <a:pt x="63378" y="3096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60933" rIns="121900" bIns="60933" anchor="ctr" anchorCtr="0">
              <a:noAutofit/>
            </a:bodyPr>
            <a:lstStyle/>
            <a:p>
              <a:endParaRPr sz="24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" name="Google Shape;61;p7"/>
            <p:cNvSpPr/>
            <p:nvPr/>
          </p:nvSpPr>
          <p:spPr>
            <a:xfrm>
              <a:off x="2540589" y="2288167"/>
              <a:ext cx="50092" cy="47903"/>
            </a:xfrm>
            <a:custGeom>
              <a:avLst/>
              <a:gdLst/>
              <a:ahLst/>
              <a:cxnLst/>
              <a:rect l="l" t="t" r="r" b="b"/>
              <a:pathLst>
                <a:path w="67464" h="47903" extrusionOk="0">
                  <a:moveTo>
                    <a:pt x="63381" y="2908"/>
                  </a:moveTo>
                  <a:cubicBezTo>
                    <a:pt x="57921" y="-969"/>
                    <a:pt x="49081" y="-969"/>
                    <a:pt x="43607" y="2908"/>
                  </a:cubicBezTo>
                  <a:lnTo>
                    <a:pt x="4085" y="30968"/>
                  </a:lnTo>
                  <a:cubicBezTo>
                    <a:pt x="-1362" y="34845"/>
                    <a:pt x="-1362" y="41122"/>
                    <a:pt x="4085" y="44998"/>
                  </a:cubicBezTo>
                  <a:cubicBezTo>
                    <a:pt x="6822" y="46942"/>
                    <a:pt x="10404" y="47904"/>
                    <a:pt x="13959" y="47904"/>
                  </a:cubicBezTo>
                  <a:cubicBezTo>
                    <a:pt x="17541" y="47904"/>
                    <a:pt x="21109" y="46932"/>
                    <a:pt x="23846" y="44998"/>
                  </a:cubicBezTo>
                  <a:lnTo>
                    <a:pt x="63368" y="16938"/>
                  </a:lnTo>
                  <a:cubicBezTo>
                    <a:pt x="68828" y="13061"/>
                    <a:pt x="68828" y="6784"/>
                    <a:pt x="63381" y="290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60933" rIns="121900" bIns="60933" anchor="ctr" anchorCtr="0">
              <a:noAutofit/>
            </a:bodyPr>
            <a:lstStyle/>
            <a:p>
              <a:endParaRPr sz="24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" name="Google Shape;62;p7"/>
            <p:cNvSpPr/>
            <p:nvPr/>
          </p:nvSpPr>
          <p:spPr>
            <a:xfrm>
              <a:off x="2569936" y="2397306"/>
              <a:ext cx="62256" cy="19850"/>
            </a:xfrm>
            <a:custGeom>
              <a:avLst/>
              <a:gdLst/>
              <a:ahLst/>
              <a:cxnLst/>
              <a:rect l="l" t="t" r="r" b="b"/>
              <a:pathLst>
                <a:path w="83846" h="19850" extrusionOk="0">
                  <a:moveTo>
                    <a:pt x="69881" y="0"/>
                  </a:moveTo>
                  <a:lnTo>
                    <a:pt x="13992" y="0"/>
                  </a:lnTo>
                  <a:cubicBezTo>
                    <a:pt x="6265" y="0"/>
                    <a:pt x="0" y="4439"/>
                    <a:pt x="0" y="9925"/>
                  </a:cubicBezTo>
                  <a:cubicBezTo>
                    <a:pt x="0" y="15411"/>
                    <a:pt x="6265" y="19850"/>
                    <a:pt x="13992" y="19850"/>
                  </a:cubicBezTo>
                  <a:lnTo>
                    <a:pt x="69881" y="19850"/>
                  </a:lnTo>
                  <a:cubicBezTo>
                    <a:pt x="77595" y="19850"/>
                    <a:pt x="83847" y="15411"/>
                    <a:pt x="83847" y="9925"/>
                  </a:cubicBezTo>
                  <a:cubicBezTo>
                    <a:pt x="83847" y="4439"/>
                    <a:pt x="77595" y="0"/>
                    <a:pt x="6988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60933" rIns="121900" bIns="60933" anchor="ctr" anchorCtr="0">
              <a:noAutofit/>
            </a:bodyPr>
            <a:lstStyle/>
            <a:p>
              <a:endParaRPr sz="2400"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6" name="Google Shape;145;p7"/>
          <p:cNvSpPr/>
          <p:nvPr/>
        </p:nvSpPr>
        <p:spPr>
          <a:xfrm>
            <a:off x="4362824" y="2827690"/>
            <a:ext cx="682793" cy="731832"/>
          </a:xfrm>
          <a:custGeom>
            <a:avLst/>
            <a:gdLst/>
            <a:ahLst/>
            <a:cxnLst/>
            <a:rect l="l" t="t" r="r" b="b"/>
            <a:pathLst>
              <a:path w="8923" h="8773" extrusionOk="0">
                <a:moveTo>
                  <a:pt x="6120" y="942"/>
                </a:moveTo>
                <a:lnTo>
                  <a:pt x="6804" y="1284"/>
                </a:lnTo>
                <a:lnTo>
                  <a:pt x="7104" y="1498"/>
                </a:lnTo>
                <a:lnTo>
                  <a:pt x="7297" y="1648"/>
                </a:lnTo>
                <a:lnTo>
                  <a:pt x="7361" y="1712"/>
                </a:lnTo>
                <a:lnTo>
                  <a:pt x="7361" y="1755"/>
                </a:lnTo>
                <a:lnTo>
                  <a:pt x="7339" y="1798"/>
                </a:lnTo>
                <a:lnTo>
                  <a:pt x="7275" y="1840"/>
                </a:lnTo>
                <a:lnTo>
                  <a:pt x="7104" y="1947"/>
                </a:lnTo>
                <a:lnTo>
                  <a:pt x="6911" y="2033"/>
                </a:lnTo>
                <a:lnTo>
                  <a:pt x="6783" y="2076"/>
                </a:lnTo>
                <a:lnTo>
                  <a:pt x="6697" y="2054"/>
                </a:lnTo>
                <a:lnTo>
                  <a:pt x="6655" y="2012"/>
                </a:lnTo>
                <a:lnTo>
                  <a:pt x="6612" y="1840"/>
                </a:lnTo>
                <a:lnTo>
                  <a:pt x="6505" y="1605"/>
                </a:lnTo>
                <a:lnTo>
                  <a:pt x="6398" y="1370"/>
                </a:lnTo>
                <a:lnTo>
                  <a:pt x="6334" y="1241"/>
                </a:lnTo>
                <a:lnTo>
                  <a:pt x="6248" y="1092"/>
                </a:lnTo>
                <a:lnTo>
                  <a:pt x="6184" y="1006"/>
                </a:lnTo>
                <a:lnTo>
                  <a:pt x="6141" y="963"/>
                </a:lnTo>
                <a:lnTo>
                  <a:pt x="6120" y="942"/>
                </a:lnTo>
                <a:close/>
                <a:moveTo>
                  <a:pt x="3039" y="878"/>
                </a:moveTo>
                <a:lnTo>
                  <a:pt x="2825" y="1434"/>
                </a:lnTo>
                <a:lnTo>
                  <a:pt x="2739" y="1712"/>
                </a:lnTo>
                <a:lnTo>
                  <a:pt x="2675" y="1990"/>
                </a:lnTo>
                <a:lnTo>
                  <a:pt x="2654" y="2119"/>
                </a:lnTo>
                <a:lnTo>
                  <a:pt x="2632" y="2204"/>
                </a:lnTo>
                <a:lnTo>
                  <a:pt x="2611" y="2247"/>
                </a:lnTo>
                <a:lnTo>
                  <a:pt x="2568" y="2247"/>
                </a:lnTo>
                <a:lnTo>
                  <a:pt x="2483" y="2225"/>
                </a:lnTo>
                <a:lnTo>
                  <a:pt x="2354" y="2183"/>
                </a:lnTo>
                <a:lnTo>
                  <a:pt x="2097" y="2097"/>
                </a:lnTo>
                <a:lnTo>
                  <a:pt x="1969" y="2054"/>
                </a:lnTo>
                <a:lnTo>
                  <a:pt x="1841" y="2033"/>
                </a:lnTo>
                <a:lnTo>
                  <a:pt x="1883" y="1947"/>
                </a:lnTo>
                <a:lnTo>
                  <a:pt x="1948" y="1883"/>
                </a:lnTo>
                <a:lnTo>
                  <a:pt x="2012" y="1798"/>
                </a:lnTo>
                <a:lnTo>
                  <a:pt x="2055" y="1712"/>
                </a:lnTo>
                <a:lnTo>
                  <a:pt x="2119" y="1669"/>
                </a:lnTo>
                <a:lnTo>
                  <a:pt x="2204" y="1605"/>
                </a:lnTo>
                <a:lnTo>
                  <a:pt x="2311" y="1477"/>
                </a:lnTo>
                <a:lnTo>
                  <a:pt x="2418" y="1348"/>
                </a:lnTo>
                <a:lnTo>
                  <a:pt x="2718" y="1070"/>
                </a:lnTo>
                <a:lnTo>
                  <a:pt x="2868" y="963"/>
                </a:lnTo>
                <a:lnTo>
                  <a:pt x="3039" y="878"/>
                </a:lnTo>
                <a:close/>
                <a:moveTo>
                  <a:pt x="4344" y="535"/>
                </a:moveTo>
                <a:lnTo>
                  <a:pt x="4323" y="771"/>
                </a:lnTo>
                <a:lnTo>
                  <a:pt x="4301" y="1006"/>
                </a:lnTo>
                <a:lnTo>
                  <a:pt x="4323" y="1477"/>
                </a:lnTo>
                <a:lnTo>
                  <a:pt x="4365" y="1947"/>
                </a:lnTo>
                <a:lnTo>
                  <a:pt x="4387" y="2418"/>
                </a:lnTo>
                <a:lnTo>
                  <a:pt x="4044" y="2397"/>
                </a:lnTo>
                <a:lnTo>
                  <a:pt x="3681" y="2375"/>
                </a:lnTo>
                <a:lnTo>
                  <a:pt x="3338" y="2354"/>
                </a:lnTo>
                <a:lnTo>
                  <a:pt x="2996" y="2311"/>
                </a:lnTo>
                <a:lnTo>
                  <a:pt x="3082" y="1905"/>
                </a:lnTo>
                <a:lnTo>
                  <a:pt x="3189" y="1498"/>
                </a:lnTo>
                <a:lnTo>
                  <a:pt x="3317" y="1113"/>
                </a:lnTo>
                <a:lnTo>
                  <a:pt x="3445" y="728"/>
                </a:lnTo>
                <a:lnTo>
                  <a:pt x="3659" y="642"/>
                </a:lnTo>
                <a:lnTo>
                  <a:pt x="3895" y="599"/>
                </a:lnTo>
                <a:lnTo>
                  <a:pt x="4109" y="557"/>
                </a:lnTo>
                <a:lnTo>
                  <a:pt x="4344" y="535"/>
                </a:lnTo>
                <a:close/>
                <a:moveTo>
                  <a:pt x="5200" y="664"/>
                </a:moveTo>
                <a:lnTo>
                  <a:pt x="5350" y="685"/>
                </a:lnTo>
                <a:lnTo>
                  <a:pt x="5457" y="728"/>
                </a:lnTo>
                <a:lnTo>
                  <a:pt x="5542" y="813"/>
                </a:lnTo>
                <a:lnTo>
                  <a:pt x="5670" y="985"/>
                </a:lnTo>
                <a:lnTo>
                  <a:pt x="5863" y="1263"/>
                </a:lnTo>
                <a:lnTo>
                  <a:pt x="6013" y="1584"/>
                </a:lnTo>
                <a:lnTo>
                  <a:pt x="6184" y="1926"/>
                </a:lnTo>
                <a:lnTo>
                  <a:pt x="6248" y="2140"/>
                </a:lnTo>
                <a:lnTo>
                  <a:pt x="6270" y="2204"/>
                </a:lnTo>
                <a:lnTo>
                  <a:pt x="6248" y="2268"/>
                </a:lnTo>
                <a:lnTo>
                  <a:pt x="6227" y="2290"/>
                </a:lnTo>
                <a:lnTo>
                  <a:pt x="6163" y="2311"/>
                </a:lnTo>
                <a:lnTo>
                  <a:pt x="6013" y="2354"/>
                </a:lnTo>
                <a:lnTo>
                  <a:pt x="5799" y="2397"/>
                </a:lnTo>
                <a:lnTo>
                  <a:pt x="5542" y="2439"/>
                </a:lnTo>
                <a:lnTo>
                  <a:pt x="5093" y="2461"/>
                </a:lnTo>
                <a:lnTo>
                  <a:pt x="4922" y="2439"/>
                </a:lnTo>
                <a:lnTo>
                  <a:pt x="4836" y="2418"/>
                </a:lnTo>
                <a:lnTo>
                  <a:pt x="4815" y="2354"/>
                </a:lnTo>
                <a:lnTo>
                  <a:pt x="4793" y="2268"/>
                </a:lnTo>
                <a:lnTo>
                  <a:pt x="4772" y="2033"/>
                </a:lnTo>
                <a:lnTo>
                  <a:pt x="4772" y="1626"/>
                </a:lnTo>
                <a:lnTo>
                  <a:pt x="4729" y="1156"/>
                </a:lnTo>
                <a:lnTo>
                  <a:pt x="4708" y="664"/>
                </a:lnTo>
                <a:close/>
                <a:moveTo>
                  <a:pt x="7703" y="2204"/>
                </a:moveTo>
                <a:lnTo>
                  <a:pt x="7724" y="2225"/>
                </a:lnTo>
                <a:lnTo>
                  <a:pt x="7746" y="2268"/>
                </a:lnTo>
                <a:lnTo>
                  <a:pt x="7810" y="2418"/>
                </a:lnTo>
                <a:lnTo>
                  <a:pt x="7874" y="2696"/>
                </a:lnTo>
                <a:lnTo>
                  <a:pt x="7981" y="2996"/>
                </a:lnTo>
                <a:lnTo>
                  <a:pt x="8045" y="3317"/>
                </a:lnTo>
                <a:lnTo>
                  <a:pt x="8131" y="3680"/>
                </a:lnTo>
                <a:lnTo>
                  <a:pt x="8152" y="3894"/>
                </a:lnTo>
                <a:lnTo>
                  <a:pt x="8152" y="3980"/>
                </a:lnTo>
                <a:lnTo>
                  <a:pt x="8131" y="4066"/>
                </a:lnTo>
                <a:lnTo>
                  <a:pt x="8088" y="4108"/>
                </a:lnTo>
                <a:lnTo>
                  <a:pt x="8024" y="4151"/>
                </a:lnTo>
                <a:lnTo>
                  <a:pt x="7831" y="4237"/>
                </a:lnTo>
                <a:lnTo>
                  <a:pt x="7468" y="4365"/>
                </a:lnTo>
                <a:lnTo>
                  <a:pt x="6954" y="4365"/>
                </a:lnTo>
                <a:lnTo>
                  <a:pt x="6954" y="4001"/>
                </a:lnTo>
                <a:lnTo>
                  <a:pt x="6954" y="3638"/>
                </a:lnTo>
                <a:lnTo>
                  <a:pt x="6869" y="2910"/>
                </a:lnTo>
                <a:lnTo>
                  <a:pt x="6847" y="2739"/>
                </a:lnTo>
                <a:lnTo>
                  <a:pt x="6847" y="2653"/>
                </a:lnTo>
                <a:lnTo>
                  <a:pt x="6890" y="2589"/>
                </a:lnTo>
                <a:lnTo>
                  <a:pt x="6954" y="2546"/>
                </a:lnTo>
                <a:lnTo>
                  <a:pt x="7018" y="2525"/>
                </a:lnTo>
                <a:lnTo>
                  <a:pt x="7168" y="2482"/>
                </a:lnTo>
                <a:lnTo>
                  <a:pt x="7446" y="2311"/>
                </a:lnTo>
                <a:lnTo>
                  <a:pt x="7596" y="2225"/>
                </a:lnTo>
                <a:lnTo>
                  <a:pt x="7660" y="2204"/>
                </a:lnTo>
                <a:close/>
                <a:moveTo>
                  <a:pt x="1605" y="2375"/>
                </a:moveTo>
                <a:lnTo>
                  <a:pt x="1734" y="2418"/>
                </a:lnTo>
                <a:lnTo>
                  <a:pt x="1948" y="2546"/>
                </a:lnTo>
                <a:lnTo>
                  <a:pt x="2226" y="2632"/>
                </a:lnTo>
                <a:lnTo>
                  <a:pt x="2397" y="2696"/>
                </a:lnTo>
                <a:lnTo>
                  <a:pt x="2461" y="2718"/>
                </a:lnTo>
                <a:lnTo>
                  <a:pt x="2483" y="2739"/>
                </a:lnTo>
                <a:lnTo>
                  <a:pt x="2504" y="2782"/>
                </a:lnTo>
                <a:lnTo>
                  <a:pt x="2504" y="2846"/>
                </a:lnTo>
                <a:lnTo>
                  <a:pt x="2461" y="3017"/>
                </a:lnTo>
                <a:lnTo>
                  <a:pt x="2418" y="3295"/>
                </a:lnTo>
                <a:lnTo>
                  <a:pt x="2354" y="3894"/>
                </a:lnTo>
                <a:lnTo>
                  <a:pt x="2333" y="4515"/>
                </a:lnTo>
                <a:lnTo>
                  <a:pt x="1990" y="4493"/>
                </a:lnTo>
                <a:lnTo>
                  <a:pt x="1627" y="4472"/>
                </a:lnTo>
                <a:lnTo>
                  <a:pt x="1284" y="4429"/>
                </a:lnTo>
                <a:lnTo>
                  <a:pt x="942" y="4365"/>
                </a:lnTo>
                <a:lnTo>
                  <a:pt x="792" y="4322"/>
                </a:lnTo>
                <a:lnTo>
                  <a:pt x="749" y="4279"/>
                </a:lnTo>
                <a:lnTo>
                  <a:pt x="728" y="4258"/>
                </a:lnTo>
                <a:lnTo>
                  <a:pt x="707" y="4194"/>
                </a:lnTo>
                <a:lnTo>
                  <a:pt x="707" y="4130"/>
                </a:lnTo>
                <a:lnTo>
                  <a:pt x="728" y="3980"/>
                </a:lnTo>
                <a:lnTo>
                  <a:pt x="814" y="3680"/>
                </a:lnTo>
                <a:lnTo>
                  <a:pt x="878" y="3402"/>
                </a:lnTo>
                <a:lnTo>
                  <a:pt x="921" y="3317"/>
                </a:lnTo>
                <a:lnTo>
                  <a:pt x="963" y="3210"/>
                </a:lnTo>
                <a:lnTo>
                  <a:pt x="1049" y="3017"/>
                </a:lnTo>
                <a:lnTo>
                  <a:pt x="1135" y="2867"/>
                </a:lnTo>
                <a:lnTo>
                  <a:pt x="1242" y="2718"/>
                </a:lnTo>
                <a:lnTo>
                  <a:pt x="1370" y="2525"/>
                </a:lnTo>
                <a:lnTo>
                  <a:pt x="1456" y="2439"/>
                </a:lnTo>
                <a:lnTo>
                  <a:pt x="1520" y="2375"/>
                </a:lnTo>
                <a:close/>
                <a:moveTo>
                  <a:pt x="6377" y="2782"/>
                </a:moveTo>
                <a:lnTo>
                  <a:pt x="6398" y="2825"/>
                </a:lnTo>
                <a:lnTo>
                  <a:pt x="6419" y="2910"/>
                </a:lnTo>
                <a:lnTo>
                  <a:pt x="6462" y="3124"/>
                </a:lnTo>
                <a:lnTo>
                  <a:pt x="6462" y="3509"/>
                </a:lnTo>
                <a:lnTo>
                  <a:pt x="6484" y="3959"/>
                </a:lnTo>
                <a:lnTo>
                  <a:pt x="6484" y="4408"/>
                </a:lnTo>
                <a:lnTo>
                  <a:pt x="5735" y="4493"/>
                </a:lnTo>
                <a:lnTo>
                  <a:pt x="4964" y="4536"/>
                </a:lnTo>
                <a:lnTo>
                  <a:pt x="4922" y="3745"/>
                </a:lnTo>
                <a:lnTo>
                  <a:pt x="4857" y="2953"/>
                </a:lnTo>
                <a:lnTo>
                  <a:pt x="5307" y="2953"/>
                </a:lnTo>
                <a:lnTo>
                  <a:pt x="5756" y="2910"/>
                </a:lnTo>
                <a:lnTo>
                  <a:pt x="6077" y="2825"/>
                </a:lnTo>
                <a:lnTo>
                  <a:pt x="6270" y="2782"/>
                </a:lnTo>
                <a:close/>
                <a:moveTo>
                  <a:pt x="2889" y="2825"/>
                </a:moveTo>
                <a:lnTo>
                  <a:pt x="3274" y="2867"/>
                </a:lnTo>
                <a:lnTo>
                  <a:pt x="3659" y="2889"/>
                </a:lnTo>
                <a:lnTo>
                  <a:pt x="4280" y="2889"/>
                </a:lnTo>
                <a:lnTo>
                  <a:pt x="4365" y="2910"/>
                </a:lnTo>
                <a:lnTo>
                  <a:pt x="4430" y="2953"/>
                </a:lnTo>
                <a:lnTo>
                  <a:pt x="4451" y="2996"/>
                </a:lnTo>
                <a:lnTo>
                  <a:pt x="4472" y="3081"/>
                </a:lnTo>
                <a:lnTo>
                  <a:pt x="4472" y="3338"/>
                </a:lnTo>
                <a:lnTo>
                  <a:pt x="4472" y="3766"/>
                </a:lnTo>
                <a:lnTo>
                  <a:pt x="4536" y="4558"/>
                </a:lnTo>
                <a:lnTo>
                  <a:pt x="3595" y="4558"/>
                </a:lnTo>
                <a:lnTo>
                  <a:pt x="3167" y="4579"/>
                </a:lnTo>
                <a:lnTo>
                  <a:pt x="2932" y="4558"/>
                </a:lnTo>
                <a:lnTo>
                  <a:pt x="2868" y="4536"/>
                </a:lnTo>
                <a:lnTo>
                  <a:pt x="2803" y="4472"/>
                </a:lnTo>
                <a:lnTo>
                  <a:pt x="2782" y="4408"/>
                </a:lnTo>
                <a:lnTo>
                  <a:pt x="2761" y="4301"/>
                </a:lnTo>
                <a:lnTo>
                  <a:pt x="2761" y="4087"/>
                </a:lnTo>
                <a:lnTo>
                  <a:pt x="2803" y="3659"/>
                </a:lnTo>
                <a:lnTo>
                  <a:pt x="2846" y="3252"/>
                </a:lnTo>
                <a:lnTo>
                  <a:pt x="2889" y="2825"/>
                </a:lnTo>
                <a:close/>
                <a:moveTo>
                  <a:pt x="6462" y="4814"/>
                </a:moveTo>
                <a:lnTo>
                  <a:pt x="6484" y="4836"/>
                </a:lnTo>
                <a:lnTo>
                  <a:pt x="6505" y="4879"/>
                </a:lnTo>
                <a:lnTo>
                  <a:pt x="6526" y="5028"/>
                </a:lnTo>
                <a:lnTo>
                  <a:pt x="6526" y="5200"/>
                </a:lnTo>
                <a:lnTo>
                  <a:pt x="6505" y="5413"/>
                </a:lnTo>
                <a:lnTo>
                  <a:pt x="6462" y="5820"/>
                </a:lnTo>
                <a:lnTo>
                  <a:pt x="6441" y="6077"/>
                </a:lnTo>
                <a:lnTo>
                  <a:pt x="5756" y="6098"/>
                </a:lnTo>
                <a:lnTo>
                  <a:pt x="5435" y="6141"/>
                </a:lnTo>
                <a:lnTo>
                  <a:pt x="5243" y="6162"/>
                </a:lnTo>
                <a:lnTo>
                  <a:pt x="5157" y="6141"/>
                </a:lnTo>
                <a:lnTo>
                  <a:pt x="5114" y="6141"/>
                </a:lnTo>
                <a:lnTo>
                  <a:pt x="5093" y="6098"/>
                </a:lnTo>
                <a:lnTo>
                  <a:pt x="5071" y="6034"/>
                </a:lnTo>
                <a:lnTo>
                  <a:pt x="5050" y="5841"/>
                </a:lnTo>
                <a:lnTo>
                  <a:pt x="5050" y="5542"/>
                </a:lnTo>
                <a:lnTo>
                  <a:pt x="5029" y="5349"/>
                </a:lnTo>
                <a:lnTo>
                  <a:pt x="5007" y="5242"/>
                </a:lnTo>
                <a:lnTo>
                  <a:pt x="5029" y="5157"/>
                </a:lnTo>
                <a:lnTo>
                  <a:pt x="5029" y="5071"/>
                </a:lnTo>
                <a:lnTo>
                  <a:pt x="5050" y="5028"/>
                </a:lnTo>
                <a:lnTo>
                  <a:pt x="5114" y="5007"/>
                </a:lnTo>
                <a:lnTo>
                  <a:pt x="5221" y="5007"/>
                </a:lnTo>
                <a:lnTo>
                  <a:pt x="5863" y="4921"/>
                </a:lnTo>
                <a:lnTo>
                  <a:pt x="6163" y="4836"/>
                </a:lnTo>
                <a:lnTo>
                  <a:pt x="6334" y="4814"/>
                </a:lnTo>
                <a:close/>
                <a:moveTo>
                  <a:pt x="8131" y="4515"/>
                </a:moveTo>
                <a:lnTo>
                  <a:pt x="8131" y="4836"/>
                </a:lnTo>
                <a:lnTo>
                  <a:pt x="8088" y="5007"/>
                </a:lnTo>
                <a:lnTo>
                  <a:pt x="8045" y="5157"/>
                </a:lnTo>
                <a:lnTo>
                  <a:pt x="7981" y="5456"/>
                </a:lnTo>
                <a:lnTo>
                  <a:pt x="7896" y="5756"/>
                </a:lnTo>
                <a:lnTo>
                  <a:pt x="7789" y="6055"/>
                </a:lnTo>
                <a:lnTo>
                  <a:pt x="7746" y="6205"/>
                </a:lnTo>
                <a:lnTo>
                  <a:pt x="7703" y="6291"/>
                </a:lnTo>
                <a:lnTo>
                  <a:pt x="7660" y="6333"/>
                </a:lnTo>
                <a:lnTo>
                  <a:pt x="7617" y="6398"/>
                </a:lnTo>
                <a:lnTo>
                  <a:pt x="7575" y="6419"/>
                </a:lnTo>
                <a:lnTo>
                  <a:pt x="7532" y="6419"/>
                </a:lnTo>
                <a:lnTo>
                  <a:pt x="7446" y="6376"/>
                </a:lnTo>
                <a:lnTo>
                  <a:pt x="7190" y="6248"/>
                </a:lnTo>
                <a:lnTo>
                  <a:pt x="7061" y="6205"/>
                </a:lnTo>
                <a:lnTo>
                  <a:pt x="7018" y="6184"/>
                </a:lnTo>
                <a:lnTo>
                  <a:pt x="6997" y="6120"/>
                </a:lnTo>
                <a:lnTo>
                  <a:pt x="6976" y="6013"/>
                </a:lnTo>
                <a:lnTo>
                  <a:pt x="6976" y="5863"/>
                </a:lnTo>
                <a:lnTo>
                  <a:pt x="6976" y="5692"/>
                </a:lnTo>
                <a:lnTo>
                  <a:pt x="6976" y="5371"/>
                </a:lnTo>
                <a:lnTo>
                  <a:pt x="6976" y="5028"/>
                </a:lnTo>
                <a:lnTo>
                  <a:pt x="6976" y="4921"/>
                </a:lnTo>
                <a:lnTo>
                  <a:pt x="6997" y="4879"/>
                </a:lnTo>
                <a:lnTo>
                  <a:pt x="7018" y="4836"/>
                </a:lnTo>
                <a:lnTo>
                  <a:pt x="7125" y="4814"/>
                </a:lnTo>
                <a:lnTo>
                  <a:pt x="7254" y="4772"/>
                </a:lnTo>
                <a:lnTo>
                  <a:pt x="7382" y="4750"/>
                </a:lnTo>
                <a:lnTo>
                  <a:pt x="7532" y="4729"/>
                </a:lnTo>
                <a:lnTo>
                  <a:pt x="7660" y="4707"/>
                </a:lnTo>
                <a:lnTo>
                  <a:pt x="7896" y="4579"/>
                </a:lnTo>
                <a:lnTo>
                  <a:pt x="8024" y="4536"/>
                </a:lnTo>
                <a:lnTo>
                  <a:pt x="8067" y="4515"/>
                </a:lnTo>
                <a:close/>
                <a:moveTo>
                  <a:pt x="4323" y="5007"/>
                </a:moveTo>
                <a:lnTo>
                  <a:pt x="4408" y="5028"/>
                </a:lnTo>
                <a:lnTo>
                  <a:pt x="4494" y="5050"/>
                </a:lnTo>
                <a:lnTo>
                  <a:pt x="4536" y="5071"/>
                </a:lnTo>
                <a:lnTo>
                  <a:pt x="4558" y="5114"/>
                </a:lnTo>
                <a:lnTo>
                  <a:pt x="4579" y="5200"/>
                </a:lnTo>
                <a:lnTo>
                  <a:pt x="4579" y="5413"/>
                </a:lnTo>
                <a:lnTo>
                  <a:pt x="4622" y="5777"/>
                </a:lnTo>
                <a:lnTo>
                  <a:pt x="4643" y="5991"/>
                </a:lnTo>
                <a:lnTo>
                  <a:pt x="4643" y="6098"/>
                </a:lnTo>
                <a:lnTo>
                  <a:pt x="4643" y="6162"/>
                </a:lnTo>
                <a:lnTo>
                  <a:pt x="4579" y="6184"/>
                </a:lnTo>
                <a:lnTo>
                  <a:pt x="4472" y="6205"/>
                </a:lnTo>
                <a:lnTo>
                  <a:pt x="4280" y="6205"/>
                </a:lnTo>
                <a:lnTo>
                  <a:pt x="3937" y="6269"/>
                </a:lnTo>
                <a:lnTo>
                  <a:pt x="3616" y="6333"/>
                </a:lnTo>
                <a:lnTo>
                  <a:pt x="3360" y="6419"/>
                </a:lnTo>
                <a:lnTo>
                  <a:pt x="3210" y="6462"/>
                </a:lnTo>
                <a:lnTo>
                  <a:pt x="3103" y="6462"/>
                </a:lnTo>
                <a:lnTo>
                  <a:pt x="3039" y="6419"/>
                </a:lnTo>
                <a:lnTo>
                  <a:pt x="2996" y="6376"/>
                </a:lnTo>
                <a:lnTo>
                  <a:pt x="2975" y="6226"/>
                </a:lnTo>
                <a:lnTo>
                  <a:pt x="2932" y="5863"/>
                </a:lnTo>
                <a:lnTo>
                  <a:pt x="2846" y="5456"/>
                </a:lnTo>
                <a:lnTo>
                  <a:pt x="2825" y="5028"/>
                </a:lnTo>
                <a:lnTo>
                  <a:pt x="3681" y="5050"/>
                </a:lnTo>
                <a:lnTo>
                  <a:pt x="4087" y="5007"/>
                </a:lnTo>
                <a:close/>
                <a:moveTo>
                  <a:pt x="707" y="4793"/>
                </a:moveTo>
                <a:lnTo>
                  <a:pt x="1006" y="4857"/>
                </a:lnTo>
                <a:lnTo>
                  <a:pt x="1284" y="4900"/>
                </a:lnTo>
                <a:lnTo>
                  <a:pt x="1841" y="4964"/>
                </a:lnTo>
                <a:lnTo>
                  <a:pt x="2140" y="4986"/>
                </a:lnTo>
                <a:lnTo>
                  <a:pt x="2290" y="5028"/>
                </a:lnTo>
                <a:lnTo>
                  <a:pt x="2333" y="5050"/>
                </a:lnTo>
                <a:lnTo>
                  <a:pt x="2354" y="5093"/>
                </a:lnTo>
                <a:lnTo>
                  <a:pt x="2397" y="5221"/>
                </a:lnTo>
                <a:lnTo>
                  <a:pt x="2397" y="5371"/>
                </a:lnTo>
                <a:lnTo>
                  <a:pt x="2418" y="5670"/>
                </a:lnTo>
                <a:lnTo>
                  <a:pt x="2461" y="5906"/>
                </a:lnTo>
                <a:lnTo>
                  <a:pt x="2525" y="6184"/>
                </a:lnTo>
                <a:lnTo>
                  <a:pt x="2568" y="6333"/>
                </a:lnTo>
                <a:lnTo>
                  <a:pt x="2568" y="6462"/>
                </a:lnTo>
                <a:lnTo>
                  <a:pt x="2568" y="6569"/>
                </a:lnTo>
                <a:lnTo>
                  <a:pt x="2525" y="6633"/>
                </a:lnTo>
                <a:lnTo>
                  <a:pt x="2418" y="6697"/>
                </a:lnTo>
                <a:lnTo>
                  <a:pt x="2269" y="6761"/>
                </a:lnTo>
                <a:lnTo>
                  <a:pt x="1990" y="6847"/>
                </a:lnTo>
                <a:lnTo>
                  <a:pt x="1841" y="6890"/>
                </a:lnTo>
                <a:lnTo>
                  <a:pt x="1755" y="6911"/>
                </a:lnTo>
                <a:lnTo>
                  <a:pt x="1712" y="6911"/>
                </a:lnTo>
                <a:lnTo>
                  <a:pt x="1669" y="6890"/>
                </a:lnTo>
                <a:lnTo>
                  <a:pt x="1584" y="6783"/>
                </a:lnTo>
                <a:lnTo>
                  <a:pt x="1456" y="6654"/>
                </a:lnTo>
                <a:lnTo>
                  <a:pt x="1349" y="6505"/>
                </a:lnTo>
                <a:lnTo>
                  <a:pt x="1177" y="6205"/>
                </a:lnTo>
                <a:lnTo>
                  <a:pt x="1070" y="5970"/>
                </a:lnTo>
                <a:lnTo>
                  <a:pt x="963" y="5713"/>
                </a:lnTo>
                <a:lnTo>
                  <a:pt x="921" y="5627"/>
                </a:lnTo>
                <a:lnTo>
                  <a:pt x="878" y="5478"/>
                </a:lnTo>
                <a:lnTo>
                  <a:pt x="856" y="5413"/>
                </a:lnTo>
                <a:lnTo>
                  <a:pt x="856" y="5371"/>
                </a:lnTo>
                <a:lnTo>
                  <a:pt x="878" y="5328"/>
                </a:lnTo>
                <a:lnTo>
                  <a:pt x="921" y="5328"/>
                </a:lnTo>
                <a:lnTo>
                  <a:pt x="792" y="5071"/>
                </a:lnTo>
                <a:lnTo>
                  <a:pt x="749" y="4943"/>
                </a:lnTo>
                <a:lnTo>
                  <a:pt x="707" y="4793"/>
                </a:lnTo>
                <a:close/>
                <a:moveTo>
                  <a:pt x="6954" y="6761"/>
                </a:moveTo>
                <a:lnTo>
                  <a:pt x="7040" y="6783"/>
                </a:lnTo>
                <a:lnTo>
                  <a:pt x="7104" y="6826"/>
                </a:lnTo>
                <a:lnTo>
                  <a:pt x="7275" y="6911"/>
                </a:lnTo>
                <a:lnTo>
                  <a:pt x="7211" y="7018"/>
                </a:lnTo>
                <a:lnTo>
                  <a:pt x="7125" y="7104"/>
                </a:lnTo>
                <a:lnTo>
                  <a:pt x="7040" y="7189"/>
                </a:lnTo>
                <a:lnTo>
                  <a:pt x="6954" y="7275"/>
                </a:lnTo>
                <a:lnTo>
                  <a:pt x="6890" y="7296"/>
                </a:lnTo>
                <a:lnTo>
                  <a:pt x="6826" y="7339"/>
                </a:lnTo>
                <a:lnTo>
                  <a:pt x="6762" y="7382"/>
                </a:lnTo>
                <a:lnTo>
                  <a:pt x="6719" y="7446"/>
                </a:lnTo>
                <a:lnTo>
                  <a:pt x="6697" y="7403"/>
                </a:lnTo>
                <a:lnTo>
                  <a:pt x="6697" y="7339"/>
                </a:lnTo>
                <a:lnTo>
                  <a:pt x="6740" y="7125"/>
                </a:lnTo>
                <a:lnTo>
                  <a:pt x="6783" y="6933"/>
                </a:lnTo>
                <a:lnTo>
                  <a:pt x="6847" y="6826"/>
                </a:lnTo>
                <a:lnTo>
                  <a:pt x="6869" y="6761"/>
                </a:lnTo>
                <a:close/>
                <a:moveTo>
                  <a:pt x="2654" y="7061"/>
                </a:moveTo>
                <a:lnTo>
                  <a:pt x="2696" y="7104"/>
                </a:lnTo>
                <a:lnTo>
                  <a:pt x="2739" y="7168"/>
                </a:lnTo>
                <a:lnTo>
                  <a:pt x="2803" y="7403"/>
                </a:lnTo>
                <a:lnTo>
                  <a:pt x="2868" y="7767"/>
                </a:lnTo>
                <a:lnTo>
                  <a:pt x="2739" y="7724"/>
                </a:lnTo>
                <a:lnTo>
                  <a:pt x="2611" y="7681"/>
                </a:lnTo>
                <a:lnTo>
                  <a:pt x="2461" y="7574"/>
                </a:lnTo>
                <a:lnTo>
                  <a:pt x="2269" y="7489"/>
                </a:lnTo>
                <a:lnTo>
                  <a:pt x="2119" y="7360"/>
                </a:lnTo>
                <a:lnTo>
                  <a:pt x="2055" y="7296"/>
                </a:lnTo>
                <a:lnTo>
                  <a:pt x="2012" y="7211"/>
                </a:lnTo>
                <a:lnTo>
                  <a:pt x="2354" y="7125"/>
                </a:lnTo>
                <a:lnTo>
                  <a:pt x="2547" y="7061"/>
                </a:lnTo>
                <a:close/>
                <a:moveTo>
                  <a:pt x="6248" y="6654"/>
                </a:moveTo>
                <a:lnTo>
                  <a:pt x="6270" y="6676"/>
                </a:lnTo>
                <a:lnTo>
                  <a:pt x="6291" y="6697"/>
                </a:lnTo>
                <a:lnTo>
                  <a:pt x="6291" y="6761"/>
                </a:lnTo>
                <a:lnTo>
                  <a:pt x="6248" y="6933"/>
                </a:lnTo>
                <a:lnTo>
                  <a:pt x="6227" y="7125"/>
                </a:lnTo>
                <a:lnTo>
                  <a:pt x="6163" y="7339"/>
                </a:lnTo>
                <a:lnTo>
                  <a:pt x="6098" y="7532"/>
                </a:lnTo>
                <a:lnTo>
                  <a:pt x="6013" y="7703"/>
                </a:lnTo>
                <a:lnTo>
                  <a:pt x="5949" y="7788"/>
                </a:lnTo>
                <a:lnTo>
                  <a:pt x="5863" y="7831"/>
                </a:lnTo>
                <a:lnTo>
                  <a:pt x="5777" y="7874"/>
                </a:lnTo>
                <a:lnTo>
                  <a:pt x="5670" y="7895"/>
                </a:lnTo>
                <a:lnTo>
                  <a:pt x="5435" y="7917"/>
                </a:lnTo>
                <a:lnTo>
                  <a:pt x="5328" y="7917"/>
                </a:lnTo>
                <a:lnTo>
                  <a:pt x="5221" y="7960"/>
                </a:lnTo>
                <a:lnTo>
                  <a:pt x="5178" y="7639"/>
                </a:lnTo>
                <a:lnTo>
                  <a:pt x="5157" y="7318"/>
                </a:lnTo>
                <a:lnTo>
                  <a:pt x="5136" y="6997"/>
                </a:lnTo>
                <a:lnTo>
                  <a:pt x="5136" y="6676"/>
                </a:lnTo>
                <a:lnTo>
                  <a:pt x="5563" y="6676"/>
                </a:lnTo>
                <a:lnTo>
                  <a:pt x="5991" y="6654"/>
                </a:lnTo>
                <a:close/>
                <a:moveTo>
                  <a:pt x="4494" y="6676"/>
                </a:moveTo>
                <a:lnTo>
                  <a:pt x="4601" y="6697"/>
                </a:lnTo>
                <a:lnTo>
                  <a:pt x="4686" y="6740"/>
                </a:lnTo>
                <a:lnTo>
                  <a:pt x="4708" y="6826"/>
                </a:lnTo>
                <a:lnTo>
                  <a:pt x="4729" y="6954"/>
                </a:lnTo>
                <a:lnTo>
                  <a:pt x="4729" y="7189"/>
                </a:lnTo>
                <a:lnTo>
                  <a:pt x="4772" y="7574"/>
                </a:lnTo>
                <a:lnTo>
                  <a:pt x="4772" y="7767"/>
                </a:lnTo>
                <a:lnTo>
                  <a:pt x="4815" y="7960"/>
                </a:lnTo>
                <a:lnTo>
                  <a:pt x="4665" y="7981"/>
                </a:lnTo>
                <a:lnTo>
                  <a:pt x="4151" y="7981"/>
                </a:lnTo>
                <a:lnTo>
                  <a:pt x="4109" y="7960"/>
                </a:lnTo>
                <a:lnTo>
                  <a:pt x="4002" y="7938"/>
                </a:lnTo>
                <a:lnTo>
                  <a:pt x="3595" y="7895"/>
                </a:lnTo>
                <a:lnTo>
                  <a:pt x="3467" y="7874"/>
                </a:lnTo>
                <a:lnTo>
                  <a:pt x="3424" y="7853"/>
                </a:lnTo>
                <a:lnTo>
                  <a:pt x="3360" y="7767"/>
                </a:lnTo>
                <a:lnTo>
                  <a:pt x="3338" y="7703"/>
                </a:lnTo>
                <a:lnTo>
                  <a:pt x="3317" y="7639"/>
                </a:lnTo>
                <a:lnTo>
                  <a:pt x="3274" y="7489"/>
                </a:lnTo>
                <a:lnTo>
                  <a:pt x="3189" y="7211"/>
                </a:lnTo>
                <a:lnTo>
                  <a:pt x="3124" y="7061"/>
                </a:lnTo>
                <a:lnTo>
                  <a:pt x="3124" y="6975"/>
                </a:lnTo>
                <a:lnTo>
                  <a:pt x="3124" y="6933"/>
                </a:lnTo>
                <a:lnTo>
                  <a:pt x="3146" y="6911"/>
                </a:lnTo>
                <a:lnTo>
                  <a:pt x="3210" y="6868"/>
                </a:lnTo>
                <a:lnTo>
                  <a:pt x="3338" y="6826"/>
                </a:lnTo>
                <a:lnTo>
                  <a:pt x="3616" y="6783"/>
                </a:lnTo>
                <a:lnTo>
                  <a:pt x="3852" y="6740"/>
                </a:lnTo>
                <a:lnTo>
                  <a:pt x="4173" y="6697"/>
                </a:lnTo>
                <a:lnTo>
                  <a:pt x="4344" y="6676"/>
                </a:lnTo>
                <a:close/>
                <a:moveTo>
                  <a:pt x="4643" y="0"/>
                </a:moveTo>
                <a:lnTo>
                  <a:pt x="4323" y="22"/>
                </a:lnTo>
                <a:lnTo>
                  <a:pt x="4002" y="65"/>
                </a:lnTo>
                <a:lnTo>
                  <a:pt x="3681" y="107"/>
                </a:lnTo>
                <a:lnTo>
                  <a:pt x="3403" y="193"/>
                </a:lnTo>
                <a:lnTo>
                  <a:pt x="3124" y="300"/>
                </a:lnTo>
                <a:lnTo>
                  <a:pt x="2868" y="428"/>
                </a:lnTo>
                <a:lnTo>
                  <a:pt x="2611" y="578"/>
                </a:lnTo>
                <a:lnTo>
                  <a:pt x="2290" y="792"/>
                </a:lnTo>
                <a:lnTo>
                  <a:pt x="1969" y="1006"/>
                </a:lnTo>
                <a:lnTo>
                  <a:pt x="1648" y="1241"/>
                </a:lnTo>
                <a:lnTo>
                  <a:pt x="1498" y="1370"/>
                </a:lnTo>
                <a:lnTo>
                  <a:pt x="1370" y="1519"/>
                </a:lnTo>
                <a:lnTo>
                  <a:pt x="1263" y="1669"/>
                </a:lnTo>
                <a:lnTo>
                  <a:pt x="1156" y="1819"/>
                </a:lnTo>
                <a:lnTo>
                  <a:pt x="963" y="2140"/>
                </a:lnTo>
                <a:lnTo>
                  <a:pt x="814" y="2332"/>
                </a:lnTo>
                <a:lnTo>
                  <a:pt x="642" y="2525"/>
                </a:lnTo>
                <a:lnTo>
                  <a:pt x="493" y="2760"/>
                </a:lnTo>
                <a:lnTo>
                  <a:pt x="364" y="3017"/>
                </a:lnTo>
                <a:lnTo>
                  <a:pt x="257" y="3274"/>
                </a:lnTo>
                <a:lnTo>
                  <a:pt x="150" y="3552"/>
                </a:lnTo>
                <a:lnTo>
                  <a:pt x="86" y="3873"/>
                </a:lnTo>
                <a:lnTo>
                  <a:pt x="22" y="4215"/>
                </a:lnTo>
                <a:lnTo>
                  <a:pt x="1" y="4579"/>
                </a:lnTo>
                <a:lnTo>
                  <a:pt x="22" y="4943"/>
                </a:lnTo>
                <a:lnTo>
                  <a:pt x="65" y="5306"/>
                </a:lnTo>
                <a:lnTo>
                  <a:pt x="129" y="5649"/>
                </a:lnTo>
                <a:lnTo>
                  <a:pt x="236" y="5991"/>
                </a:lnTo>
                <a:lnTo>
                  <a:pt x="364" y="6291"/>
                </a:lnTo>
                <a:lnTo>
                  <a:pt x="664" y="6847"/>
                </a:lnTo>
                <a:lnTo>
                  <a:pt x="814" y="7125"/>
                </a:lnTo>
                <a:lnTo>
                  <a:pt x="921" y="7232"/>
                </a:lnTo>
                <a:lnTo>
                  <a:pt x="1028" y="7360"/>
                </a:lnTo>
                <a:lnTo>
                  <a:pt x="1263" y="7574"/>
                </a:lnTo>
                <a:lnTo>
                  <a:pt x="1520" y="7767"/>
                </a:lnTo>
                <a:lnTo>
                  <a:pt x="1776" y="7960"/>
                </a:lnTo>
                <a:lnTo>
                  <a:pt x="2055" y="8131"/>
                </a:lnTo>
                <a:lnTo>
                  <a:pt x="2376" y="8302"/>
                </a:lnTo>
                <a:lnTo>
                  <a:pt x="2739" y="8452"/>
                </a:lnTo>
                <a:lnTo>
                  <a:pt x="3082" y="8559"/>
                </a:lnTo>
                <a:lnTo>
                  <a:pt x="3467" y="8644"/>
                </a:lnTo>
                <a:lnTo>
                  <a:pt x="3830" y="8708"/>
                </a:lnTo>
                <a:lnTo>
                  <a:pt x="4216" y="8751"/>
                </a:lnTo>
                <a:lnTo>
                  <a:pt x="4579" y="8773"/>
                </a:lnTo>
                <a:lnTo>
                  <a:pt x="4964" y="8751"/>
                </a:lnTo>
                <a:lnTo>
                  <a:pt x="5307" y="8730"/>
                </a:lnTo>
                <a:lnTo>
                  <a:pt x="5649" y="8687"/>
                </a:lnTo>
                <a:lnTo>
                  <a:pt x="6013" y="8623"/>
                </a:lnTo>
                <a:lnTo>
                  <a:pt x="6377" y="8537"/>
                </a:lnTo>
                <a:lnTo>
                  <a:pt x="6719" y="8409"/>
                </a:lnTo>
                <a:lnTo>
                  <a:pt x="7040" y="8259"/>
                </a:lnTo>
                <a:lnTo>
                  <a:pt x="7190" y="8152"/>
                </a:lnTo>
                <a:lnTo>
                  <a:pt x="7339" y="8067"/>
                </a:lnTo>
                <a:lnTo>
                  <a:pt x="7468" y="7938"/>
                </a:lnTo>
                <a:lnTo>
                  <a:pt x="7596" y="7831"/>
                </a:lnTo>
                <a:lnTo>
                  <a:pt x="7810" y="7574"/>
                </a:lnTo>
                <a:lnTo>
                  <a:pt x="8024" y="7296"/>
                </a:lnTo>
                <a:lnTo>
                  <a:pt x="8217" y="6997"/>
                </a:lnTo>
                <a:lnTo>
                  <a:pt x="8302" y="6847"/>
                </a:lnTo>
                <a:lnTo>
                  <a:pt x="8366" y="6697"/>
                </a:lnTo>
                <a:lnTo>
                  <a:pt x="8623" y="5991"/>
                </a:lnTo>
                <a:lnTo>
                  <a:pt x="8730" y="5627"/>
                </a:lnTo>
                <a:lnTo>
                  <a:pt x="8816" y="5242"/>
                </a:lnTo>
                <a:lnTo>
                  <a:pt x="8880" y="4793"/>
                </a:lnTo>
                <a:lnTo>
                  <a:pt x="8923" y="4365"/>
                </a:lnTo>
                <a:lnTo>
                  <a:pt x="8923" y="3916"/>
                </a:lnTo>
                <a:lnTo>
                  <a:pt x="8880" y="3466"/>
                </a:lnTo>
                <a:lnTo>
                  <a:pt x="8816" y="3060"/>
                </a:lnTo>
                <a:lnTo>
                  <a:pt x="8730" y="2653"/>
                </a:lnTo>
                <a:lnTo>
                  <a:pt x="8666" y="2482"/>
                </a:lnTo>
                <a:lnTo>
                  <a:pt x="8580" y="2332"/>
                </a:lnTo>
                <a:lnTo>
                  <a:pt x="8516" y="2161"/>
                </a:lnTo>
                <a:lnTo>
                  <a:pt x="8473" y="2012"/>
                </a:lnTo>
                <a:lnTo>
                  <a:pt x="8366" y="1883"/>
                </a:lnTo>
                <a:lnTo>
                  <a:pt x="8281" y="1755"/>
                </a:lnTo>
                <a:lnTo>
                  <a:pt x="8195" y="1626"/>
                </a:lnTo>
                <a:lnTo>
                  <a:pt x="8088" y="1498"/>
                </a:lnTo>
                <a:lnTo>
                  <a:pt x="7767" y="1198"/>
                </a:lnTo>
                <a:lnTo>
                  <a:pt x="7425" y="899"/>
                </a:lnTo>
                <a:lnTo>
                  <a:pt x="7147" y="664"/>
                </a:lnTo>
                <a:lnTo>
                  <a:pt x="6890" y="450"/>
                </a:lnTo>
                <a:lnTo>
                  <a:pt x="6762" y="343"/>
                </a:lnTo>
                <a:lnTo>
                  <a:pt x="6612" y="257"/>
                </a:lnTo>
                <a:lnTo>
                  <a:pt x="6462" y="193"/>
                </a:lnTo>
                <a:lnTo>
                  <a:pt x="6291" y="150"/>
                </a:lnTo>
                <a:lnTo>
                  <a:pt x="5970" y="86"/>
                </a:lnTo>
                <a:lnTo>
                  <a:pt x="5649" y="43"/>
                </a:lnTo>
                <a:lnTo>
                  <a:pt x="5328" y="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47" name="Google Shape;135;p7"/>
          <p:cNvSpPr/>
          <p:nvPr/>
        </p:nvSpPr>
        <p:spPr>
          <a:xfrm>
            <a:off x="3112151" y="3439554"/>
            <a:ext cx="634396" cy="835493"/>
          </a:xfrm>
          <a:custGeom>
            <a:avLst/>
            <a:gdLst/>
            <a:ahLst/>
            <a:cxnLst/>
            <a:rect l="l" t="t" r="r" b="b"/>
            <a:pathLst>
              <a:path w="8645" h="8923" extrusionOk="0">
                <a:moveTo>
                  <a:pt x="4836" y="342"/>
                </a:moveTo>
                <a:lnTo>
                  <a:pt x="4943" y="385"/>
                </a:lnTo>
                <a:lnTo>
                  <a:pt x="4964" y="407"/>
                </a:lnTo>
                <a:lnTo>
                  <a:pt x="4964" y="428"/>
                </a:lnTo>
                <a:lnTo>
                  <a:pt x="4921" y="471"/>
                </a:lnTo>
                <a:lnTo>
                  <a:pt x="4879" y="492"/>
                </a:lnTo>
                <a:lnTo>
                  <a:pt x="4814" y="492"/>
                </a:lnTo>
                <a:lnTo>
                  <a:pt x="4772" y="471"/>
                </a:lnTo>
                <a:lnTo>
                  <a:pt x="4750" y="449"/>
                </a:lnTo>
                <a:lnTo>
                  <a:pt x="4772" y="428"/>
                </a:lnTo>
                <a:lnTo>
                  <a:pt x="4836" y="342"/>
                </a:lnTo>
                <a:close/>
                <a:moveTo>
                  <a:pt x="1840" y="471"/>
                </a:moveTo>
                <a:lnTo>
                  <a:pt x="1883" y="514"/>
                </a:lnTo>
                <a:lnTo>
                  <a:pt x="1926" y="556"/>
                </a:lnTo>
                <a:lnTo>
                  <a:pt x="1947" y="706"/>
                </a:lnTo>
                <a:lnTo>
                  <a:pt x="1969" y="856"/>
                </a:lnTo>
                <a:lnTo>
                  <a:pt x="1969" y="984"/>
                </a:lnTo>
                <a:lnTo>
                  <a:pt x="1969" y="1134"/>
                </a:lnTo>
                <a:lnTo>
                  <a:pt x="1969" y="1348"/>
                </a:lnTo>
                <a:lnTo>
                  <a:pt x="1947" y="1541"/>
                </a:lnTo>
                <a:lnTo>
                  <a:pt x="1905" y="1626"/>
                </a:lnTo>
                <a:lnTo>
                  <a:pt x="1862" y="1690"/>
                </a:lnTo>
                <a:lnTo>
                  <a:pt x="1776" y="1755"/>
                </a:lnTo>
                <a:lnTo>
                  <a:pt x="1755" y="1733"/>
                </a:lnTo>
                <a:lnTo>
                  <a:pt x="1755" y="1712"/>
                </a:lnTo>
                <a:lnTo>
                  <a:pt x="1798" y="1541"/>
                </a:lnTo>
                <a:lnTo>
                  <a:pt x="1798" y="1455"/>
                </a:lnTo>
                <a:lnTo>
                  <a:pt x="1798" y="1412"/>
                </a:lnTo>
                <a:lnTo>
                  <a:pt x="1776" y="1369"/>
                </a:lnTo>
                <a:lnTo>
                  <a:pt x="1755" y="1284"/>
                </a:lnTo>
                <a:lnTo>
                  <a:pt x="1733" y="1156"/>
                </a:lnTo>
                <a:lnTo>
                  <a:pt x="1733" y="1006"/>
                </a:lnTo>
                <a:lnTo>
                  <a:pt x="1691" y="835"/>
                </a:lnTo>
                <a:lnTo>
                  <a:pt x="1691" y="770"/>
                </a:lnTo>
                <a:lnTo>
                  <a:pt x="1712" y="685"/>
                </a:lnTo>
                <a:lnTo>
                  <a:pt x="1776" y="556"/>
                </a:lnTo>
                <a:lnTo>
                  <a:pt x="1819" y="492"/>
                </a:lnTo>
                <a:lnTo>
                  <a:pt x="1840" y="471"/>
                </a:lnTo>
                <a:close/>
                <a:moveTo>
                  <a:pt x="1691" y="107"/>
                </a:moveTo>
                <a:lnTo>
                  <a:pt x="1584" y="129"/>
                </a:lnTo>
                <a:lnTo>
                  <a:pt x="1498" y="150"/>
                </a:lnTo>
                <a:lnTo>
                  <a:pt x="1434" y="193"/>
                </a:lnTo>
                <a:lnTo>
                  <a:pt x="1348" y="236"/>
                </a:lnTo>
                <a:lnTo>
                  <a:pt x="1241" y="364"/>
                </a:lnTo>
                <a:lnTo>
                  <a:pt x="1156" y="535"/>
                </a:lnTo>
                <a:lnTo>
                  <a:pt x="1092" y="728"/>
                </a:lnTo>
                <a:lnTo>
                  <a:pt x="1070" y="813"/>
                </a:lnTo>
                <a:lnTo>
                  <a:pt x="1006" y="877"/>
                </a:lnTo>
                <a:lnTo>
                  <a:pt x="942" y="963"/>
                </a:lnTo>
                <a:lnTo>
                  <a:pt x="878" y="1027"/>
                </a:lnTo>
                <a:lnTo>
                  <a:pt x="835" y="1091"/>
                </a:lnTo>
                <a:lnTo>
                  <a:pt x="813" y="1156"/>
                </a:lnTo>
                <a:lnTo>
                  <a:pt x="835" y="1198"/>
                </a:lnTo>
                <a:lnTo>
                  <a:pt x="835" y="1262"/>
                </a:lnTo>
                <a:lnTo>
                  <a:pt x="878" y="1305"/>
                </a:lnTo>
                <a:lnTo>
                  <a:pt x="963" y="1391"/>
                </a:lnTo>
                <a:lnTo>
                  <a:pt x="1070" y="1541"/>
                </a:lnTo>
                <a:lnTo>
                  <a:pt x="1156" y="1712"/>
                </a:lnTo>
                <a:lnTo>
                  <a:pt x="1241" y="1883"/>
                </a:lnTo>
                <a:lnTo>
                  <a:pt x="1370" y="2033"/>
                </a:lnTo>
                <a:lnTo>
                  <a:pt x="1455" y="2097"/>
                </a:lnTo>
                <a:lnTo>
                  <a:pt x="1541" y="2140"/>
                </a:lnTo>
                <a:lnTo>
                  <a:pt x="1626" y="2183"/>
                </a:lnTo>
                <a:lnTo>
                  <a:pt x="1733" y="2204"/>
                </a:lnTo>
                <a:lnTo>
                  <a:pt x="1840" y="2183"/>
                </a:lnTo>
                <a:lnTo>
                  <a:pt x="1905" y="2140"/>
                </a:lnTo>
                <a:lnTo>
                  <a:pt x="1990" y="2097"/>
                </a:lnTo>
                <a:lnTo>
                  <a:pt x="2033" y="2033"/>
                </a:lnTo>
                <a:lnTo>
                  <a:pt x="2119" y="1862"/>
                </a:lnTo>
                <a:lnTo>
                  <a:pt x="2183" y="1690"/>
                </a:lnTo>
                <a:lnTo>
                  <a:pt x="2247" y="1498"/>
                </a:lnTo>
                <a:lnTo>
                  <a:pt x="2290" y="1434"/>
                </a:lnTo>
                <a:lnTo>
                  <a:pt x="2332" y="1348"/>
                </a:lnTo>
                <a:lnTo>
                  <a:pt x="2439" y="1241"/>
                </a:lnTo>
                <a:lnTo>
                  <a:pt x="2461" y="1198"/>
                </a:lnTo>
                <a:lnTo>
                  <a:pt x="2461" y="1113"/>
                </a:lnTo>
                <a:lnTo>
                  <a:pt x="2461" y="1027"/>
                </a:lnTo>
                <a:lnTo>
                  <a:pt x="2418" y="984"/>
                </a:lnTo>
                <a:lnTo>
                  <a:pt x="2354" y="920"/>
                </a:lnTo>
                <a:lnTo>
                  <a:pt x="2311" y="877"/>
                </a:lnTo>
                <a:lnTo>
                  <a:pt x="2247" y="792"/>
                </a:lnTo>
                <a:lnTo>
                  <a:pt x="2226" y="706"/>
                </a:lnTo>
                <a:lnTo>
                  <a:pt x="2204" y="492"/>
                </a:lnTo>
                <a:lnTo>
                  <a:pt x="2183" y="407"/>
                </a:lnTo>
                <a:lnTo>
                  <a:pt x="2140" y="321"/>
                </a:lnTo>
                <a:lnTo>
                  <a:pt x="2076" y="257"/>
                </a:lnTo>
                <a:lnTo>
                  <a:pt x="2012" y="193"/>
                </a:lnTo>
                <a:lnTo>
                  <a:pt x="1947" y="150"/>
                </a:lnTo>
                <a:lnTo>
                  <a:pt x="1862" y="129"/>
                </a:lnTo>
                <a:lnTo>
                  <a:pt x="1776" y="107"/>
                </a:lnTo>
                <a:close/>
                <a:moveTo>
                  <a:pt x="7275" y="1904"/>
                </a:moveTo>
                <a:lnTo>
                  <a:pt x="7211" y="1947"/>
                </a:lnTo>
                <a:lnTo>
                  <a:pt x="7168" y="1990"/>
                </a:lnTo>
                <a:lnTo>
                  <a:pt x="7104" y="2054"/>
                </a:lnTo>
                <a:lnTo>
                  <a:pt x="7040" y="2225"/>
                </a:lnTo>
                <a:lnTo>
                  <a:pt x="6954" y="2568"/>
                </a:lnTo>
                <a:lnTo>
                  <a:pt x="6911" y="2717"/>
                </a:lnTo>
                <a:lnTo>
                  <a:pt x="6868" y="2739"/>
                </a:lnTo>
                <a:lnTo>
                  <a:pt x="6847" y="2760"/>
                </a:lnTo>
                <a:lnTo>
                  <a:pt x="6740" y="2739"/>
                </a:lnTo>
                <a:lnTo>
                  <a:pt x="6590" y="2696"/>
                </a:lnTo>
                <a:lnTo>
                  <a:pt x="6440" y="2717"/>
                </a:lnTo>
                <a:lnTo>
                  <a:pt x="6291" y="2760"/>
                </a:lnTo>
                <a:lnTo>
                  <a:pt x="6162" y="2846"/>
                </a:lnTo>
                <a:lnTo>
                  <a:pt x="6055" y="2953"/>
                </a:lnTo>
                <a:lnTo>
                  <a:pt x="5970" y="3081"/>
                </a:lnTo>
                <a:lnTo>
                  <a:pt x="5906" y="3188"/>
                </a:lnTo>
                <a:lnTo>
                  <a:pt x="5863" y="3231"/>
                </a:lnTo>
                <a:lnTo>
                  <a:pt x="5799" y="3274"/>
                </a:lnTo>
                <a:lnTo>
                  <a:pt x="5756" y="3295"/>
                </a:lnTo>
                <a:lnTo>
                  <a:pt x="5670" y="3295"/>
                </a:lnTo>
                <a:lnTo>
                  <a:pt x="5542" y="3252"/>
                </a:lnTo>
                <a:lnTo>
                  <a:pt x="5435" y="3210"/>
                </a:lnTo>
                <a:lnTo>
                  <a:pt x="5392" y="3188"/>
                </a:lnTo>
                <a:lnTo>
                  <a:pt x="5328" y="3188"/>
                </a:lnTo>
                <a:lnTo>
                  <a:pt x="5264" y="3210"/>
                </a:lnTo>
                <a:lnTo>
                  <a:pt x="5178" y="3231"/>
                </a:lnTo>
                <a:lnTo>
                  <a:pt x="5007" y="3338"/>
                </a:lnTo>
                <a:lnTo>
                  <a:pt x="4836" y="3445"/>
                </a:lnTo>
                <a:lnTo>
                  <a:pt x="4665" y="3552"/>
                </a:lnTo>
                <a:lnTo>
                  <a:pt x="4472" y="3659"/>
                </a:lnTo>
                <a:lnTo>
                  <a:pt x="4215" y="3766"/>
                </a:lnTo>
                <a:lnTo>
                  <a:pt x="4087" y="3851"/>
                </a:lnTo>
                <a:lnTo>
                  <a:pt x="4044" y="3894"/>
                </a:lnTo>
                <a:lnTo>
                  <a:pt x="4023" y="3958"/>
                </a:lnTo>
                <a:lnTo>
                  <a:pt x="4023" y="4023"/>
                </a:lnTo>
                <a:lnTo>
                  <a:pt x="4044" y="4065"/>
                </a:lnTo>
                <a:lnTo>
                  <a:pt x="4108" y="4108"/>
                </a:lnTo>
                <a:lnTo>
                  <a:pt x="4173" y="4108"/>
                </a:lnTo>
                <a:lnTo>
                  <a:pt x="4322" y="4087"/>
                </a:lnTo>
                <a:lnTo>
                  <a:pt x="4536" y="4023"/>
                </a:lnTo>
                <a:lnTo>
                  <a:pt x="4729" y="3937"/>
                </a:lnTo>
                <a:lnTo>
                  <a:pt x="4921" y="3851"/>
                </a:lnTo>
                <a:lnTo>
                  <a:pt x="5178" y="3723"/>
                </a:lnTo>
                <a:lnTo>
                  <a:pt x="5264" y="3659"/>
                </a:lnTo>
                <a:lnTo>
                  <a:pt x="5328" y="3637"/>
                </a:lnTo>
                <a:lnTo>
                  <a:pt x="5392" y="3637"/>
                </a:lnTo>
                <a:lnTo>
                  <a:pt x="5435" y="3659"/>
                </a:lnTo>
                <a:lnTo>
                  <a:pt x="5563" y="3723"/>
                </a:lnTo>
                <a:lnTo>
                  <a:pt x="5713" y="3787"/>
                </a:lnTo>
                <a:lnTo>
                  <a:pt x="5863" y="3830"/>
                </a:lnTo>
                <a:lnTo>
                  <a:pt x="5970" y="3809"/>
                </a:lnTo>
                <a:lnTo>
                  <a:pt x="6055" y="3766"/>
                </a:lnTo>
                <a:lnTo>
                  <a:pt x="6141" y="3659"/>
                </a:lnTo>
                <a:lnTo>
                  <a:pt x="6205" y="3530"/>
                </a:lnTo>
                <a:lnTo>
                  <a:pt x="6291" y="3359"/>
                </a:lnTo>
                <a:lnTo>
                  <a:pt x="6398" y="3231"/>
                </a:lnTo>
                <a:lnTo>
                  <a:pt x="6462" y="3188"/>
                </a:lnTo>
                <a:lnTo>
                  <a:pt x="6505" y="3167"/>
                </a:lnTo>
                <a:lnTo>
                  <a:pt x="6590" y="3167"/>
                </a:lnTo>
                <a:lnTo>
                  <a:pt x="6676" y="3188"/>
                </a:lnTo>
                <a:lnTo>
                  <a:pt x="6826" y="3274"/>
                </a:lnTo>
                <a:lnTo>
                  <a:pt x="6911" y="3316"/>
                </a:lnTo>
                <a:lnTo>
                  <a:pt x="6997" y="3359"/>
                </a:lnTo>
                <a:lnTo>
                  <a:pt x="7082" y="3359"/>
                </a:lnTo>
                <a:lnTo>
                  <a:pt x="7168" y="3338"/>
                </a:lnTo>
                <a:lnTo>
                  <a:pt x="7232" y="3316"/>
                </a:lnTo>
                <a:lnTo>
                  <a:pt x="7275" y="3252"/>
                </a:lnTo>
                <a:lnTo>
                  <a:pt x="7318" y="3188"/>
                </a:lnTo>
                <a:lnTo>
                  <a:pt x="7339" y="3124"/>
                </a:lnTo>
                <a:lnTo>
                  <a:pt x="7382" y="2974"/>
                </a:lnTo>
                <a:lnTo>
                  <a:pt x="7403" y="2846"/>
                </a:lnTo>
                <a:lnTo>
                  <a:pt x="7510" y="2503"/>
                </a:lnTo>
                <a:lnTo>
                  <a:pt x="7596" y="2161"/>
                </a:lnTo>
                <a:lnTo>
                  <a:pt x="7596" y="2097"/>
                </a:lnTo>
                <a:lnTo>
                  <a:pt x="7553" y="2033"/>
                </a:lnTo>
                <a:lnTo>
                  <a:pt x="7532" y="1969"/>
                </a:lnTo>
                <a:lnTo>
                  <a:pt x="7467" y="1926"/>
                </a:lnTo>
                <a:lnTo>
                  <a:pt x="7425" y="1904"/>
                </a:lnTo>
                <a:close/>
                <a:moveTo>
                  <a:pt x="4729" y="0"/>
                </a:moveTo>
                <a:lnTo>
                  <a:pt x="4643" y="22"/>
                </a:lnTo>
                <a:lnTo>
                  <a:pt x="4600" y="43"/>
                </a:lnTo>
                <a:lnTo>
                  <a:pt x="4558" y="86"/>
                </a:lnTo>
                <a:lnTo>
                  <a:pt x="4536" y="150"/>
                </a:lnTo>
                <a:lnTo>
                  <a:pt x="4515" y="321"/>
                </a:lnTo>
                <a:lnTo>
                  <a:pt x="4515" y="449"/>
                </a:lnTo>
                <a:lnTo>
                  <a:pt x="4493" y="514"/>
                </a:lnTo>
                <a:lnTo>
                  <a:pt x="4472" y="556"/>
                </a:lnTo>
                <a:lnTo>
                  <a:pt x="4408" y="599"/>
                </a:lnTo>
                <a:lnTo>
                  <a:pt x="4301" y="621"/>
                </a:lnTo>
                <a:lnTo>
                  <a:pt x="4087" y="621"/>
                </a:lnTo>
                <a:lnTo>
                  <a:pt x="3680" y="599"/>
                </a:lnTo>
                <a:lnTo>
                  <a:pt x="3274" y="599"/>
                </a:lnTo>
                <a:lnTo>
                  <a:pt x="3146" y="621"/>
                </a:lnTo>
                <a:lnTo>
                  <a:pt x="3039" y="663"/>
                </a:lnTo>
                <a:lnTo>
                  <a:pt x="2974" y="706"/>
                </a:lnTo>
                <a:lnTo>
                  <a:pt x="2932" y="770"/>
                </a:lnTo>
                <a:lnTo>
                  <a:pt x="2910" y="835"/>
                </a:lnTo>
                <a:lnTo>
                  <a:pt x="2932" y="877"/>
                </a:lnTo>
                <a:lnTo>
                  <a:pt x="2974" y="920"/>
                </a:lnTo>
                <a:lnTo>
                  <a:pt x="3039" y="963"/>
                </a:lnTo>
                <a:lnTo>
                  <a:pt x="3231" y="1006"/>
                </a:lnTo>
                <a:lnTo>
                  <a:pt x="3466" y="1027"/>
                </a:lnTo>
                <a:lnTo>
                  <a:pt x="3916" y="1027"/>
                </a:lnTo>
                <a:lnTo>
                  <a:pt x="4215" y="1006"/>
                </a:lnTo>
                <a:lnTo>
                  <a:pt x="5007" y="984"/>
                </a:lnTo>
                <a:lnTo>
                  <a:pt x="5799" y="963"/>
                </a:lnTo>
                <a:lnTo>
                  <a:pt x="6590" y="942"/>
                </a:lnTo>
                <a:lnTo>
                  <a:pt x="6975" y="963"/>
                </a:lnTo>
                <a:lnTo>
                  <a:pt x="7360" y="984"/>
                </a:lnTo>
                <a:lnTo>
                  <a:pt x="7596" y="984"/>
                </a:lnTo>
                <a:lnTo>
                  <a:pt x="7810" y="963"/>
                </a:lnTo>
                <a:lnTo>
                  <a:pt x="7938" y="942"/>
                </a:lnTo>
                <a:lnTo>
                  <a:pt x="8024" y="942"/>
                </a:lnTo>
                <a:lnTo>
                  <a:pt x="8088" y="963"/>
                </a:lnTo>
                <a:lnTo>
                  <a:pt x="8109" y="1049"/>
                </a:lnTo>
                <a:lnTo>
                  <a:pt x="8131" y="1177"/>
                </a:lnTo>
                <a:lnTo>
                  <a:pt x="8131" y="1412"/>
                </a:lnTo>
                <a:lnTo>
                  <a:pt x="8109" y="1776"/>
                </a:lnTo>
                <a:lnTo>
                  <a:pt x="8088" y="2161"/>
                </a:lnTo>
                <a:lnTo>
                  <a:pt x="8088" y="2525"/>
                </a:lnTo>
                <a:lnTo>
                  <a:pt x="8109" y="2717"/>
                </a:lnTo>
                <a:lnTo>
                  <a:pt x="8131" y="2910"/>
                </a:lnTo>
                <a:lnTo>
                  <a:pt x="8174" y="3103"/>
                </a:lnTo>
                <a:lnTo>
                  <a:pt x="8174" y="3316"/>
                </a:lnTo>
                <a:lnTo>
                  <a:pt x="8174" y="3744"/>
                </a:lnTo>
                <a:lnTo>
                  <a:pt x="8131" y="4579"/>
                </a:lnTo>
                <a:lnTo>
                  <a:pt x="8131" y="4750"/>
                </a:lnTo>
                <a:lnTo>
                  <a:pt x="8109" y="4857"/>
                </a:lnTo>
                <a:lnTo>
                  <a:pt x="8088" y="4900"/>
                </a:lnTo>
                <a:lnTo>
                  <a:pt x="8067" y="4921"/>
                </a:lnTo>
                <a:lnTo>
                  <a:pt x="7917" y="4964"/>
                </a:lnTo>
                <a:lnTo>
                  <a:pt x="7574" y="4985"/>
                </a:lnTo>
                <a:lnTo>
                  <a:pt x="7232" y="5028"/>
                </a:lnTo>
                <a:lnTo>
                  <a:pt x="6205" y="5028"/>
                </a:lnTo>
                <a:lnTo>
                  <a:pt x="5841" y="5050"/>
                </a:lnTo>
                <a:lnTo>
                  <a:pt x="5435" y="5071"/>
                </a:lnTo>
                <a:lnTo>
                  <a:pt x="5028" y="5092"/>
                </a:lnTo>
                <a:lnTo>
                  <a:pt x="4194" y="5114"/>
                </a:lnTo>
                <a:lnTo>
                  <a:pt x="4023" y="5092"/>
                </a:lnTo>
                <a:lnTo>
                  <a:pt x="3787" y="5092"/>
                </a:lnTo>
                <a:lnTo>
                  <a:pt x="3659" y="5114"/>
                </a:lnTo>
                <a:lnTo>
                  <a:pt x="3552" y="5135"/>
                </a:lnTo>
                <a:lnTo>
                  <a:pt x="3466" y="5178"/>
                </a:lnTo>
                <a:lnTo>
                  <a:pt x="3424" y="5242"/>
                </a:lnTo>
                <a:lnTo>
                  <a:pt x="3402" y="5306"/>
                </a:lnTo>
                <a:lnTo>
                  <a:pt x="3402" y="5349"/>
                </a:lnTo>
                <a:lnTo>
                  <a:pt x="3424" y="5392"/>
                </a:lnTo>
                <a:lnTo>
                  <a:pt x="3466" y="5413"/>
                </a:lnTo>
                <a:lnTo>
                  <a:pt x="3573" y="5456"/>
                </a:lnTo>
                <a:lnTo>
                  <a:pt x="3680" y="5477"/>
                </a:lnTo>
                <a:lnTo>
                  <a:pt x="4194" y="5477"/>
                </a:lnTo>
                <a:lnTo>
                  <a:pt x="4279" y="5499"/>
                </a:lnTo>
                <a:lnTo>
                  <a:pt x="4344" y="5542"/>
                </a:lnTo>
                <a:lnTo>
                  <a:pt x="4365" y="5584"/>
                </a:lnTo>
                <a:lnTo>
                  <a:pt x="4386" y="5627"/>
                </a:lnTo>
                <a:lnTo>
                  <a:pt x="4429" y="5691"/>
                </a:lnTo>
                <a:lnTo>
                  <a:pt x="4451" y="5734"/>
                </a:lnTo>
                <a:lnTo>
                  <a:pt x="4493" y="5777"/>
                </a:lnTo>
                <a:lnTo>
                  <a:pt x="4558" y="5798"/>
                </a:lnTo>
                <a:lnTo>
                  <a:pt x="4622" y="5820"/>
                </a:lnTo>
                <a:lnTo>
                  <a:pt x="4665" y="5841"/>
                </a:lnTo>
                <a:lnTo>
                  <a:pt x="4686" y="5905"/>
                </a:lnTo>
                <a:lnTo>
                  <a:pt x="4686" y="5991"/>
                </a:lnTo>
                <a:lnTo>
                  <a:pt x="4686" y="6226"/>
                </a:lnTo>
                <a:lnTo>
                  <a:pt x="4686" y="6440"/>
                </a:lnTo>
                <a:lnTo>
                  <a:pt x="4643" y="6611"/>
                </a:lnTo>
                <a:lnTo>
                  <a:pt x="4622" y="6676"/>
                </a:lnTo>
                <a:lnTo>
                  <a:pt x="4579" y="6761"/>
                </a:lnTo>
                <a:lnTo>
                  <a:pt x="4472" y="6868"/>
                </a:lnTo>
                <a:lnTo>
                  <a:pt x="4215" y="7082"/>
                </a:lnTo>
                <a:lnTo>
                  <a:pt x="3959" y="7275"/>
                </a:lnTo>
                <a:lnTo>
                  <a:pt x="3787" y="7403"/>
                </a:lnTo>
                <a:lnTo>
                  <a:pt x="3638" y="7531"/>
                </a:lnTo>
                <a:lnTo>
                  <a:pt x="3509" y="7681"/>
                </a:lnTo>
                <a:lnTo>
                  <a:pt x="3466" y="7745"/>
                </a:lnTo>
                <a:lnTo>
                  <a:pt x="3424" y="7831"/>
                </a:lnTo>
                <a:lnTo>
                  <a:pt x="3402" y="7917"/>
                </a:lnTo>
                <a:lnTo>
                  <a:pt x="3424" y="7981"/>
                </a:lnTo>
                <a:lnTo>
                  <a:pt x="3445" y="8066"/>
                </a:lnTo>
                <a:lnTo>
                  <a:pt x="3488" y="8131"/>
                </a:lnTo>
                <a:lnTo>
                  <a:pt x="3552" y="8173"/>
                </a:lnTo>
                <a:lnTo>
                  <a:pt x="3616" y="8195"/>
                </a:lnTo>
                <a:lnTo>
                  <a:pt x="3680" y="8216"/>
                </a:lnTo>
                <a:lnTo>
                  <a:pt x="3766" y="8195"/>
                </a:lnTo>
                <a:lnTo>
                  <a:pt x="3916" y="8131"/>
                </a:lnTo>
                <a:lnTo>
                  <a:pt x="4066" y="8002"/>
                </a:lnTo>
                <a:lnTo>
                  <a:pt x="4215" y="7874"/>
                </a:lnTo>
                <a:lnTo>
                  <a:pt x="4365" y="7724"/>
                </a:lnTo>
                <a:lnTo>
                  <a:pt x="4558" y="7510"/>
                </a:lnTo>
                <a:lnTo>
                  <a:pt x="4707" y="7382"/>
                </a:lnTo>
                <a:lnTo>
                  <a:pt x="4772" y="7339"/>
                </a:lnTo>
                <a:lnTo>
                  <a:pt x="4814" y="7317"/>
                </a:lnTo>
                <a:lnTo>
                  <a:pt x="4879" y="7296"/>
                </a:lnTo>
                <a:lnTo>
                  <a:pt x="4943" y="7317"/>
                </a:lnTo>
                <a:lnTo>
                  <a:pt x="5007" y="7339"/>
                </a:lnTo>
                <a:lnTo>
                  <a:pt x="5093" y="7403"/>
                </a:lnTo>
                <a:lnTo>
                  <a:pt x="5413" y="7617"/>
                </a:lnTo>
                <a:lnTo>
                  <a:pt x="5734" y="7831"/>
                </a:lnTo>
                <a:lnTo>
                  <a:pt x="5948" y="8024"/>
                </a:lnTo>
                <a:lnTo>
                  <a:pt x="6098" y="8131"/>
                </a:lnTo>
                <a:lnTo>
                  <a:pt x="6248" y="8216"/>
                </a:lnTo>
                <a:lnTo>
                  <a:pt x="6398" y="8280"/>
                </a:lnTo>
                <a:lnTo>
                  <a:pt x="6526" y="8280"/>
                </a:lnTo>
                <a:lnTo>
                  <a:pt x="6590" y="8259"/>
                </a:lnTo>
                <a:lnTo>
                  <a:pt x="6633" y="8216"/>
                </a:lnTo>
                <a:lnTo>
                  <a:pt x="6676" y="8173"/>
                </a:lnTo>
                <a:lnTo>
                  <a:pt x="6697" y="8066"/>
                </a:lnTo>
                <a:lnTo>
                  <a:pt x="6697" y="8002"/>
                </a:lnTo>
                <a:lnTo>
                  <a:pt x="6697" y="7917"/>
                </a:lnTo>
                <a:lnTo>
                  <a:pt x="6654" y="7852"/>
                </a:lnTo>
                <a:lnTo>
                  <a:pt x="6612" y="7788"/>
                </a:lnTo>
                <a:lnTo>
                  <a:pt x="6505" y="7660"/>
                </a:lnTo>
                <a:lnTo>
                  <a:pt x="6355" y="7553"/>
                </a:lnTo>
                <a:lnTo>
                  <a:pt x="6013" y="7339"/>
                </a:lnTo>
                <a:lnTo>
                  <a:pt x="5863" y="7253"/>
                </a:lnTo>
                <a:lnTo>
                  <a:pt x="5777" y="7146"/>
                </a:lnTo>
                <a:lnTo>
                  <a:pt x="5884" y="7125"/>
                </a:lnTo>
                <a:lnTo>
                  <a:pt x="5991" y="7125"/>
                </a:lnTo>
                <a:lnTo>
                  <a:pt x="6205" y="7168"/>
                </a:lnTo>
                <a:lnTo>
                  <a:pt x="6419" y="7211"/>
                </a:lnTo>
                <a:lnTo>
                  <a:pt x="6547" y="7232"/>
                </a:lnTo>
                <a:lnTo>
                  <a:pt x="6633" y="7232"/>
                </a:lnTo>
                <a:lnTo>
                  <a:pt x="6740" y="7211"/>
                </a:lnTo>
                <a:lnTo>
                  <a:pt x="6804" y="7189"/>
                </a:lnTo>
                <a:lnTo>
                  <a:pt x="6868" y="7146"/>
                </a:lnTo>
                <a:lnTo>
                  <a:pt x="6890" y="7082"/>
                </a:lnTo>
                <a:lnTo>
                  <a:pt x="6911" y="7018"/>
                </a:lnTo>
                <a:lnTo>
                  <a:pt x="6911" y="6932"/>
                </a:lnTo>
                <a:lnTo>
                  <a:pt x="6868" y="6868"/>
                </a:lnTo>
                <a:lnTo>
                  <a:pt x="6804" y="6783"/>
                </a:lnTo>
                <a:lnTo>
                  <a:pt x="6740" y="6740"/>
                </a:lnTo>
                <a:lnTo>
                  <a:pt x="6654" y="6697"/>
                </a:lnTo>
                <a:lnTo>
                  <a:pt x="6440" y="6654"/>
                </a:lnTo>
                <a:lnTo>
                  <a:pt x="6034" y="6633"/>
                </a:lnTo>
                <a:lnTo>
                  <a:pt x="5606" y="6633"/>
                </a:lnTo>
                <a:lnTo>
                  <a:pt x="5478" y="6611"/>
                </a:lnTo>
                <a:lnTo>
                  <a:pt x="5392" y="6590"/>
                </a:lnTo>
                <a:lnTo>
                  <a:pt x="5306" y="6547"/>
                </a:lnTo>
                <a:lnTo>
                  <a:pt x="5242" y="6504"/>
                </a:lnTo>
                <a:lnTo>
                  <a:pt x="5200" y="6397"/>
                </a:lnTo>
                <a:lnTo>
                  <a:pt x="5178" y="6248"/>
                </a:lnTo>
                <a:lnTo>
                  <a:pt x="5178" y="6012"/>
                </a:lnTo>
                <a:lnTo>
                  <a:pt x="5200" y="5905"/>
                </a:lnTo>
                <a:lnTo>
                  <a:pt x="5221" y="5841"/>
                </a:lnTo>
                <a:lnTo>
                  <a:pt x="5285" y="5820"/>
                </a:lnTo>
                <a:lnTo>
                  <a:pt x="5349" y="5756"/>
                </a:lnTo>
                <a:lnTo>
                  <a:pt x="5478" y="5670"/>
                </a:lnTo>
                <a:lnTo>
                  <a:pt x="5563" y="5584"/>
                </a:lnTo>
                <a:lnTo>
                  <a:pt x="5649" y="5520"/>
                </a:lnTo>
                <a:lnTo>
                  <a:pt x="5713" y="5499"/>
                </a:lnTo>
                <a:lnTo>
                  <a:pt x="5799" y="5477"/>
                </a:lnTo>
                <a:lnTo>
                  <a:pt x="6055" y="5456"/>
                </a:lnTo>
                <a:lnTo>
                  <a:pt x="6312" y="5456"/>
                </a:lnTo>
                <a:lnTo>
                  <a:pt x="6826" y="5435"/>
                </a:lnTo>
                <a:lnTo>
                  <a:pt x="7339" y="5435"/>
                </a:lnTo>
                <a:lnTo>
                  <a:pt x="7596" y="5413"/>
                </a:lnTo>
                <a:lnTo>
                  <a:pt x="7853" y="5370"/>
                </a:lnTo>
                <a:lnTo>
                  <a:pt x="8045" y="5328"/>
                </a:lnTo>
                <a:lnTo>
                  <a:pt x="8259" y="5285"/>
                </a:lnTo>
                <a:lnTo>
                  <a:pt x="8345" y="5242"/>
                </a:lnTo>
                <a:lnTo>
                  <a:pt x="8430" y="5199"/>
                </a:lnTo>
                <a:lnTo>
                  <a:pt x="8494" y="5135"/>
                </a:lnTo>
                <a:lnTo>
                  <a:pt x="8537" y="5050"/>
                </a:lnTo>
                <a:lnTo>
                  <a:pt x="8559" y="4943"/>
                </a:lnTo>
                <a:lnTo>
                  <a:pt x="8559" y="4836"/>
                </a:lnTo>
                <a:lnTo>
                  <a:pt x="8559" y="4600"/>
                </a:lnTo>
                <a:lnTo>
                  <a:pt x="8601" y="4065"/>
                </a:lnTo>
                <a:lnTo>
                  <a:pt x="8644" y="3552"/>
                </a:lnTo>
                <a:lnTo>
                  <a:pt x="8644" y="3038"/>
                </a:lnTo>
                <a:lnTo>
                  <a:pt x="8644" y="2503"/>
                </a:lnTo>
                <a:lnTo>
                  <a:pt x="8623" y="1990"/>
                </a:lnTo>
                <a:lnTo>
                  <a:pt x="8601" y="984"/>
                </a:lnTo>
                <a:lnTo>
                  <a:pt x="8580" y="813"/>
                </a:lnTo>
                <a:lnTo>
                  <a:pt x="8559" y="770"/>
                </a:lnTo>
                <a:lnTo>
                  <a:pt x="8516" y="728"/>
                </a:lnTo>
                <a:lnTo>
                  <a:pt x="8494" y="706"/>
                </a:lnTo>
                <a:lnTo>
                  <a:pt x="8430" y="663"/>
                </a:lnTo>
                <a:lnTo>
                  <a:pt x="8280" y="621"/>
                </a:lnTo>
                <a:lnTo>
                  <a:pt x="8045" y="578"/>
                </a:lnTo>
                <a:lnTo>
                  <a:pt x="7788" y="535"/>
                </a:lnTo>
                <a:lnTo>
                  <a:pt x="7296" y="492"/>
                </a:lnTo>
                <a:lnTo>
                  <a:pt x="6783" y="471"/>
                </a:lnTo>
                <a:lnTo>
                  <a:pt x="6184" y="471"/>
                </a:lnTo>
                <a:lnTo>
                  <a:pt x="5948" y="492"/>
                </a:lnTo>
                <a:lnTo>
                  <a:pt x="5520" y="514"/>
                </a:lnTo>
                <a:lnTo>
                  <a:pt x="5413" y="492"/>
                </a:lnTo>
                <a:lnTo>
                  <a:pt x="5371" y="471"/>
                </a:lnTo>
                <a:lnTo>
                  <a:pt x="5349" y="428"/>
                </a:lnTo>
                <a:lnTo>
                  <a:pt x="5349" y="364"/>
                </a:lnTo>
                <a:lnTo>
                  <a:pt x="5349" y="214"/>
                </a:lnTo>
                <a:lnTo>
                  <a:pt x="5328" y="150"/>
                </a:lnTo>
                <a:lnTo>
                  <a:pt x="5264" y="64"/>
                </a:lnTo>
                <a:lnTo>
                  <a:pt x="5221" y="43"/>
                </a:lnTo>
                <a:lnTo>
                  <a:pt x="5135" y="22"/>
                </a:lnTo>
                <a:lnTo>
                  <a:pt x="4921" y="0"/>
                </a:lnTo>
                <a:close/>
                <a:moveTo>
                  <a:pt x="1027" y="2247"/>
                </a:moveTo>
                <a:lnTo>
                  <a:pt x="985" y="2268"/>
                </a:lnTo>
                <a:lnTo>
                  <a:pt x="835" y="2311"/>
                </a:lnTo>
                <a:lnTo>
                  <a:pt x="728" y="2396"/>
                </a:lnTo>
                <a:lnTo>
                  <a:pt x="599" y="2482"/>
                </a:lnTo>
                <a:lnTo>
                  <a:pt x="492" y="2589"/>
                </a:lnTo>
                <a:lnTo>
                  <a:pt x="385" y="2696"/>
                </a:lnTo>
                <a:lnTo>
                  <a:pt x="300" y="2824"/>
                </a:lnTo>
                <a:lnTo>
                  <a:pt x="214" y="2953"/>
                </a:lnTo>
                <a:lnTo>
                  <a:pt x="107" y="3231"/>
                </a:lnTo>
                <a:lnTo>
                  <a:pt x="65" y="3381"/>
                </a:lnTo>
                <a:lnTo>
                  <a:pt x="22" y="3530"/>
                </a:lnTo>
                <a:lnTo>
                  <a:pt x="0" y="3851"/>
                </a:lnTo>
                <a:lnTo>
                  <a:pt x="0" y="4472"/>
                </a:lnTo>
                <a:lnTo>
                  <a:pt x="0" y="5264"/>
                </a:lnTo>
                <a:lnTo>
                  <a:pt x="0" y="5520"/>
                </a:lnTo>
                <a:lnTo>
                  <a:pt x="0" y="5670"/>
                </a:lnTo>
                <a:lnTo>
                  <a:pt x="22" y="5734"/>
                </a:lnTo>
                <a:lnTo>
                  <a:pt x="65" y="5777"/>
                </a:lnTo>
                <a:lnTo>
                  <a:pt x="150" y="5863"/>
                </a:lnTo>
                <a:lnTo>
                  <a:pt x="236" y="5905"/>
                </a:lnTo>
                <a:lnTo>
                  <a:pt x="343" y="5884"/>
                </a:lnTo>
                <a:lnTo>
                  <a:pt x="385" y="5863"/>
                </a:lnTo>
                <a:lnTo>
                  <a:pt x="428" y="5841"/>
                </a:lnTo>
                <a:lnTo>
                  <a:pt x="471" y="5777"/>
                </a:lnTo>
                <a:lnTo>
                  <a:pt x="492" y="5713"/>
                </a:lnTo>
                <a:lnTo>
                  <a:pt x="514" y="5563"/>
                </a:lnTo>
                <a:lnTo>
                  <a:pt x="492" y="5264"/>
                </a:lnTo>
                <a:lnTo>
                  <a:pt x="471" y="4729"/>
                </a:lnTo>
                <a:lnTo>
                  <a:pt x="492" y="4450"/>
                </a:lnTo>
                <a:lnTo>
                  <a:pt x="514" y="4194"/>
                </a:lnTo>
                <a:lnTo>
                  <a:pt x="535" y="4001"/>
                </a:lnTo>
                <a:lnTo>
                  <a:pt x="578" y="3723"/>
                </a:lnTo>
                <a:lnTo>
                  <a:pt x="621" y="3573"/>
                </a:lnTo>
                <a:lnTo>
                  <a:pt x="664" y="3466"/>
                </a:lnTo>
                <a:lnTo>
                  <a:pt x="728" y="3402"/>
                </a:lnTo>
                <a:lnTo>
                  <a:pt x="749" y="3381"/>
                </a:lnTo>
                <a:lnTo>
                  <a:pt x="792" y="3381"/>
                </a:lnTo>
                <a:lnTo>
                  <a:pt x="813" y="3423"/>
                </a:lnTo>
                <a:lnTo>
                  <a:pt x="835" y="3530"/>
                </a:lnTo>
                <a:lnTo>
                  <a:pt x="878" y="3873"/>
                </a:lnTo>
                <a:lnTo>
                  <a:pt x="942" y="4429"/>
                </a:lnTo>
                <a:lnTo>
                  <a:pt x="985" y="5071"/>
                </a:lnTo>
                <a:lnTo>
                  <a:pt x="985" y="5713"/>
                </a:lnTo>
                <a:lnTo>
                  <a:pt x="985" y="6355"/>
                </a:lnTo>
                <a:lnTo>
                  <a:pt x="1006" y="6997"/>
                </a:lnTo>
                <a:lnTo>
                  <a:pt x="1070" y="7638"/>
                </a:lnTo>
                <a:lnTo>
                  <a:pt x="1092" y="7981"/>
                </a:lnTo>
                <a:lnTo>
                  <a:pt x="1113" y="8302"/>
                </a:lnTo>
                <a:lnTo>
                  <a:pt x="1113" y="8516"/>
                </a:lnTo>
                <a:lnTo>
                  <a:pt x="1134" y="8644"/>
                </a:lnTo>
                <a:lnTo>
                  <a:pt x="1156" y="8751"/>
                </a:lnTo>
                <a:lnTo>
                  <a:pt x="1220" y="8858"/>
                </a:lnTo>
                <a:lnTo>
                  <a:pt x="1284" y="8922"/>
                </a:lnTo>
                <a:lnTo>
                  <a:pt x="1434" y="8922"/>
                </a:lnTo>
                <a:lnTo>
                  <a:pt x="1519" y="8879"/>
                </a:lnTo>
                <a:lnTo>
                  <a:pt x="1562" y="8858"/>
                </a:lnTo>
                <a:lnTo>
                  <a:pt x="1584" y="8815"/>
                </a:lnTo>
                <a:lnTo>
                  <a:pt x="1648" y="8687"/>
                </a:lnTo>
                <a:lnTo>
                  <a:pt x="1669" y="8537"/>
                </a:lnTo>
                <a:lnTo>
                  <a:pt x="1669" y="8366"/>
                </a:lnTo>
                <a:lnTo>
                  <a:pt x="1669" y="8024"/>
                </a:lnTo>
                <a:lnTo>
                  <a:pt x="1648" y="7745"/>
                </a:lnTo>
                <a:lnTo>
                  <a:pt x="1648" y="7189"/>
                </a:lnTo>
                <a:lnTo>
                  <a:pt x="1605" y="6868"/>
                </a:lnTo>
                <a:lnTo>
                  <a:pt x="1605" y="6676"/>
                </a:lnTo>
                <a:lnTo>
                  <a:pt x="1626" y="6611"/>
                </a:lnTo>
                <a:lnTo>
                  <a:pt x="1648" y="6547"/>
                </a:lnTo>
                <a:lnTo>
                  <a:pt x="1691" y="6483"/>
                </a:lnTo>
                <a:lnTo>
                  <a:pt x="1776" y="6440"/>
                </a:lnTo>
                <a:lnTo>
                  <a:pt x="1905" y="6440"/>
                </a:lnTo>
                <a:lnTo>
                  <a:pt x="1926" y="6462"/>
                </a:lnTo>
                <a:lnTo>
                  <a:pt x="1947" y="6504"/>
                </a:lnTo>
                <a:lnTo>
                  <a:pt x="1969" y="6569"/>
                </a:lnTo>
                <a:lnTo>
                  <a:pt x="1969" y="6718"/>
                </a:lnTo>
                <a:lnTo>
                  <a:pt x="1969" y="7018"/>
                </a:lnTo>
                <a:lnTo>
                  <a:pt x="1990" y="7531"/>
                </a:lnTo>
                <a:lnTo>
                  <a:pt x="2012" y="8024"/>
                </a:lnTo>
                <a:lnTo>
                  <a:pt x="2012" y="8259"/>
                </a:lnTo>
                <a:lnTo>
                  <a:pt x="2033" y="8409"/>
                </a:lnTo>
                <a:lnTo>
                  <a:pt x="2054" y="8537"/>
                </a:lnTo>
                <a:lnTo>
                  <a:pt x="2097" y="8665"/>
                </a:lnTo>
                <a:lnTo>
                  <a:pt x="2161" y="8772"/>
                </a:lnTo>
                <a:lnTo>
                  <a:pt x="2247" y="8837"/>
                </a:lnTo>
                <a:lnTo>
                  <a:pt x="2290" y="8858"/>
                </a:lnTo>
                <a:lnTo>
                  <a:pt x="2418" y="8858"/>
                </a:lnTo>
                <a:lnTo>
                  <a:pt x="2461" y="8837"/>
                </a:lnTo>
                <a:lnTo>
                  <a:pt x="2504" y="8815"/>
                </a:lnTo>
                <a:lnTo>
                  <a:pt x="2546" y="8772"/>
                </a:lnTo>
                <a:lnTo>
                  <a:pt x="2589" y="8687"/>
                </a:lnTo>
                <a:lnTo>
                  <a:pt x="2589" y="8580"/>
                </a:lnTo>
                <a:lnTo>
                  <a:pt x="2568" y="8344"/>
                </a:lnTo>
                <a:lnTo>
                  <a:pt x="2546" y="8131"/>
                </a:lnTo>
                <a:lnTo>
                  <a:pt x="2504" y="6868"/>
                </a:lnTo>
                <a:lnTo>
                  <a:pt x="2482" y="5606"/>
                </a:lnTo>
                <a:lnTo>
                  <a:pt x="2482" y="4450"/>
                </a:lnTo>
                <a:lnTo>
                  <a:pt x="2482" y="4172"/>
                </a:lnTo>
                <a:lnTo>
                  <a:pt x="2504" y="3894"/>
                </a:lnTo>
                <a:lnTo>
                  <a:pt x="2525" y="3616"/>
                </a:lnTo>
                <a:lnTo>
                  <a:pt x="2611" y="3338"/>
                </a:lnTo>
                <a:lnTo>
                  <a:pt x="2675" y="3103"/>
                </a:lnTo>
                <a:lnTo>
                  <a:pt x="2739" y="3017"/>
                </a:lnTo>
                <a:lnTo>
                  <a:pt x="2782" y="2996"/>
                </a:lnTo>
                <a:lnTo>
                  <a:pt x="2825" y="2974"/>
                </a:lnTo>
                <a:lnTo>
                  <a:pt x="2953" y="2974"/>
                </a:lnTo>
                <a:lnTo>
                  <a:pt x="3081" y="3017"/>
                </a:lnTo>
                <a:lnTo>
                  <a:pt x="3317" y="3081"/>
                </a:lnTo>
                <a:lnTo>
                  <a:pt x="3809" y="3167"/>
                </a:lnTo>
                <a:lnTo>
                  <a:pt x="4301" y="3252"/>
                </a:lnTo>
                <a:lnTo>
                  <a:pt x="4429" y="3252"/>
                </a:lnTo>
                <a:lnTo>
                  <a:pt x="4536" y="3274"/>
                </a:lnTo>
                <a:lnTo>
                  <a:pt x="4665" y="3252"/>
                </a:lnTo>
                <a:lnTo>
                  <a:pt x="4707" y="3231"/>
                </a:lnTo>
                <a:lnTo>
                  <a:pt x="4750" y="3188"/>
                </a:lnTo>
                <a:lnTo>
                  <a:pt x="4814" y="3103"/>
                </a:lnTo>
                <a:lnTo>
                  <a:pt x="4836" y="2996"/>
                </a:lnTo>
                <a:lnTo>
                  <a:pt x="4814" y="2910"/>
                </a:lnTo>
                <a:lnTo>
                  <a:pt x="4750" y="2824"/>
                </a:lnTo>
                <a:lnTo>
                  <a:pt x="4665" y="2760"/>
                </a:lnTo>
                <a:lnTo>
                  <a:pt x="4536" y="2717"/>
                </a:lnTo>
                <a:lnTo>
                  <a:pt x="4408" y="2675"/>
                </a:lnTo>
                <a:lnTo>
                  <a:pt x="4258" y="2675"/>
                </a:lnTo>
                <a:lnTo>
                  <a:pt x="3959" y="2632"/>
                </a:lnTo>
                <a:lnTo>
                  <a:pt x="3723" y="2610"/>
                </a:lnTo>
                <a:lnTo>
                  <a:pt x="3167" y="2503"/>
                </a:lnTo>
                <a:lnTo>
                  <a:pt x="2589" y="2396"/>
                </a:lnTo>
                <a:lnTo>
                  <a:pt x="2461" y="2396"/>
                </a:lnTo>
                <a:lnTo>
                  <a:pt x="2354" y="2439"/>
                </a:lnTo>
                <a:lnTo>
                  <a:pt x="2268" y="2503"/>
                </a:lnTo>
                <a:lnTo>
                  <a:pt x="2204" y="2589"/>
                </a:lnTo>
                <a:lnTo>
                  <a:pt x="2097" y="2782"/>
                </a:lnTo>
                <a:lnTo>
                  <a:pt x="2012" y="2889"/>
                </a:lnTo>
                <a:lnTo>
                  <a:pt x="1926" y="2974"/>
                </a:lnTo>
                <a:lnTo>
                  <a:pt x="1883" y="2910"/>
                </a:lnTo>
                <a:lnTo>
                  <a:pt x="1883" y="2824"/>
                </a:lnTo>
                <a:lnTo>
                  <a:pt x="1905" y="2632"/>
                </a:lnTo>
                <a:lnTo>
                  <a:pt x="1883" y="2546"/>
                </a:lnTo>
                <a:lnTo>
                  <a:pt x="1862" y="2482"/>
                </a:lnTo>
                <a:lnTo>
                  <a:pt x="1798" y="2439"/>
                </a:lnTo>
                <a:lnTo>
                  <a:pt x="1712" y="2418"/>
                </a:lnTo>
                <a:lnTo>
                  <a:pt x="1605" y="2439"/>
                </a:lnTo>
                <a:lnTo>
                  <a:pt x="1562" y="2461"/>
                </a:lnTo>
                <a:lnTo>
                  <a:pt x="1541" y="2482"/>
                </a:lnTo>
                <a:lnTo>
                  <a:pt x="1519" y="2568"/>
                </a:lnTo>
                <a:lnTo>
                  <a:pt x="1519" y="2653"/>
                </a:lnTo>
                <a:lnTo>
                  <a:pt x="1562" y="2867"/>
                </a:lnTo>
                <a:lnTo>
                  <a:pt x="1584" y="2953"/>
                </a:lnTo>
                <a:lnTo>
                  <a:pt x="1562" y="3038"/>
                </a:lnTo>
                <a:lnTo>
                  <a:pt x="1455" y="2910"/>
                </a:lnTo>
                <a:lnTo>
                  <a:pt x="1370" y="2739"/>
                </a:lnTo>
                <a:lnTo>
                  <a:pt x="1199" y="2418"/>
                </a:lnTo>
                <a:lnTo>
                  <a:pt x="1134" y="2311"/>
                </a:lnTo>
                <a:lnTo>
                  <a:pt x="1113" y="2268"/>
                </a:lnTo>
                <a:lnTo>
                  <a:pt x="1070" y="2268"/>
                </a:lnTo>
                <a:lnTo>
                  <a:pt x="1027" y="2247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>
              <a:solidFill>
                <a:srgbClr val="C0CF39"/>
              </a:solidFill>
            </a:endParaRPr>
          </a:p>
        </p:txBody>
      </p:sp>
      <p:sp>
        <p:nvSpPr>
          <p:cNvPr id="48" name="Google Shape;237;p8"/>
          <p:cNvSpPr/>
          <p:nvPr/>
        </p:nvSpPr>
        <p:spPr>
          <a:xfrm>
            <a:off x="7186385" y="3898326"/>
            <a:ext cx="740336" cy="1014003"/>
          </a:xfrm>
          <a:custGeom>
            <a:avLst/>
            <a:gdLst/>
            <a:ahLst/>
            <a:cxnLst/>
            <a:rect l="l" t="t" r="r" b="b"/>
            <a:pathLst>
              <a:path w="5947" h="5928" extrusionOk="0">
                <a:moveTo>
                  <a:pt x="4176" y="0"/>
                </a:moveTo>
                <a:lnTo>
                  <a:pt x="4082" y="94"/>
                </a:lnTo>
                <a:lnTo>
                  <a:pt x="3989" y="187"/>
                </a:lnTo>
                <a:lnTo>
                  <a:pt x="3915" y="299"/>
                </a:lnTo>
                <a:lnTo>
                  <a:pt x="3840" y="392"/>
                </a:lnTo>
                <a:lnTo>
                  <a:pt x="3803" y="504"/>
                </a:lnTo>
                <a:lnTo>
                  <a:pt x="3766" y="634"/>
                </a:lnTo>
                <a:lnTo>
                  <a:pt x="3728" y="746"/>
                </a:lnTo>
                <a:lnTo>
                  <a:pt x="3728" y="858"/>
                </a:lnTo>
                <a:lnTo>
                  <a:pt x="3728" y="988"/>
                </a:lnTo>
                <a:lnTo>
                  <a:pt x="3728" y="1100"/>
                </a:lnTo>
                <a:lnTo>
                  <a:pt x="3766" y="1212"/>
                </a:lnTo>
                <a:lnTo>
                  <a:pt x="3803" y="1324"/>
                </a:lnTo>
                <a:lnTo>
                  <a:pt x="3859" y="1436"/>
                </a:lnTo>
                <a:lnTo>
                  <a:pt x="3915" y="1548"/>
                </a:lnTo>
                <a:lnTo>
                  <a:pt x="3989" y="1659"/>
                </a:lnTo>
                <a:lnTo>
                  <a:pt x="4082" y="1753"/>
                </a:lnTo>
                <a:lnTo>
                  <a:pt x="4176" y="1846"/>
                </a:lnTo>
                <a:lnTo>
                  <a:pt x="4287" y="1939"/>
                </a:lnTo>
                <a:lnTo>
                  <a:pt x="4381" y="2014"/>
                </a:lnTo>
                <a:lnTo>
                  <a:pt x="4493" y="2088"/>
                </a:lnTo>
                <a:lnTo>
                  <a:pt x="4604" y="2125"/>
                </a:lnTo>
                <a:lnTo>
                  <a:pt x="4716" y="2181"/>
                </a:lnTo>
                <a:lnTo>
                  <a:pt x="4847" y="2200"/>
                </a:lnTo>
                <a:lnTo>
                  <a:pt x="4959" y="2219"/>
                </a:lnTo>
                <a:lnTo>
                  <a:pt x="5070" y="2219"/>
                </a:lnTo>
                <a:lnTo>
                  <a:pt x="5201" y="2200"/>
                </a:lnTo>
                <a:lnTo>
                  <a:pt x="5313" y="2181"/>
                </a:lnTo>
                <a:lnTo>
                  <a:pt x="5424" y="2144"/>
                </a:lnTo>
                <a:lnTo>
                  <a:pt x="5536" y="2088"/>
                </a:lnTo>
                <a:lnTo>
                  <a:pt x="5648" y="2032"/>
                </a:lnTo>
                <a:lnTo>
                  <a:pt x="5741" y="1958"/>
                </a:lnTo>
                <a:lnTo>
                  <a:pt x="5853" y="1864"/>
                </a:lnTo>
                <a:lnTo>
                  <a:pt x="5946" y="1753"/>
                </a:lnTo>
                <a:lnTo>
                  <a:pt x="5797" y="1603"/>
                </a:lnTo>
                <a:lnTo>
                  <a:pt x="5630" y="1473"/>
                </a:lnTo>
                <a:lnTo>
                  <a:pt x="5462" y="1380"/>
                </a:lnTo>
                <a:lnTo>
                  <a:pt x="5275" y="1324"/>
                </a:lnTo>
                <a:lnTo>
                  <a:pt x="5089" y="1287"/>
                </a:lnTo>
                <a:lnTo>
                  <a:pt x="4903" y="1305"/>
                </a:lnTo>
                <a:lnTo>
                  <a:pt x="4716" y="1343"/>
                </a:lnTo>
                <a:lnTo>
                  <a:pt x="4530" y="1398"/>
                </a:lnTo>
                <a:lnTo>
                  <a:pt x="4604" y="1231"/>
                </a:lnTo>
                <a:lnTo>
                  <a:pt x="4642" y="1044"/>
                </a:lnTo>
                <a:lnTo>
                  <a:pt x="4642" y="858"/>
                </a:lnTo>
                <a:lnTo>
                  <a:pt x="4604" y="671"/>
                </a:lnTo>
                <a:lnTo>
                  <a:pt x="4548" y="485"/>
                </a:lnTo>
                <a:lnTo>
                  <a:pt x="4455" y="317"/>
                </a:lnTo>
                <a:lnTo>
                  <a:pt x="4343" y="150"/>
                </a:lnTo>
                <a:lnTo>
                  <a:pt x="4176" y="0"/>
                </a:lnTo>
                <a:close/>
                <a:moveTo>
                  <a:pt x="2759" y="1659"/>
                </a:moveTo>
                <a:lnTo>
                  <a:pt x="2517" y="1697"/>
                </a:lnTo>
                <a:lnTo>
                  <a:pt x="2293" y="1771"/>
                </a:lnTo>
                <a:lnTo>
                  <a:pt x="2088" y="1883"/>
                </a:lnTo>
                <a:lnTo>
                  <a:pt x="1883" y="2014"/>
                </a:lnTo>
                <a:lnTo>
                  <a:pt x="1715" y="2200"/>
                </a:lnTo>
                <a:lnTo>
                  <a:pt x="2368" y="2834"/>
                </a:lnTo>
                <a:lnTo>
                  <a:pt x="2405" y="2890"/>
                </a:lnTo>
                <a:lnTo>
                  <a:pt x="2423" y="2964"/>
                </a:lnTo>
                <a:lnTo>
                  <a:pt x="2405" y="3039"/>
                </a:lnTo>
                <a:lnTo>
                  <a:pt x="2368" y="3095"/>
                </a:lnTo>
                <a:lnTo>
                  <a:pt x="2293" y="3132"/>
                </a:lnTo>
                <a:lnTo>
                  <a:pt x="2237" y="3151"/>
                </a:lnTo>
                <a:lnTo>
                  <a:pt x="2163" y="3132"/>
                </a:lnTo>
                <a:lnTo>
                  <a:pt x="2107" y="3095"/>
                </a:lnTo>
                <a:lnTo>
                  <a:pt x="1510" y="2517"/>
                </a:lnTo>
                <a:lnTo>
                  <a:pt x="38" y="5555"/>
                </a:lnTo>
                <a:lnTo>
                  <a:pt x="19" y="5611"/>
                </a:lnTo>
                <a:lnTo>
                  <a:pt x="0" y="5667"/>
                </a:lnTo>
                <a:lnTo>
                  <a:pt x="19" y="5723"/>
                </a:lnTo>
                <a:lnTo>
                  <a:pt x="38" y="5779"/>
                </a:lnTo>
                <a:lnTo>
                  <a:pt x="94" y="5872"/>
                </a:lnTo>
                <a:lnTo>
                  <a:pt x="187" y="5928"/>
                </a:lnTo>
                <a:lnTo>
                  <a:pt x="280" y="5928"/>
                </a:lnTo>
                <a:lnTo>
                  <a:pt x="373" y="5909"/>
                </a:lnTo>
                <a:lnTo>
                  <a:pt x="1920" y="5145"/>
                </a:lnTo>
                <a:lnTo>
                  <a:pt x="1361" y="4586"/>
                </a:lnTo>
                <a:lnTo>
                  <a:pt x="1324" y="4511"/>
                </a:lnTo>
                <a:lnTo>
                  <a:pt x="1305" y="4455"/>
                </a:lnTo>
                <a:lnTo>
                  <a:pt x="1324" y="4381"/>
                </a:lnTo>
                <a:lnTo>
                  <a:pt x="1361" y="4325"/>
                </a:lnTo>
                <a:lnTo>
                  <a:pt x="1417" y="4269"/>
                </a:lnTo>
                <a:lnTo>
                  <a:pt x="1566" y="4269"/>
                </a:lnTo>
                <a:lnTo>
                  <a:pt x="1622" y="4325"/>
                </a:lnTo>
                <a:lnTo>
                  <a:pt x="2274" y="4977"/>
                </a:lnTo>
                <a:lnTo>
                  <a:pt x="3467" y="4399"/>
                </a:lnTo>
                <a:lnTo>
                  <a:pt x="3672" y="4288"/>
                </a:lnTo>
                <a:lnTo>
                  <a:pt x="3840" y="4139"/>
                </a:lnTo>
                <a:lnTo>
                  <a:pt x="4008" y="3952"/>
                </a:lnTo>
                <a:lnTo>
                  <a:pt x="4120" y="3747"/>
                </a:lnTo>
                <a:lnTo>
                  <a:pt x="4176" y="3598"/>
                </a:lnTo>
                <a:lnTo>
                  <a:pt x="4232" y="3467"/>
                </a:lnTo>
                <a:lnTo>
                  <a:pt x="4250" y="3318"/>
                </a:lnTo>
                <a:lnTo>
                  <a:pt x="4269" y="3188"/>
                </a:lnTo>
                <a:lnTo>
                  <a:pt x="4269" y="3039"/>
                </a:lnTo>
                <a:lnTo>
                  <a:pt x="4250" y="2908"/>
                </a:lnTo>
                <a:lnTo>
                  <a:pt x="4232" y="2778"/>
                </a:lnTo>
                <a:lnTo>
                  <a:pt x="4194" y="2629"/>
                </a:lnTo>
                <a:lnTo>
                  <a:pt x="4138" y="2517"/>
                </a:lnTo>
                <a:lnTo>
                  <a:pt x="4082" y="2386"/>
                </a:lnTo>
                <a:lnTo>
                  <a:pt x="4008" y="2275"/>
                </a:lnTo>
                <a:lnTo>
                  <a:pt x="3915" y="2163"/>
                </a:lnTo>
                <a:lnTo>
                  <a:pt x="3821" y="2051"/>
                </a:lnTo>
                <a:lnTo>
                  <a:pt x="3710" y="1958"/>
                </a:lnTo>
                <a:lnTo>
                  <a:pt x="3598" y="1883"/>
                </a:lnTo>
                <a:lnTo>
                  <a:pt x="3467" y="1809"/>
                </a:lnTo>
                <a:lnTo>
                  <a:pt x="3225" y="1715"/>
                </a:lnTo>
                <a:lnTo>
                  <a:pt x="2983" y="1678"/>
                </a:lnTo>
                <a:lnTo>
                  <a:pt x="2759" y="165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49" name="Google Shape;135;p7"/>
          <p:cNvSpPr/>
          <p:nvPr/>
        </p:nvSpPr>
        <p:spPr>
          <a:xfrm>
            <a:off x="8452158" y="3382725"/>
            <a:ext cx="620961" cy="782029"/>
          </a:xfrm>
          <a:custGeom>
            <a:avLst/>
            <a:gdLst/>
            <a:ahLst/>
            <a:cxnLst/>
            <a:rect l="l" t="t" r="r" b="b"/>
            <a:pathLst>
              <a:path w="5575" h="5201" extrusionOk="0">
                <a:moveTo>
                  <a:pt x="2778" y="0"/>
                </a:moveTo>
                <a:lnTo>
                  <a:pt x="2741" y="19"/>
                </a:lnTo>
                <a:lnTo>
                  <a:pt x="57" y="1044"/>
                </a:lnTo>
                <a:lnTo>
                  <a:pt x="20" y="1063"/>
                </a:lnTo>
                <a:lnTo>
                  <a:pt x="1" y="1119"/>
                </a:lnTo>
                <a:lnTo>
                  <a:pt x="1" y="1305"/>
                </a:lnTo>
                <a:lnTo>
                  <a:pt x="1" y="1342"/>
                </a:lnTo>
                <a:lnTo>
                  <a:pt x="20" y="1379"/>
                </a:lnTo>
                <a:lnTo>
                  <a:pt x="57" y="1398"/>
                </a:lnTo>
                <a:lnTo>
                  <a:pt x="374" y="1398"/>
                </a:lnTo>
                <a:lnTo>
                  <a:pt x="374" y="1547"/>
                </a:lnTo>
                <a:lnTo>
                  <a:pt x="374" y="1585"/>
                </a:lnTo>
                <a:lnTo>
                  <a:pt x="411" y="1640"/>
                </a:lnTo>
                <a:lnTo>
                  <a:pt x="448" y="1659"/>
                </a:lnTo>
                <a:lnTo>
                  <a:pt x="504" y="1678"/>
                </a:lnTo>
                <a:lnTo>
                  <a:pt x="5052" y="1678"/>
                </a:lnTo>
                <a:lnTo>
                  <a:pt x="5108" y="1659"/>
                </a:lnTo>
                <a:lnTo>
                  <a:pt x="5146" y="1640"/>
                </a:lnTo>
                <a:lnTo>
                  <a:pt x="5183" y="1585"/>
                </a:lnTo>
                <a:lnTo>
                  <a:pt x="5202" y="1547"/>
                </a:lnTo>
                <a:lnTo>
                  <a:pt x="5202" y="1398"/>
                </a:lnTo>
                <a:lnTo>
                  <a:pt x="5500" y="1398"/>
                </a:lnTo>
                <a:lnTo>
                  <a:pt x="5537" y="1379"/>
                </a:lnTo>
                <a:lnTo>
                  <a:pt x="5556" y="1342"/>
                </a:lnTo>
                <a:lnTo>
                  <a:pt x="5574" y="1305"/>
                </a:lnTo>
                <a:lnTo>
                  <a:pt x="5574" y="1119"/>
                </a:lnTo>
                <a:lnTo>
                  <a:pt x="5556" y="1063"/>
                </a:lnTo>
                <a:lnTo>
                  <a:pt x="5500" y="1044"/>
                </a:lnTo>
                <a:lnTo>
                  <a:pt x="2816" y="19"/>
                </a:lnTo>
                <a:lnTo>
                  <a:pt x="2778" y="0"/>
                </a:lnTo>
                <a:close/>
                <a:moveTo>
                  <a:pt x="933" y="1864"/>
                </a:moveTo>
                <a:lnTo>
                  <a:pt x="933" y="4082"/>
                </a:lnTo>
                <a:lnTo>
                  <a:pt x="504" y="4082"/>
                </a:lnTo>
                <a:lnTo>
                  <a:pt x="448" y="4101"/>
                </a:lnTo>
                <a:lnTo>
                  <a:pt x="411" y="4138"/>
                </a:lnTo>
                <a:lnTo>
                  <a:pt x="374" y="4175"/>
                </a:lnTo>
                <a:lnTo>
                  <a:pt x="374" y="4231"/>
                </a:lnTo>
                <a:lnTo>
                  <a:pt x="374" y="4455"/>
                </a:lnTo>
                <a:lnTo>
                  <a:pt x="5202" y="4455"/>
                </a:lnTo>
                <a:lnTo>
                  <a:pt x="5202" y="4231"/>
                </a:lnTo>
                <a:lnTo>
                  <a:pt x="5183" y="4175"/>
                </a:lnTo>
                <a:lnTo>
                  <a:pt x="5146" y="4138"/>
                </a:lnTo>
                <a:lnTo>
                  <a:pt x="5108" y="4101"/>
                </a:lnTo>
                <a:lnTo>
                  <a:pt x="5052" y="4082"/>
                </a:lnTo>
                <a:lnTo>
                  <a:pt x="4642" y="4082"/>
                </a:lnTo>
                <a:lnTo>
                  <a:pt x="4642" y="1864"/>
                </a:lnTo>
                <a:lnTo>
                  <a:pt x="3897" y="1864"/>
                </a:lnTo>
                <a:lnTo>
                  <a:pt x="3897" y="4082"/>
                </a:lnTo>
                <a:lnTo>
                  <a:pt x="3151" y="4082"/>
                </a:lnTo>
                <a:lnTo>
                  <a:pt x="3151" y="1864"/>
                </a:lnTo>
                <a:lnTo>
                  <a:pt x="2406" y="1864"/>
                </a:lnTo>
                <a:lnTo>
                  <a:pt x="2406" y="4082"/>
                </a:lnTo>
                <a:lnTo>
                  <a:pt x="1660" y="4082"/>
                </a:lnTo>
                <a:lnTo>
                  <a:pt x="1660" y="1864"/>
                </a:lnTo>
                <a:close/>
                <a:moveTo>
                  <a:pt x="281" y="4641"/>
                </a:moveTo>
                <a:lnTo>
                  <a:pt x="225" y="4660"/>
                </a:lnTo>
                <a:lnTo>
                  <a:pt x="169" y="4660"/>
                </a:lnTo>
                <a:lnTo>
                  <a:pt x="76" y="4735"/>
                </a:lnTo>
                <a:lnTo>
                  <a:pt x="20" y="4809"/>
                </a:lnTo>
                <a:lnTo>
                  <a:pt x="1" y="4865"/>
                </a:lnTo>
                <a:lnTo>
                  <a:pt x="1" y="4921"/>
                </a:lnTo>
                <a:lnTo>
                  <a:pt x="1" y="5107"/>
                </a:lnTo>
                <a:lnTo>
                  <a:pt x="1" y="5145"/>
                </a:lnTo>
                <a:lnTo>
                  <a:pt x="20" y="5182"/>
                </a:lnTo>
                <a:lnTo>
                  <a:pt x="57" y="5201"/>
                </a:lnTo>
                <a:lnTo>
                  <a:pt x="5500" y="5201"/>
                </a:lnTo>
                <a:lnTo>
                  <a:pt x="5537" y="5182"/>
                </a:lnTo>
                <a:lnTo>
                  <a:pt x="5556" y="5145"/>
                </a:lnTo>
                <a:lnTo>
                  <a:pt x="5574" y="5107"/>
                </a:lnTo>
                <a:lnTo>
                  <a:pt x="5574" y="4921"/>
                </a:lnTo>
                <a:lnTo>
                  <a:pt x="5556" y="4865"/>
                </a:lnTo>
                <a:lnTo>
                  <a:pt x="5537" y="4809"/>
                </a:lnTo>
                <a:lnTo>
                  <a:pt x="5481" y="4735"/>
                </a:lnTo>
                <a:lnTo>
                  <a:pt x="5388" y="4660"/>
                </a:lnTo>
                <a:lnTo>
                  <a:pt x="5351" y="4660"/>
                </a:lnTo>
                <a:lnTo>
                  <a:pt x="5295" y="4641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50" name="Google Shape;131;p7"/>
          <p:cNvSpPr/>
          <p:nvPr/>
        </p:nvSpPr>
        <p:spPr>
          <a:xfrm>
            <a:off x="7049352" y="2695316"/>
            <a:ext cx="922411" cy="788873"/>
          </a:xfrm>
          <a:custGeom>
            <a:avLst/>
            <a:gdLst/>
            <a:ahLst/>
            <a:cxnLst/>
            <a:rect l="l" t="t" r="r" b="b"/>
            <a:pathLst>
              <a:path w="8945" h="8773" extrusionOk="0">
                <a:moveTo>
                  <a:pt x="6205" y="385"/>
                </a:moveTo>
                <a:lnTo>
                  <a:pt x="6419" y="407"/>
                </a:lnTo>
                <a:lnTo>
                  <a:pt x="6633" y="449"/>
                </a:lnTo>
                <a:lnTo>
                  <a:pt x="6847" y="535"/>
                </a:lnTo>
                <a:lnTo>
                  <a:pt x="7040" y="663"/>
                </a:lnTo>
                <a:lnTo>
                  <a:pt x="7147" y="749"/>
                </a:lnTo>
                <a:lnTo>
                  <a:pt x="7232" y="834"/>
                </a:lnTo>
                <a:lnTo>
                  <a:pt x="7297" y="941"/>
                </a:lnTo>
                <a:lnTo>
                  <a:pt x="7361" y="1048"/>
                </a:lnTo>
                <a:lnTo>
                  <a:pt x="7404" y="1177"/>
                </a:lnTo>
                <a:lnTo>
                  <a:pt x="7425" y="1305"/>
                </a:lnTo>
                <a:lnTo>
                  <a:pt x="7425" y="1412"/>
                </a:lnTo>
                <a:lnTo>
                  <a:pt x="7382" y="1541"/>
                </a:lnTo>
                <a:lnTo>
                  <a:pt x="7339" y="1648"/>
                </a:lnTo>
                <a:lnTo>
                  <a:pt x="7254" y="1754"/>
                </a:lnTo>
                <a:lnTo>
                  <a:pt x="7061" y="1926"/>
                </a:lnTo>
                <a:lnTo>
                  <a:pt x="6890" y="2033"/>
                </a:lnTo>
                <a:lnTo>
                  <a:pt x="6805" y="2097"/>
                </a:lnTo>
                <a:lnTo>
                  <a:pt x="6740" y="2161"/>
                </a:lnTo>
                <a:lnTo>
                  <a:pt x="6719" y="2225"/>
                </a:lnTo>
                <a:lnTo>
                  <a:pt x="6719" y="2268"/>
                </a:lnTo>
                <a:lnTo>
                  <a:pt x="6719" y="2311"/>
                </a:lnTo>
                <a:lnTo>
                  <a:pt x="6762" y="2354"/>
                </a:lnTo>
                <a:lnTo>
                  <a:pt x="6847" y="2396"/>
                </a:lnTo>
                <a:lnTo>
                  <a:pt x="6954" y="2396"/>
                </a:lnTo>
                <a:lnTo>
                  <a:pt x="7061" y="2375"/>
                </a:lnTo>
                <a:lnTo>
                  <a:pt x="7147" y="2332"/>
                </a:lnTo>
                <a:lnTo>
                  <a:pt x="7318" y="2204"/>
                </a:lnTo>
                <a:lnTo>
                  <a:pt x="7446" y="2075"/>
                </a:lnTo>
                <a:lnTo>
                  <a:pt x="7532" y="2033"/>
                </a:lnTo>
                <a:lnTo>
                  <a:pt x="7596" y="2033"/>
                </a:lnTo>
                <a:lnTo>
                  <a:pt x="7639" y="2075"/>
                </a:lnTo>
                <a:lnTo>
                  <a:pt x="7660" y="2118"/>
                </a:lnTo>
                <a:lnTo>
                  <a:pt x="7660" y="2247"/>
                </a:lnTo>
                <a:lnTo>
                  <a:pt x="7660" y="2375"/>
                </a:lnTo>
                <a:lnTo>
                  <a:pt x="7660" y="2461"/>
                </a:lnTo>
                <a:lnTo>
                  <a:pt x="7618" y="2568"/>
                </a:lnTo>
                <a:lnTo>
                  <a:pt x="7553" y="2675"/>
                </a:lnTo>
                <a:lnTo>
                  <a:pt x="7468" y="2760"/>
                </a:lnTo>
                <a:lnTo>
                  <a:pt x="7382" y="2824"/>
                </a:lnTo>
                <a:lnTo>
                  <a:pt x="7254" y="2867"/>
                </a:lnTo>
                <a:lnTo>
                  <a:pt x="7147" y="2910"/>
                </a:lnTo>
                <a:lnTo>
                  <a:pt x="7019" y="2931"/>
                </a:lnTo>
                <a:lnTo>
                  <a:pt x="6826" y="2931"/>
                </a:lnTo>
                <a:lnTo>
                  <a:pt x="6698" y="2888"/>
                </a:lnTo>
                <a:lnTo>
                  <a:pt x="6462" y="2846"/>
                </a:lnTo>
                <a:lnTo>
                  <a:pt x="6334" y="2824"/>
                </a:lnTo>
                <a:lnTo>
                  <a:pt x="6248" y="2846"/>
                </a:lnTo>
                <a:lnTo>
                  <a:pt x="6227" y="2888"/>
                </a:lnTo>
                <a:lnTo>
                  <a:pt x="6205" y="2910"/>
                </a:lnTo>
                <a:lnTo>
                  <a:pt x="6205" y="2974"/>
                </a:lnTo>
                <a:lnTo>
                  <a:pt x="6205" y="3038"/>
                </a:lnTo>
                <a:lnTo>
                  <a:pt x="6227" y="3124"/>
                </a:lnTo>
                <a:lnTo>
                  <a:pt x="6270" y="3167"/>
                </a:lnTo>
                <a:lnTo>
                  <a:pt x="6270" y="3209"/>
                </a:lnTo>
                <a:lnTo>
                  <a:pt x="6227" y="3274"/>
                </a:lnTo>
                <a:lnTo>
                  <a:pt x="6163" y="3338"/>
                </a:lnTo>
                <a:lnTo>
                  <a:pt x="6056" y="3359"/>
                </a:lnTo>
                <a:lnTo>
                  <a:pt x="5970" y="3381"/>
                </a:lnTo>
                <a:lnTo>
                  <a:pt x="5863" y="3381"/>
                </a:lnTo>
                <a:lnTo>
                  <a:pt x="5778" y="3359"/>
                </a:lnTo>
                <a:lnTo>
                  <a:pt x="5692" y="3338"/>
                </a:lnTo>
                <a:lnTo>
                  <a:pt x="5649" y="3295"/>
                </a:lnTo>
                <a:lnTo>
                  <a:pt x="5628" y="3274"/>
                </a:lnTo>
                <a:lnTo>
                  <a:pt x="5606" y="3188"/>
                </a:lnTo>
                <a:lnTo>
                  <a:pt x="5606" y="3102"/>
                </a:lnTo>
                <a:lnTo>
                  <a:pt x="5564" y="3038"/>
                </a:lnTo>
                <a:lnTo>
                  <a:pt x="5499" y="2995"/>
                </a:lnTo>
                <a:lnTo>
                  <a:pt x="5414" y="2953"/>
                </a:lnTo>
                <a:lnTo>
                  <a:pt x="5307" y="2931"/>
                </a:lnTo>
                <a:lnTo>
                  <a:pt x="5221" y="2953"/>
                </a:lnTo>
                <a:lnTo>
                  <a:pt x="5178" y="2995"/>
                </a:lnTo>
                <a:lnTo>
                  <a:pt x="5136" y="3060"/>
                </a:lnTo>
                <a:lnTo>
                  <a:pt x="5093" y="3102"/>
                </a:lnTo>
                <a:lnTo>
                  <a:pt x="5050" y="3124"/>
                </a:lnTo>
                <a:lnTo>
                  <a:pt x="5007" y="3102"/>
                </a:lnTo>
                <a:lnTo>
                  <a:pt x="4965" y="3081"/>
                </a:lnTo>
                <a:lnTo>
                  <a:pt x="4943" y="3060"/>
                </a:lnTo>
                <a:lnTo>
                  <a:pt x="4922" y="2974"/>
                </a:lnTo>
                <a:lnTo>
                  <a:pt x="4900" y="2888"/>
                </a:lnTo>
                <a:lnTo>
                  <a:pt x="4879" y="2867"/>
                </a:lnTo>
                <a:lnTo>
                  <a:pt x="4815" y="2867"/>
                </a:lnTo>
                <a:lnTo>
                  <a:pt x="4793" y="2888"/>
                </a:lnTo>
                <a:lnTo>
                  <a:pt x="4772" y="2910"/>
                </a:lnTo>
                <a:lnTo>
                  <a:pt x="4751" y="2974"/>
                </a:lnTo>
                <a:lnTo>
                  <a:pt x="4729" y="3017"/>
                </a:lnTo>
                <a:lnTo>
                  <a:pt x="4708" y="3038"/>
                </a:lnTo>
                <a:lnTo>
                  <a:pt x="4665" y="3038"/>
                </a:lnTo>
                <a:lnTo>
                  <a:pt x="4644" y="3017"/>
                </a:lnTo>
                <a:lnTo>
                  <a:pt x="4622" y="2974"/>
                </a:lnTo>
                <a:lnTo>
                  <a:pt x="4622" y="2888"/>
                </a:lnTo>
                <a:lnTo>
                  <a:pt x="4622" y="2781"/>
                </a:lnTo>
                <a:lnTo>
                  <a:pt x="4622" y="2632"/>
                </a:lnTo>
                <a:lnTo>
                  <a:pt x="4622" y="2568"/>
                </a:lnTo>
                <a:lnTo>
                  <a:pt x="4601" y="2525"/>
                </a:lnTo>
                <a:lnTo>
                  <a:pt x="4558" y="2503"/>
                </a:lnTo>
                <a:lnTo>
                  <a:pt x="4515" y="2525"/>
                </a:lnTo>
                <a:lnTo>
                  <a:pt x="4451" y="2546"/>
                </a:lnTo>
                <a:lnTo>
                  <a:pt x="4430" y="2503"/>
                </a:lnTo>
                <a:lnTo>
                  <a:pt x="4430" y="2482"/>
                </a:lnTo>
                <a:lnTo>
                  <a:pt x="4451" y="2396"/>
                </a:lnTo>
                <a:lnTo>
                  <a:pt x="4451" y="2311"/>
                </a:lnTo>
                <a:lnTo>
                  <a:pt x="4451" y="2268"/>
                </a:lnTo>
                <a:lnTo>
                  <a:pt x="4430" y="2225"/>
                </a:lnTo>
                <a:lnTo>
                  <a:pt x="4344" y="2225"/>
                </a:lnTo>
                <a:lnTo>
                  <a:pt x="4301" y="2247"/>
                </a:lnTo>
                <a:lnTo>
                  <a:pt x="4280" y="2247"/>
                </a:lnTo>
                <a:lnTo>
                  <a:pt x="4237" y="2204"/>
                </a:lnTo>
                <a:lnTo>
                  <a:pt x="4258" y="2140"/>
                </a:lnTo>
                <a:lnTo>
                  <a:pt x="4258" y="2075"/>
                </a:lnTo>
                <a:lnTo>
                  <a:pt x="4258" y="2011"/>
                </a:lnTo>
                <a:lnTo>
                  <a:pt x="4216" y="1968"/>
                </a:lnTo>
                <a:lnTo>
                  <a:pt x="4194" y="1947"/>
                </a:lnTo>
                <a:lnTo>
                  <a:pt x="4109" y="1926"/>
                </a:lnTo>
                <a:lnTo>
                  <a:pt x="4087" y="1947"/>
                </a:lnTo>
                <a:lnTo>
                  <a:pt x="3873" y="1947"/>
                </a:lnTo>
                <a:lnTo>
                  <a:pt x="3809" y="1926"/>
                </a:lnTo>
                <a:lnTo>
                  <a:pt x="3788" y="1904"/>
                </a:lnTo>
                <a:lnTo>
                  <a:pt x="3745" y="1926"/>
                </a:lnTo>
                <a:lnTo>
                  <a:pt x="3724" y="1947"/>
                </a:lnTo>
                <a:lnTo>
                  <a:pt x="3724" y="1990"/>
                </a:lnTo>
                <a:lnTo>
                  <a:pt x="3724" y="2075"/>
                </a:lnTo>
                <a:lnTo>
                  <a:pt x="3681" y="2054"/>
                </a:lnTo>
                <a:lnTo>
                  <a:pt x="3659" y="2011"/>
                </a:lnTo>
                <a:lnTo>
                  <a:pt x="3659" y="1883"/>
                </a:lnTo>
                <a:lnTo>
                  <a:pt x="3638" y="1754"/>
                </a:lnTo>
                <a:lnTo>
                  <a:pt x="3638" y="1690"/>
                </a:lnTo>
                <a:lnTo>
                  <a:pt x="3595" y="1669"/>
                </a:lnTo>
                <a:lnTo>
                  <a:pt x="3552" y="1648"/>
                </a:lnTo>
                <a:lnTo>
                  <a:pt x="3510" y="1648"/>
                </a:lnTo>
                <a:lnTo>
                  <a:pt x="3488" y="1669"/>
                </a:lnTo>
                <a:lnTo>
                  <a:pt x="3467" y="1690"/>
                </a:lnTo>
                <a:lnTo>
                  <a:pt x="3424" y="1776"/>
                </a:lnTo>
                <a:lnTo>
                  <a:pt x="3381" y="1840"/>
                </a:lnTo>
                <a:lnTo>
                  <a:pt x="3381" y="1605"/>
                </a:lnTo>
                <a:lnTo>
                  <a:pt x="3360" y="1541"/>
                </a:lnTo>
                <a:lnTo>
                  <a:pt x="3338" y="1498"/>
                </a:lnTo>
                <a:lnTo>
                  <a:pt x="3317" y="1455"/>
                </a:lnTo>
                <a:lnTo>
                  <a:pt x="3253" y="1434"/>
                </a:lnTo>
                <a:lnTo>
                  <a:pt x="3189" y="1434"/>
                </a:lnTo>
                <a:lnTo>
                  <a:pt x="3124" y="1455"/>
                </a:lnTo>
                <a:lnTo>
                  <a:pt x="2996" y="1498"/>
                </a:lnTo>
                <a:lnTo>
                  <a:pt x="2632" y="1605"/>
                </a:lnTo>
                <a:lnTo>
                  <a:pt x="2525" y="1669"/>
                </a:lnTo>
                <a:lnTo>
                  <a:pt x="2418" y="1733"/>
                </a:lnTo>
                <a:lnTo>
                  <a:pt x="2290" y="1797"/>
                </a:lnTo>
                <a:lnTo>
                  <a:pt x="2204" y="1840"/>
                </a:lnTo>
                <a:lnTo>
                  <a:pt x="2162" y="1819"/>
                </a:lnTo>
                <a:lnTo>
                  <a:pt x="2140" y="1819"/>
                </a:lnTo>
                <a:lnTo>
                  <a:pt x="2076" y="1754"/>
                </a:lnTo>
                <a:lnTo>
                  <a:pt x="2076" y="1669"/>
                </a:lnTo>
                <a:lnTo>
                  <a:pt x="2076" y="1583"/>
                </a:lnTo>
                <a:lnTo>
                  <a:pt x="2119" y="1519"/>
                </a:lnTo>
                <a:lnTo>
                  <a:pt x="2162" y="1498"/>
                </a:lnTo>
                <a:lnTo>
                  <a:pt x="2226" y="1498"/>
                </a:lnTo>
                <a:lnTo>
                  <a:pt x="2290" y="1541"/>
                </a:lnTo>
                <a:lnTo>
                  <a:pt x="2376" y="1583"/>
                </a:lnTo>
                <a:lnTo>
                  <a:pt x="2483" y="1583"/>
                </a:lnTo>
                <a:lnTo>
                  <a:pt x="2525" y="1562"/>
                </a:lnTo>
                <a:lnTo>
                  <a:pt x="2547" y="1519"/>
                </a:lnTo>
                <a:lnTo>
                  <a:pt x="2568" y="1434"/>
                </a:lnTo>
                <a:lnTo>
                  <a:pt x="2590" y="1348"/>
                </a:lnTo>
                <a:lnTo>
                  <a:pt x="2611" y="1220"/>
                </a:lnTo>
                <a:lnTo>
                  <a:pt x="2632" y="1134"/>
                </a:lnTo>
                <a:lnTo>
                  <a:pt x="2675" y="1048"/>
                </a:lnTo>
                <a:lnTo>
                  <a:pt x="2761" y="963"/>
                </a:lnTo>
                <a:lnTo>
                  <a:pt x="2932" y="813"/>
                </a:lnTo>
                <a:lnTo>
                  <a:pt x="3146" y="685"/>
                </a:lnTo>
                <a:lnTo>
                  <a:pt x="3403" y="578"/>
                </a:lnTo>
                <a:lnTo>
                  <a:pt x="3659" y="535"/>
                </a:lnTo>
                <a:lnTo>
                  <a:pt x="3788" y="514"/>
                </a:lnTo>
                <a:lnTo>
                  <a:pt x="3916" y="535"/>
                </a:lnTo>
                <a:lnTo>
                  <a:pt x="4045" y="535"/>
                </a:lnTo>
                <a:lnTo>
                  <a:pt x="4173" y="578"/>
                </a:lnTo>
                <a:lnTo>
                  <a:pt x="4280" y="642"/>
                </a:lnTo>
                <a:lnTo>
                  <a:pt x="4365" y="706"/>
                </a:lnTo>
                <a:lnTo>
                  <a:pt x="4451" y="792"/>
                </a:lnTo>
                <a:lnTo>
                  <a:pt x="4537" y="920"/>
                </a:lnTo>
                <a:lnTo>
                  <a:pt x="4558" y="1006"/>
                </a:lnTo>
                <a:lnTo>
                  <a:pt x="4558" y="1113"/>
                </a:lnTo>
                <a:lnTo>
                  <a:pt x="4579" y="1220"/>
                </a:lnTo>
                <a:lnTo>
                  <a:pt x="4601" y="1262"/>
                </a:lnTo>
                <a:lnTo>
                  <a:pt x="4622" y="1284"/>
                </a:lnTo>
                <a:lnTo>
                  <a:pt x="4665" y="1305"/>
                </a:lnTo>
                <a:lnTo>
                  <a:pt x="4708" y="1305"/>
                </a:lnTo>
                <a:lnTo>
                  <a:pt x="4772" y="1284"/>
                </a:lnTo>
                <a:lnTo>
                  <a:pt x="4836" y="1220"/>
                </a:lnTo>
                <a:lnTo>
                  <a:pt x="4879" y="1155"/>
                </a:lnTo>
                <a:lnTo>
                  <a:pt x="5050" y="834"/>
                </a:lnTo>
                <a:lnTo>
                  <a:pt x="5093" y="749"/>
                </a:lnTo>
                <a:lnTo>
                  <a:pt x="5157" y="685"/>
                </a:lnTo>
                <a:lnTo>
                  <a:pt x="5221" y="642"/>
                </a:lnTo>
                <a:lnTo>
                  <a:pt x="5328" y="578"/>
                </a:lnTo>
                <a:lnTo>
                  <a:pt x="5542" y="492"/>
                </a:lnTo>
                <a:lnTo>
                  <a:pt x="5756" y="428"/>
                </a:lnTo>
                <a:lnTo>
                  <a:pt x="5970" y="385"/>
                </a:lnTo>
                <a:close/>
                <a:moveTo>
                  <a:pt x="6141" y="0"/>
                </a:moveTo>
                <a:lnTo>
                  <a:pt x="5885" y="21"/>
                </a:lnTo>
                <a:lnTo>
                  <a:pt x="5606" y="64"/>
                </a:lnTo>
                <a:lnTo>
                  <a:pt x="5478" y="107"/>
                </a:lnTo>
                <a:lnTo>
                  <a:pt x="5371" y="171"/>
                </a:lnTo>
                <a:lnTo>
                  <a:pt x="5264" y="235"/>
                </a:lnTo>
                <a:lnTo>
                  <a:pt x="5157" y="300"/>
                </a:lnTo>
                <a:lnTo>
                  <a:pt x="4986" y="492"/>
                </a:lnTo>
                <a:lnTo>
                  <a:pt x="4922" y="578"/>
                </a:lnTo>
                <a:lnTo>
                  <a:pt x="4879" y="621"/>
                </a:lnTo>
                <a:lnTo>
                  <a:pt x="4815" y="621"/>
                </a:lnTo>
                <a:lnTo>
                  <a:pt x="4729" y="599"/>
                </a:lnTo>
                <a:lnTo>
                  <a:pt x="4644" y="535"/>
                </a:lnTo>
                <a:lnTo>
                  <a:pt x="4558" y="471"/>
                </a:lnTo>
                <a:lnTo>
                  <a:pt x="4472" y="385"/>
                </a:lnTo>
                <a:lnTo>
                  <a:pt x="4365" y="321"/>
                </a:lnTo>
                <a:lnTo>
                  <a:pt x="4173" y="257"/>
                </a:lnTo>
                <a:lnTo>
                  <a:pt x="3980" y="214"/>
                </a:lnTo>
                <a:lnTo>
                  <a:pt x="3788" y="193"/>
                </a:lnTo>
                <a:lnTo>
                  <a:pt x="3595" y="193"/>
                </a:lnTo>
                <a:lnTo>
                  <a:pt x="3403" y="214"/>
                </a:lnTo>
                <a:lnTo>
                  <a:pt x="3231" y="257"/>
                </a:lnTo>
                <a:lnTo>
                  <a:pt x="3018" y="364"/>
                </a:lnTo>
                <a:lnTo>
                  <a:pt x="2825" y="492"/>
                </a:lnTo>
                <a:lnTo>
                  <a:pt x="2654" y="642"/>
                </a:lnTo>
                <a:lnTo>
                  <a:pt x="2504" y="792"/>
                </a:lnTo>
                <a:lnTo>
                  <a:pt x="2397" y="963"/>
                </a:lnTo>
                <a:lnTo>
                  <a:pt x="2354" y="1027"/>
                </a:lnTo>
                <a:lnTo>
                  <a:pt x="2269" y="1091"/>
                </a:lnTo>
                <a:lnTo>
                  <a:pt x="2204" y="1134"/>
                </a:lnTo>
                <a:lnTo>
                  <a:pt x="2119" y="1155"/>
                </a:lnTo>
                <a:lnTo>
                  <a:pt x="2033" y="1177"/>
                </a:lnTo>
                <a:lnTo>
                  <a:pt x="1948" y="1220"/>
                </a:lnTo>
                <a:lnTo>
                  <a:pt x="1862" y="1305"/>
                </a:lnTo>
                <a:lnTo>
                  <a:pt x="1798" y="1391"/>
                </a:lnTo>
                <a:lnTo>
                  <a:pt x="1755" y="1455"/>
                </a:lnTo>
                <a:lnTo>
                  <a:pt x="1712" y="1541"/>
                </a:lnTo>
                <a:lnTo>
                  <a:pt x="1712" y="1626"/>
                </a:lnTo>
                <a:lnTo>
                  <a:pt x="1712" y="1690"/>
                </a:lnTo>
                <a:lnTo>
                  <a:pt x="1734" y="1776"/>
                </a:lnTo>
                <a:lnTo>
                  <a:pt x="1777" y="1840"/>
                </a:lnTo>
                <a:lnTo>
                  <a:pt x="1819" y="1904"/>
                </a:lnTo>
                <a:lnTo>
                  <a:pt x="1884" y="1947"/>
                </a:lnTo>
                <a:lnTo>
                  <a:pt x="1948" y="1990"/>
                </a:lnTo>
                <a:lnTo>
                  <a:pt x="2033" y="2011"/>
                </a:lnTo>
                <a:lnTo>
                  <a:pt x="2119" y="2033"/>
                </a:lnTo>
                <a:lnTo>
                  <a:pt x="2311" y="2033"/>
                </a:lnTo>
                <a:lnTo>
                  <a:pt x="2418" y="2011"/>
                </a:lnTo>
                <a:lnTo>
                  <a:pt x="2632" y="1926"/>
                </a:lnTo>
                <a:lnTo>
                  <a:pt x="2761" y="1883"/>
                </a:lnTo>
                <a:lnTo>
                  <a:pt x="2846" y="1883"/>
                </a:lnTo>
                <a:lnTo>
                  <a:pt x="2889" y="1926"/>
                </a:lnTo>
                <a:lnTo>
                  <a:pt x="2932" y="2011"/>
                </a:lnTo>
                <a:lnTo>
                  <a:pt x="2975" y="2075"/>
                </a:lnTo>
                <a:lnTo>
                  <a:pt x="3018" y="2140"/>
                </a:lnTo>
                <a:lnTo>
                  <a:pt x="3189" y="2268"/>
                </a:lnTo>
                <a:lnTo>
                  <a:pt x="3403" y="2375"/>
                </a:lnTo>
                <a:lnTo>
                  <a:pt x="3510" y="2396"/>
                </a:lnTo>
                <a:lnTo>
                  <a:pt x="3766" y="2396"/>
                </a:lnTo>
                <a:lnTo>
                  <a:pt x="3873" y="2418"/>
                </a:lnTo>
                <a:lnTo>
                  <a:pt x="3916" y="2461"/>
                </a:lnTo>
                <a:lnTo>
                  <a:pt x="3938" y="2525"/>
                </a:lnTo>
                <a:lnTo>
                  <a:pt x="3980" y="2675"/>
                </a:lnTo>
                <a:lnTo>
                  <a:pt x="4023" y="2867"/>
                </a:lnTo>
                <a:lnTo>
                  <a:pt x="4066" y="2995"/>
                </a:lnTo>
                <a:lnTo>
                  <a:pt x="4173" y="3167"/>
                </a:lnTo>
                <a:lnTo>
                  <a:pt x="4323" y="3295"/>
                </a:lnTo>
                <a:lnTo>
                  <a:pt x="4472" y="3402"/>
                </a:lnTo>
                <a:lnTo>
                  <a:pt x="4665" y="3466"/>
                </a:lnTo>
                <a:lnTo>
                  <a:pt x="4793" y="3488"/>
                </a:lnTo>
                <a:lnTo>
                  <a:pt x="4922" y="3488"/>
                </a:lnTo>
                <a:lnTo>
                  <a:pt x="5050" y="3466"/>
                </a:lnTo>
                <a:lnTo>
                  <a:pt x="5178" y="3466"/>
                </a:lnTo>
                <a:lnTo>
                  <a:pt x="5264" y="3509"/>
                </a:lnTo>
                <a:lnTo>
                  <a:pt x="5350" y="3552"/>
                </a:lnTo>
                <a:lnTo>
                  <a:pt x="5521" y="3659"/>
                </a:lnTo>
                <a:lnTo>
                  <a:pt x="5735" y="3723"/>
                </a:lnTo>
                <a:lnTo>
                  <a:pt x="5949" y="3744"/>
                </a:lnTo>
                <a:lnTo>
                  <a:pt x="6056" y="3723"/>
                </a:lnTo>
                <a:lnTo>
                  <a:pt x="6163" y="3702"/>
                </a:lnTo>
                <a:lnTo>
                  <a:pt x="6270" y="3680"/>
                </a:lnTo>
                <a:lnTo>
                  <a:pt x="6377" y="3637"/>
                </a:lnTo>
                <a:lnTo>
                  <a:pt x="6441" y="3552"/>
                </a:lnTo>
                <a:lnTo>
                  <a:pt x="6526" y="3466"/>
                </a:lnTo>
                <a:lnTo>
                  <a:pt x="6591" y="3402"/>
                </a:lnTo>
                <a:lnTo>
                  <a:pt x="6676" y="3338"/>
                </a:lnTo>
                <a:lnTo>
                  <a:pt x="6762" y="3316"/>
                </a:lnTo>
                <a:lnTo>
                  <a:pt x="6869" y="3295"/>
                </a:lnTo>
                <a:lnTo>
                  <a:pt x="7083" y="3295"/>
                </a:lnTo>
                <a:lnTo>
                  <a:pt x="7297" y="3252"/>
                </a:lnTo>
                <a:lnTo>
                  <a:pt x="7468" y="3188"/>
                </a:lnTo>
                <a:lnTo>
                  <a:pt x="7639" y="3081"/>
                </a:lnTo>
                <a:lnTo>
                  <a:pt x="7810" y="2931"/>
                </a:lnTo>
                <a:lnTo>
                  <a:pt x="7874" y="2846"/>
                </a:lnTo>
                <a:lnTo>
                  <a:pt x="7939" y="2760"/>
                </a:lnTo>
                <a:lnTo>
                  <a:pt x="7981" y="2653"/>
                </a:lnTo>
                <a:lnTo>
                  <a:pt x="8003" y="2546"/>
                </a:lnTo>
                <a:lnTo>
                  <a:pt x="8003" y="2439"/>
                </a:lnTo>
                <a:lnTo>
                  <a:pt x="8003" y="2332"/>
                </a:lnTo>
                <a:lnTo>
                  <a:pt x="7981" y="2204"/>
                </a:lnTo>
                <a:lnTo>
                  <a:pt x="7960" y="2097"/>
                </a:lnTo>
                <a:lnTo>
                  <a:pt x="7896" y="2011"/>
                </a:lnTo>
                <a:lnTo>
                  <a:pt x="7832" y="1926"/>
                </a:lnTo>
                <a:lnTo>
                  <a:pt x="7767" y="1840"/>
                </a:lnTo>
                <a:lnTo>
                  <a:pt x="7746" y="1754"/>
                </a:lnTo>
                <a:lnTo>
                  <a:pt x="7746" y="1669"/>
                </a:lnTo>
                <a:lnTo>
                  <a:pt x="7767" y="1562"/>
                </a:lnTo>
                <a:lnTo>
                  <a:pt x="7810" y="1455"/>
                </a:lnTo>
                <a:lnTo>
                  <a:pt x="7810" y="1369"/>
                </a:lnTo>
                <a:lnTo>
                  <a:pt x="7810" y="1220"/>
                </a:lnTo>
                <a:lnTo>
                  <a:pt x="7789" y="1091"/>
                </a:lnTo>
                <a:lnTo>
                  <a:pt x="7746" y="963"/>
                </a:lnTo>
                <a:lnTo>
                  <a:pt x="7682" y="856"/>
                </a:lnTo>
                <a:lnTo>
                  <a:pt x="7618" y="727"/>
                </a:lnTo>
                <a:lnTo>
                  <a:pt x="7553" y="621"/>
                </a:lnTo>
                <a:lnTo>
                  <a:pt x="7361" y="449"/>
                </a:lnTo>
                <a:lnTo>
                  <a:pt x="7147" y="278"/>
                </a:lnTo>
                <a:lnTo>
                  <a:pt x="6912" y="150"/>
                </a:lnTo>
                <a:lnTo>
                  <a:pt x="6655" y="64"/>
                </a:lnTo>
                <a:lnTo>
                  <a:pt x="6398" y="21"/>
                </a:lnTo>
                <a:lnTo>
                  <a:pt x="6141" y="0"/>
                </a:lnTo>
                <a:close/>
                <a:moveTo>
                  <a:pt x="2311" y="2568"/>
                </a:moveTo>
                <a:lnTo>
                  <a:pt x="2397" y="2589"/>
                </a:lnTo>
                <a:lnTo>
                  <a:pt x="2483" y="2632"/>
                </a:lnTo>
                <a:lnTo>
                  <a:pt x="2525" y="2675"/>
                </a:lnTo>
                <a:lnTo>
                  <a:pt x="2547" y="2781"/>
                </a:lnTo>
                <a:lnTo>
                  <a:pt x="2568" y="2931"/>
                </a:lnTo>
                <a:lnTo>
                  <a:pt x="2590" y="3188"/>
                </a:lnTo>
                <a:lnTo>
                  <a:pt x="2697" y="3702"/>
                </a:lnTo>
                <a:lnTo>
                  <a:pt x="2804" y="4236"/>
                </a:lnTo>
                <a:lnTo>
                  <a:pt x="2846" y="4493"/>
                </a:lnTo>
                <a:lnTo>
                  <a:pt x="2889" y="4771"/>
                </a:lnTo>
                <a:lnTo>
                  <a:pt x="2889" y="4921"/>
                </a:lnTo>
                <a:lnTo>
                  <a:pt x="2868" y="5092"/>
                </a:lnTo>
                <a:lnTo>
                  <a:pt x="2846" y="5156"/>
                </a:lnTo>
                <a:lnTo>
                  <a:pt x="2804" y="5178"/>
                </a:lnTo>
                <a:lnTo>
                  <a:pt x="2761" y="5156"/>
                </a:lnTo>
                <a:lnTo>
                  <a:pt x="2675" y="5092"/>
                </a:lnTo>
                <a:lnTo>
                  <a:pt x="2697" y="5049"/>
                </a:lnTo>
                <a:lnTo>
                  <a:pt x="2697" y="4985"/>
                </a:lnTo>
                <a:lnTo>
                  <a:pt x="2654" y="4942"/>
                </a:lnTo>
                <a:lnTo>
                  <a:pt x="2611" y="4921"/>
                </a:lnTo>
                <a:lnTo>
                  <a:pt x="2547" y="4814"/>
                </a:lnTo>
                <a:lnTo>
                  <a:pt x="2525" y="4793"/>
                </a:lnTo>
                <a:lnTo>
                  <a:pt x="2461" y="4750"/>
                </a:lnTo>
                <a:lnTo>
                  <a:pt x="2440" y="4793"/>
                </a:lnTo>
                <a:lnTo>
                  <a:pt x="2440" y="4771"/>
                </a:lnTo>
                <a:lnTo>
                  <a:pt x="2440" y="4750"/>
                </a:lnTo>
                <a:lnTo>
                  <a:pt x="2461" y="4729"/>
                </a:lnTo>
                <a:lnTo>
                  <a:pt x="2461" y="4622"/>
                </a:lnTo>
                <a:lnTo>
                  <a:pt x="2440" y="4429"/>
                </a:lnTo>
                <a:lnTo>
                  <a:pt x="2440" y="4322"/>
                </a:lnTo>
                <a:lnTo>
                  <a:pt x="2440" y="4258"/>
                </a:lnTo>
                <a:lnTo>
                  <a:pt x="2397" y="4215"/>
                </a:lnTo>
                <a:lnTo>
                  <a:pt x="2376" y="4194"/>
                </a:lnTo>
                <a:lnTo>
                  <a:pt x="2290" y="4194"/>
                </a:lnTo>
                <a:lnTo>
                  <a:pt x="2247" y="4129"/>
                </a:lnTo>
                <a:lnTo>
                  <a:pt x="2247" y="4087"/>
                </a:lnTo>
                <a:lnTo>
                  <a:pt x="2269" y="4044"/>
                </a:lnTo>
                <a:lnTo>
                  <a:pt x="2290" y="4022"/>
                </a:lnTo>
                <a:lnTo>
                  <a:pt x="2376" y="3937"/>
                </a:lnTo>
                <a:lnTo>
                  <a:pt x="2418" y="3894"/>
                </a:lnTo>
                <a:lnTo>
                  <a:pt x="2440" y="3830"/>
                </a:lnTo>
                <a:lnTo>
                  <a:pt x="2418" y="3766"/>
                </a:lnTo>
                <a:lnTo>
                  <a:pt x="2397" y="3744"/>
                </a:lnTo>
                <a:lnTo>
                  <a:pt x="2333" y="3723"/>
                </a:lnTo>
                <a:lnTo>
                  <a:pt x="2269" y="3723"/>
                </a:lnTo>
                <a:lnTo>
                  <a:pt x="2290" y="3702"/>
                </a:lnTo>
                <a:lnTo>
                  <a:pt x="2333" y="3659"/>
                </a:lnTo>
                <a:lnTo>
                  <a:pt x="2397" y="3509"/>
                </a:lnTo>
                <a:lnTo>
                  <a:pt x="2440" y="3316"/>
                </a:lnTo>
                <a:lnTo>
                  <a:pt x="2418" y="3252"/>
                </a:lnTo>
                <a:lnTo>
                  <a:pt x="2397" y="3188"/>
                </a:lnTo>
                <a:lnTo>
                  <a:pt x="2354" y="3167"/>
                </a:lnTo>
                <a:lnTo>
                  <a:pt x="2311" y="3145"/>
                </a:lnTo>
                <a:lnTo>
                  <a:pt x="2226" y="3145"/>
                </a:lnTo>
                <a:lnTo>
                  <a:pt x="2140" y="3167"/>
                </a:lnTo>
                <a:lnTo>
                  <a:pt x="2097" y="3145"/>
                </a:lnTo>
                <a:lnTo>
                  <a:pt x="2055" y="3145"/>
                </a:lnTo>
                <a:lnTo>
                  <a:pt x="2033" y="3102"/>
                </a:lnTo>
                <a:lnTo>
                  <a:pt x="2033" y="3081"/>
                </a:lnTo>
                <a:lnTo>
                  <a:pt x="2076" y="3060"/>
                </a:lnTo>
                <a:lnTo>
                  <a:pt x="2140" y="3017"/>
                </a:lnTo>
                <a:lnTo>
                  <a:pt x="2183" y="2995"/>
                </a:lnTo>
                <a:lnTo>
                  <a:pt x="2226" y="2910"/>
                </a:lnTo>
                <a:lnTo>
                  <a:pt x="2226" y="2867"/>
                </a:lnTo>
                <a:lnTo>
                  <a:pt x="2183" y="2846"/>
                </a:lnTo>
                <a:lnTo>
                  <a:pt x="2140" y="2846"/>
                </a:lnTo>
                <a:lnTo>
                  <a:pt x="2076" y="2824"/>
                </a:lnTo>
                <a:lnTo>
                  <a:pt x="2033" y="2803"/>
                </a:lnTo>
                <a:lnTo>
                  <a:pt x="1991" y="2781"/>
                </a:lnTo>
                <a:lnTo>
                  <a:pt x="1991" y="2717"/>
                </a:lnTo>
                <a:lnTo>
                  <a:pt x="2012" y="2653"/>
                </a:lnTo>
                <a:lnTo>
                  <a:pt x="2055" y="2610"/>
                </a:lnTo>
                <a:lnTo>
                  <a:pt x="2140" y="2568"/>
                </a:lnTo>
                <a:close/>
                <a:moveTo>
                  <a:pt x="5906" y="4900"/>
                </a:moveTo>
                <a:lnTo>
                  <a:pt x="5949" y="4942"/>
                </a:lnTo>
                <a:lnTo>
                  <a:pt x="5970" y="4985"/>
                </a:lnTo>
                <a:lnTo>
                  <a:pt x="6013" y="5092"/>
                </a:lnTo>
                <a:lnTo>
                  <a:pt x="6013" y="5199"/>
                </a:lnTo>
                <a:lnTo>
                  <a:pt x="5992" y="5242"/>
                </a:lnTo>
                <a:lnTo>
                  <a:pt x="5949" y="5263"/>
                </a:lnTo>
                <a:lnTo>
                  <a:pt x="5885" y="5285"/>
                </a:lnTo>
                <a:lnTo>
                  <a:pt x="5542" y="5285"/>
                </a:lnTo>
                <a:lnTo>
                  <a:pt x="4900" y="5263"/>
                </a:lnTo>
                <a:lnTo>
                  <a:pt x="4579" y="5285"/>
                </a:lnTo>
                <a:lnTo>
                  <a:pt x="4430" y="5285"/>
                </a:lnTo>
                <a:lnTo>
                  <a:pt x="4344" y="5263"/>
                </a:lnTo>
                <a:lnTo>
                  <a:pt x="4301" y="5242"/>
                </a:lnTo>
                <a:lnTo>
                  <a:pt x="4194" y="5178"/>
                </a:lnTo>
                <a:lnTo>
                  <a:pt x="4194" y="5135"/>
                </a:lnTo>
                <a:lnTo>
                  <a:pt x="4194" y="5114"/>
                </a:lnTo>
                <a:lnTo>
                  <a:pt x="4258" y="5071"/>
                </a:lnTo>
                <a:lnTo>
                  <a:pt x="4387" y="5049"/>
                </a:lnTo>
                <a:lnTo>
                  <a:pt x="4644" y="5028"/>
                </a:lnTo>
                <a:lnTo>
                  <a:pt x="4815" y="5028"/>
                </a:lnTo>
                <a:lnTo>
                  <a:pt x="5136" y="5007"/>
                </a:lnTo>
                <a:lnTo>
                  <a:pt x="5457" y="4985"/>
                </a:lnTo>
                <a:lnTo>
                  <a:pt x="5692" y="4921"/>
                </a:lnTo>
                <a:lnTo>
                  <a:pt x="5820" y="4900"/>
                </a:lnTo>
                <a:close/>
                <a:moveTo>
                  <a:pt x="7211" y="5199"/>
                </a:moveTo>
                <a:lnTo>
                  <a:pt x="7275" y="5221"/>
                </a:lnTo>
                <a:lnTo>
                  <a:pt x="7361" y="5221"/>
                </a:lnTo>
                <a:lnTo>
                  <a:pt x="7404" y="5263"/>
                </a:lnTo>
                <a:lnTo>
                  <a:pt x="7318" y="5285"/>
                </a:lnTo>
                <a:lnTo>
                  <a:pt x="7232" y="5285"/>
                </a:lnTo>
                <a:lnTo>
                  <a:pt x="7147" y="5263"/>
                </a:lnTo>
                <a:lnTo>
                  <a:pt x="7125" y="5242"/>
                </a:lnTo>
                <a:lnTo>
                  <a:pt x="7125" y="5221"/>
                </a:lnTo>
                <a:lnTo>
                  <a:pt x="7168" y="5221"/>
                </a:lnTo>
                <a:lnTo>
                  <a:pt x="7211" y="5199"/>
                </a:lnTo>
                <a:close/>
                <a:moveTo>
                  <a:pt x="2911" y="5263"/>
                </a:moveTo>
                <a:lnTo>
                  <a:pt x="2932" y="5306"/>
                </a:lnTo>
                <a:lnTo>
                  <a:pt x="2889" y="5328"/>
                </a:lnTo>
                <a:lnTo>
                  <a:pt x="2868" y="5306"/>
                </a:lnTo>
                <a:lnTo>
                  <a:pt x="2889" y="5263"/>
                </a:lnTo>
                <a:close/>
                <a:moveTo>
                  <a:pt x="7019" y="6504"/>
                </a:moveTo>
                <a:lnTo>
                  <a:pt x="7061" y="6547"/>
                </a:lnTo>
                <a:lnTo>
                  <a:pt x="7083" y="6611"/>
                </a:lnTo>
                <a:lnTo>
                  <a:pt x="7104" y="6676"/>
                </a:lnTo>
                <a:lnTo>
                  <a:pt x="7083" y="6718"/>
                </a:lnTo>
                <a:lnTo>
                  <a:pt x="7061" y="6740"/>
                </a:lnTo>
                <a:lnTo>
                  <a:pt x="7040" y="6740"/>
                </a:lnTo>
                <a:lnTo>
                  <a:pt x="7019" y="6718"/>
                </a:lnTo>
                <a:lnTo>
                  <a:pt x="6997" y="6633"/>
                </a:lnTo>
                <a:lnTo>
                  <a:pt x="6997" y="6569"/>
                </a:lnTo>
                <a:lnTo>
                  <a:pt x="7019" y="6504"/>
                </a:lnTo>
                <a:close/>
                <a:moveTo>
                  <a:pt x="5949" y="6483"/>
                </a:moveTo>
                <a:lnTo>
                  <a:pt x="6013" y="6526"/>
                </a:lnTo>
                <a:lnTo>
                  <a:pt x="6034" y="6569"/>
                </a:lnTo>
                <a:lnTo>
                  <a:pt x="6056" y="6633"/>
                </a:lnTo>
                <a:lnTo>
                  <a:pt x="6056" y="6697"/>
                </a:lnTo>
                <a:lnTo>
                  <a:pt x="6034" y="6740"/>
                </a:lnTo>
                <a:lnTo>
                  <a:pt x="5992" y="6761"/>
                </a:lnTo>
                <a:lnTo>
                  <a:pt x="5927" y="6782"/>
                </a:lnTo>
                <a:lnTo>
                  <a:pt x="5863" y="6761"/>
                </a:lnTo>
                <a:lnTo>
                  <a:pt x="5799" y="6740"/>
                </a:lnTo>
                <a:lnTo>
                  <a:pt x="5778" y="6697"/>
                </a:lnTo>
                <a:lnTo>
                  <a:pt x="5756" y="6654"/>
                </a:lnTo>
                <a:lnTo>
                  <a:pt x="5756" y="6590"/>
                </a:lnTo>
                <a:lnTo>
                  <a:pt x="5778" y="6547"/>
                </a:lnTo>
                <a:lnTo>
                  <a:pt x="5820" y="6504"/>
                </a:lnTo>
                <a:lnTo>
                  <a:pt x="5885" y="6483"/>
                </a:lnTo>
                <a:close/>
                <a:moveTo>
                  <a:pt x="4708" y="6440"/>
                </a:moveTo>
                <a:lnTo>
                  <a:pt x="4772" y="6462"/>
                </a:lnTo>
                <a:lnTo>
                  <a:pt x="4793" y="6526"/>
                </a:lnTo>
                <a:lnTo>
                  <a:pt x="4772" y="6590"/>
                </a:lnTo>
                <a:lnTo>
                  <a:pt x="4729" y="6654"/>
                </a:lnTo>
                <a:lnTo>
                  <a:pt x="4601" y="6782"/>
                </a:lnTo>
                <a:lnTo>
                  <a:pt x="4558" y="6847"/>
                </a:lnTo>
                <a:lnTo>
                  <a:pt x="4537" y="6825"/>
                </a:lnTo>
                <a:lnTo>
                  <a:pt x="4537" y="6804"/>
                </a:lnTo>
                <a:lnTo>
                  <a:pt x="4558" y="6697"/>
                </a:lnTo>
                <a:lnTo>
                  <a:pt x="4601" y="6547"/>
                </a:lnTo>
                <a:lnTo>
                  <a:pt x="4622" y="6526"/>
                </a:lnTo>
                <a:lnTo>
                  <a:pt x="4622" y="6504"/>
                </a:lnTo>
                <a:lnTo>
                  <a:pt x="4601" y="6462"/>
                </a:lnTo>
                <a:lnTo>
                  <a:pt x="4601" y="6440"/>
                </a:lnTo>
                <a:close/>
                <a:moveTo>
                  <a:pt x="7019" y="6205"/>
                </a:moveTo>
                <a:lnTo>
                  <a:pt x="6783" y="6248"/>
                </a:lnTo>
                <a:lnTo>
                  <a:pt x="6698" y="6290"/>
                </a:lnTo>
                <a:lnTo>
                  <a:pt x="6655" y="6312"/>
                </a:lnTo>
                <a:lnTo>
                  <a:pt x="6633" y="6355"/>
                </a:lnTo>
                <a:lnTo>
                  <a:pt x="6612" y="6440"/>
                </a:lnTo>
                <a:lnTo>
                  <a:pt x="6633" y="6569"/>
                </a:lnTo>
                <a:lnTo>
                  <a:pt x="6676" y="6782"/>
                </a:lnTo>
                <a:lnTo>
                  <a:pt x="6698" y="6868"/>
                </a:lnTo>
                <a:lnTo>
                  <a:pt x="6762" y="6954"/>
                </a:lnTo>
                <a:lnTo>
                  <a:pt x="6826" y="7018"/>
                </a:lnTo>
                <a:lnTo>
                  <a:pt x="6912" y="7061"/>
                </a:lnTo>
                <a:lnTo>
                  <a:pt x="6997" y="7082"/>
                </a:lnTo>
                <a:lnTo>
                  <a:pt x="7104" y="7103"/>
                </a:lnTo>
                <a:lnTo>
                  <a:pt x="7211" y="7103"/>
                </a:lnTo>
                <a:lnTo>
                  <a:pt x="7297" y="7082"/>
                </a:lnTo>
                <a:lnTo>
                  <a:pt x="7382" y="7039"/>
                </a:lnTo>
                <a:lnTo>
                  <a:pt x="7446" y="6975"/>
                </a:lnTo>
                <a:lnTo>
                  <a:pt x="7468" y="6911"/>
                </a:lnTo>
                <a:lnTo>
                  <a:pt x="7468" y="6847"/>
                </a:lnTo>
                <a:lnTo>
                  <a:pt x="7446" y="6654"/>
                </a:lnTo>
                <a:lnTo>
                  <a:pt x="7382" y="6483"/>
                </a:lnTo>
                <a:lnTo>
                  <a:pt x="7339" y="6333"/>
                </a:lnTo>
                <a:lnTo>
                  <a:pt x="7318" y="6290"/>
                </a:lnTo>
                <a:lnTo>
                  <a:pt x="7275" y="6269"/>
                </a:lnTo>
                <a:lnTo>
                  <a:pt x="7168" y="6226"/>
                </a:lnTo>
                <a:lnTo>
                  <a:pt x="7019" y="6205"/>
                </a:lnTo>
                <a:close/>
                <a:moveTo>
                  <a:pt x="5842" y="6141"/>
                </a:moveTo>
                <a:lnTo>
                  <a:pt x="5735" y="6162"/>
                </a:lnTo>
                <a:lnTo>
                  <a:pt x="5606" y="6183"/>
                </a:lnTo>
                <a:lnTo>
                  <a:pt x="5499" y="6248"/>
                </a:lnTo>
                <a:lnTo>
                  <a:pt x="5414" y="6312"/>
                </a:lnTo>
                <a:lnTo>
                  <a:pt x="5371" y="6397"/>
                </a:lnTo>
                <a:lnTo>
                  <a:pt x="5371" y="6526"/>
                </a:lnTo>
                <a:lnTo>
                  <a:pt x="5414" y="6782"/>
                </a:lnTo>
                <a:lnTo>
                  <a:pt x="5457" y="6932"/>
                </a:lnTo>
                <a:lnTo>
                  <a:pt x="5499" y="7018"/>
                </a:lnTo>
                <a:lnTo>
                  <a:pt x="5542" y="7061"/>
                </a:lnTo>
                <a:lnTo>
                  <a:pt x="5585" y="7082"/>
                </a:lnTo>
                <a:lnTo>
                  <a:pt x="5713" y="7103"/>
                </a:lnTo>
                <a:lnTo>
                  <a:pt x="5949" y="7103"/>
                </a:lnTo>
                <a:lnTo>
                  <a:pt x="5992" y="7125"/>
                </a:lnTo>
                <a:lnTo>
                  <a:pt x="6120" y="7103"/>
                </a:lnTo>
                <a:lnTo>
                  <a:pt x="6227" y="7103"/>
                </a:lnTo>
                <a:lnTo>
                  <a:pt x="6312" y="7082"/>
                </a:lnTo>
                <a:lnTo>
                  <a:pt x="6377" y="7018"/>
                </a:lnTo>
                <a:lnTo>
                  <a:pt x="6419" y="6932"/>
                </a:lnTo>
                <a:lnTo>
                  <a:pt x="6419" y="6847"/>
                </a:lnTo>
                <a:lnTo>
                  <a:pt x="6419" y="6761"/>
                </a:lnTo>
                <a:lnTo>
                  <a:pt x="6398" y="6547"/>
                </a:lnTo>
                <a:lnTo>
                  <a:pt x="6355" y="6376"/>
                </a:lnTo>
                <a:lnTo>
                  <a:pt x="6312" y="6290"/>
                </a:lnTo>
                <a:lnTo>
                  <a:pt x="6248" y="6226"/>
                </a:lnTo>
                <a:lnTo>
                  <a:pt x="6184" y="6183"/>
                </a:lnTo>
                <a:lnTo>
                  <a:pt x="6077" y="6162"/>
                </a:lnTo>
                <a:lnTo>
                  <a:pt x="5842" y="6141"/>
                </a:lnTo>
                <a:close/>
                <a:moveTo>
                  <a:pt x="4622" y="6098"/>
                </a:moveTo>
                <a:lnTo>
                  <a:pt x="4494" y="6119"/>
                </a:lnTo>
                <a:lnTo>
                  <a:pt x="4387" y="6141"/>
                </a:lnTo>
                <a:lnTo>
                  <a:pt x="4280" y="6183"/>
                </a:lnTo>
                <a:lnTo>
                  <a:pt x="4194" y="6248"/>
                </a:lnTo>
                <a:lnTo>
                  <a:pt x="4130" y="6333"/>
                </a:lnTo>
                <a:lnTo>
                  <a:pt x="4087" y="6462"/>
                </a:lnTo>
                <a:lnTo>
                  <a:pt x="4087" y="6590"/>
                </a:lnTo>
                <a:lnTo>
                  <a:pt x="4109" y="6868"/>
                </a:lnTo>
                <a:lnTo>
                  <a:pt x="4130" y="6954"/>
                </a:lnTo>
                <a:lnTo>
                  <a:pt x="4173" y="7039"/>
                </a:lnTo>
                <a:lnTo>
                  <a:pt x="4237" y="7082"/>
                </a:lnTo>
                <a:lnTo>
                  <a:pt x="4323" y="7125"/>
                </a:lnTo>
                <a:lnTo>
                  <a:pt x="4430" y="7146"/>
                </a:lnTo>
                <a:lnTo>
                  <a:pt x="4579" y="7168"/>
                </a:lnTo>
                <a:lnTo>
                  <a:pt x="4601" y="7146"/>
                </a:lnTo>
                <a:lnTo>
                  <a:pt x="4644" y="7146"/>
                </a:lnTo>
                <a:lnTo>
                  <a:pt x="4793" y="7168"/>
                </a:lnTo>
                <a:lnTo>
                  <a:pt x="5072" y="7168"/>
                </a:lnTo>
                <a:lnTo>
                  <a:pt x="5114" y="7125"/>
                </a:lnTo>
                <a:lnTo>
                  <a:pt x="5136" y="7103"/>
                </a:lnTo>
                <a:lnTo>
                  <a:pt x="5178" y="6996"/>
                </a:lnTo>
                <a:lnTo>
                  <a:pt x="5178" y="6889"/>
                </a:lnTo>
                <a:lnTo>
                  <a:pt x="5157" y="6782"/>
                </a:lnTo>
                <a:lnTo>
                  <a:pt x="5136" y="6526"/>
                </a:lnTo>
                <a:lnTo>
                  <a:pt x="5136" y="6419"/>
                </a:lnTo>
                <a:lnTo>
                  <a:pt x="5093" y="6333"/>
                </a:lnTo>
                <a:lnTo>
                  <a:pt x="5050" y="6248"/>
                </a:lnTo>
                <a:lnTo>
                  <a:pt x="4986" y="6183"/>
                </a:lnTo>
                <a:lnTo>
                  <a:pt x="4879" y="6141"/>
                </a:lnTo>
                <a:lnTo>
                  <a:pt x="4751" y="6098"/>
                </a:lnTo>
                <a:close/>
                <a:moveTo>
                  <a:pt x="3510" y="6248"/>
                </a:moveTo>
                <a:lnTo>
                  <a:pt x="3231" y="6290"/>
                </a:lnTo>
                <a:lnTo>
                  <a:pt x="3082" y="6312"/>
                </a:lnTo>
                <a:lnTo>
                  <a:pt x="2975" y="6355"/>
                </a:lnTo>
                <a:lnTo>
                  <a:pt x="2911" y="6397"/>
                </a:lnTo>
                <a:lnTo>
                  <a:pt x="2868" y="6440"/>
                </a:lnTo>
                <a:lnTo>
                  <a:pt x="2846" y="6483"/>
                </a:lnTo>
                <a:lnTo>
                  <a:pt x="2846" y="6526"/>
                </a:lnTo>
                <a:lnTo>
                  <a:pt x="2825" y="6654"/>
                </a:lnTo>
                <a:lnTo>
                  <a:pt x="2846" y="6761"/>
                </a:lnTo>
                <a:lnTo>
                  <a:pt x="2825" y="6782"/>
                </a:lnTo>
                <a:lnTo>
                  <a:pt x="2825" y="6825"/>
                </a:lnTo>
                <a:lnTo>
                  <a:pt x="2825" y="6932"/>
                </a:lnTo>
                <a:lnTo>
                  <a:pt x="2889" y="7146"/>
                </a:lnTo>
                <a:lnTo>
                  <a:pt x="2975" y="7210"/>
                </a:lnTo>
                <a:lnTo>
                  <a:pt x="3060" y="7253"/>
                </a:lnTo>
                <a:lnTo>
                  <a:pt x="3274" y="7253"/>
                </a:lnTo>
                <a:lnTo>
                  <a:pt x="3403" y="7232"/>
                </a:lnTo>
                <a:lnTo>
                  <a:pt x="3574" y="7168"/>
                </a:lnTo>
                <a:lnTo>
                  <a:pt x="3724" y="7082"/>
                </a:lnTo>
                <a:lnTo>
                  <a:pt x="3766" y="7039"/>
                </a:lnTo>
                <a:lnTo>
                  <a:pt x="3788" y="6996"/>
                </a:lnTo>
                <a:lnTo>
                  <a:pt x="3809" y="6889"/>
                </a:lnTo>
                <a:lnTo>
                  <a:pt x="3788" y="6761"/>
                </a:lnTo>
                <a:lnTo>
                  <a:pt x="3745" y="6526"/>
                </a:lnTo>
                <a:lnTo>
                  <a:pt x="3724" y="6397"/>
                </a:lnTo>
                <a:lnTo>
                  <a:pt x="3702" y="6312"/>
                </a:lnTo>
                <a:lnTo>
                  <a:pt x="3638" y="6269"/>
                </a:lnTo>
                <a:lnTo>
                  <a:pt x="3510" y="6248"/>
                </a:lnTo>
                <a:close/>
                <a:moveTo>
                  <a:pt x="7446" y="5713"/>
                </a:moveTo>
                <a:lnTo>
                  <a:pt x="7575" y="5734"/>
                </a:lnTo>
                <a:lnTo>
                  <a:pt x="7660" y="5777"/>
                </a:lnTo>
                <a:lnTo>
                  <a:pt x="7725" y="5841"/>
                </a:lnTo>
                <a:lnTo>
                  <a:pt x="7746" y="5884"/>
                </a:lnTo>
                <a:lnTo>
                  <a:pt x="7746" y="5948"/>
                </a:lnTo>
                <a:lnTo>
                  <a:pt x="7746" y="6098"/>
                </a:lnTo>
                <a:lnTo>
                  <a:pt x="7703" y="6355"/>
                </a:lnTo>
                <a:lnTo>
                  <a:pt x="7682" y="6889"/>
                </a:lnTo>
                <a:lnTo>
                  <a:pt x="7703" y="7424"/>
                </a:lnTo>
                <a:lnTo>
                  <a:pt x="7703" y="7703"/>
                </a:lnTo>
                <a:lnTo>
                  <a:pt x="7703" y="7981"/>
                </a:lnTo>
                <a:lnTo>
                  <a:pt x="7682" y="8109"/>
                </a:lnTo>
                <a:lnTo>
                  <a:pt x="7660" y="8152"/>
                </a:lnTo>
                <a:lnTo>
                  <a:pt x="7639" y="8173"/>
                </a:lnTo>
                <a:lnTo>
                  <a:pt x="7553" y="8195"/>
                </a:lnTo>
                <a:lnTo>
                  <a:pt x="6013" y="8195"/>
                </a:lnTo>
                <a:lnTo>
                  <a:pt x="5863" y="8216"/>
                </a:lnTo>
                <a:lnTo>
                  <a:pt x="4194" y="8216"/>
                </a:lnTo>
                <a:lnTo>
                  <a:pt x="3809" y="8237"/>
                </a:lnTo>
                <a:lnTo>
                  <a:pt x="3424" y="8259"/>
                </a:lnTo>
                <a:lnTo>
                  <a:pt x="3338" y="8259"/>
                </a:lnTo>
                <a:lnTo>
                  <a:pt x="3231" y="8216"/>
                </a:lnTo>
                <a:lnTo>
                  <a:pt x="3189" y="8195"/>
                </a:lnTo>
                <a:lnTo>
                  <a:pt x="3167" y="8152"/>
                </a:lnTo>
                <a:lnTo>
                  <a:pt x="3146" y="8130"/>
                </a:lnTo>
                <a:lnTo>
                  <a:pt x="3082" y="8109"/>
                </a:lnTo>
                <a:lnTo>
                  <a:pt x="3060" y="8130"/>
                </a:lnTo>
                <a:lnTo>
                  <a:pt x="3018" y="8152"/>
                </a:lnTo>
                <a:lnTo>
                  <a:pt x="2932" y="8237"/>
                </a:lnTo>
                <a:lnTo>
                  <a:pt x="2889" y="8280"/>
                </a:lnTo>
                <a:lnTo>
                  <a:pt x="2846" y="8302"/>
                </a:lnTo>
                <a:lnTo>
                  <a:pt x="2804" y="8302"/>
                </a:lnTo>
                <a:lnTo>
                  <a:pt x="2761" y="8259"/>
                </a:lnTo>
                <a:lnTo>
                  <a:pt x="2761" y="8237"/>
                </a:lnTo>
                <a:lnTo>
                  <a:pt x="2782" y="8195"/>
                </a:lnTo>
                <a:lnTo>
                  <a:pt x="2846" y="8109"/>
                </a:lnTo>
                <a:lnTo>
                  <a:pt x="2868" y="8045"/>
                </a:lnTo>
                <a:lnTo>
                  <a:pt x="2889" y="8002"/>
                </a:lnTo>
                <a:lnTo>
                  <a:pt x="2868" y="7981"/>
                </a:lnTo>
                <a:lnTo>
                  <a:pt x="2804" y="7938"/>
                </a:lnTo>
                <a:lnTo>
                  <a:pt x="2418" y="8173"/>
                </a:lnTo>
                <a:lnTo>
                  <a:pt x="2290" y="8259"/>
                </a:lnTo>
                <a:lnTo>
                  <a:pt x="2162" y="8323"/>
                </a:lnTo>
                <a:lnTo>
                  <a:pt x="2076" y="8344"/>
                </a:lnTo>
                <a:lnTo>
                  <a:pt x="2055" y="8344"/>
                </a:lnTo>
                <a:lnTo>
                  <a:pt x="2033" y="8323"/>
                </a:lnTo>
                <a:lnTo>
                  <a:pt x="2055" y="8280"/>
                </a:lnTo>
                <a:lnTo>
                  <a:pt x="2076" y="8237"/>
                </a:lnTo>
                <a:lnTo>
                  <a:pt x="2162" y="8173"/>
                </a:lnTo>
                <a:lnTo>
                  <a:pt x="2226" y="8088"/>
                </a:lnTo>
                <a:lnTo>
                  <a:pt x="2247" y="8023"/>
                </a:lnTo>
                <a:lnTo>
                  <a:pt x="2247" y="7981"/>
                </a:lnTo>
                <a:lnTo>
                  <a:pt x="2226" y="7938"/>
                </a:lnTo>
                <a:lnTo>
                  <a:pt x="2204" y="7895"/>
                </a:lnTo>
                <a:lnTo>
                  <a:pt x="2119" y="7895"/>
                </a:lnTo>
                <a:lnTo>
                  <a:pt x="2033" y="7916"/>
                </a:lnTo>
                <a:lnTo>
                  <a:pt x="1948" y="7959"/>
                </a:lnTo>
                <a:lnTo>
                  <a:pt x="1798" y="8066"/>
                </a:lnTo>
                <a:lnTo>
                  <a:pt x="1584" y="8216"/>
                </a:lnTo>
                <a:lnTo>
                  <a:pt x="1477" y="8302"/>
                </a:lnTo>
                <a:lnTo>
                  <a:pt x="1391" y="8323"/>
                </a:lnTo>
                <a:lnTo>
                  <a:pt x="1349" y="8323"/>
                </a:lnTo>
                <a:lnTo>
                  <a:pt x="1349" y="8280"/>
                </a:lnTo>
                <a:lnTo>
                  <a:pt x="1349" y="8237"/>
                </a:lnTo>
                <a:lnTo>
                  <a:pt x="1370" y="8173"/>
                </a:lnTo>
                <a:lnTo>
                  <a:pt x="1477" y="8109"/>
                </a:lnTo>
                <a:lnTo>
                  <a:pt x="1691" y="7916"/>
                </a:lnTo>
                <a:lnTo>
                  <a:pt x="1798" y="7831"/>
                </a:lnTo>
                <a:lnTo>
                  <a:pt x="1862" y="7724"/>
                </a:lnTo>
                <a:lnTo>
                  <a:pt x="1862" y="7703"/>
                </a:lnTo>
                <a:lnTo>
                  <a:pt x="1862" y="7660"/>
                </a:lnTo>
                <a:lnTo>
                  <a:pt x="1819" y="7617"/>
                </a:lnTo>
                <a:lnTo>
                  <a:pt x="1777" y="7596"/>
                </a:lnTo>
                <a:lnTo>
                  <a:pt x="1712" y="7596"/>
                </a:lnTo>
                <a:lnTo>
                  <a:pt x="1627" y="7638"/>
                </a:lnTo>
                <a:lnTo>
                  <a:pt x="1391" y="7767"/>
                </a:lnTo>
                <a:lnTo>
                  <a:pt x="1284" y="7788"/>
                </a:lnTo>
                <a:lnTo>
                  <a:pt x="1199" y="7809"/>
                </a:lnTo>
                <a:lnTo>
                  <a:pt x="1177" y="7788"/>
                </a:lnTo>
                <a:lnTo>
                  <a:pt x="1156" y="7745"/>
                </a:lnTo>
                <a:lnTo>
                  <a:pt x="1199" y="7638"/>
                </a:lnTo>
                <a:lnTo>
                  <a:pt x="1242" y="7553"/>
                </a:lnTo>
                <a:lnTo>
                  <a:pt x="1327" y="7489"/>
                </a:lnTo>
                <a:lnTo>
                  <a:pt x="1541" y="7360"/>
                </a:lnTo>
                <a:lnTo>
                  <a:pt x="1648" y="7317"/>
                </a:lnTo>
                <a:lnTo>
                  <a:pt x="1734" y="7253"/>
                </a:lnTo>
                <a:lnTo>
                  <a:pt x="1819" y="7168"/>
                </a:lnTo>
                <a:lnTo>
                  <a:pt x="1884" y="7082"/>
                </a:lnTo>
                <a:lnTo>
                  <a:pt x="1905" y="6975"/>
                </a:lnTo>
                <a:lnTo>
                  <a:pt x="1884" y="6911"/>
                </a:lnTo>
                <a:lnTo>
                  <a:pt x="1841" y="6868"/>
                </a:lnTo>
                <a:lnTo>
                  <a:pt x="1691" y="6868"/>
                </a:lnTo>
                <a:lnTo>
                  <a:pt x="1605" y="6911"/>
                </a:lnTo>
                <a:lnTo>
                  <a:pt x="1456" y="6975"/>
                </a:lnTo>
                <a:lnTo>
                  <a:pt x="1306" y="7125"/>
                </a:lnTo>
                <a:lnTo>
                  <a:pt x="1199" y="7168"/>
                </a:lnTo>
                <a:lnTo>
                  <a:pt x="1177" y="7168"/>
                </a:lnTo>
                <a:lnTo>
                  <a:pt x="1135" y="7146"/>
                </a:lnTo>
                <a:lnTo>
                  <a:pt x="1113" y="7103"/>
                </a:lnTo>
                <a:lnTo>
                  <a:pt x="1113" y="7082"/>
                </a:lnTo>
                <a:lnTo>
                  <a:pt x="1156" y="7018"/>
                </a:lnTo>
                <a:lnTo>
                  <a:pt x="1284" y="6911"/>
                </a:lnTo>
                <a:lnTo>
                  <a:pt x="1391" y="6804"/>
                </a:lnTo>
                <a:lnTo>
                  <a:pt x="1520" y="6676"/>
                </a:lnTo>
                <a:lnTo>
                  <a:pt x="1563" y="6611"/>
                </a:lnTo>
                <a:lnTo>
                  <a:pt x="1584" y="6547"/>
                </a:lnTo>
                <a:lnTo>
                  <a:pt x="1563" y="6483"/>
                </a:lnTo>
                <a:lnTo>
                  <a:pt x="1498" y="6440"/>
                </a:lnTo>
                <a:lnTo>
                  <a:pt x="1413" y="6419"/>
                </a:lnTo>
                <a:lnTo>
                  <a:pt x="1327" y="6440"/>
                </a:lnTo>
                <a:lnTo>
                  <a:pt x="1199" y="6526"/>
                </a:lnTo>
                <a:lnTo>
                  <a:pt x="1156" y="6547"/>
                </a:lnTo>
                <a:lnTo>
                  <a:pt x="1113" y="6547"/>
                </a:lnTo>
                <a:lnTo>
                  <a:pt x="1071" y="6504"/>
                </a:lnTo>
                <a:lnTo>
                  <a:pt x="1028" y="6397"/>
                </a:lnTo>
                <a:lnTo>
                  <a:pt x="964" y="6141"/>
                </a:lnTo>
                <a:lnTo>
                  <a:pt x="942" y="6012"/>
                </a:lnTo>
                <a:lnTo>
                  <a:pt x="921" y="5905"/>
                </a:lnTo>
                <a:lnTo>
                  <a:pt x="942" y="5841"/>
                </a:lnTo>
                <a:lnTo>
                  <a:pt x="964" y="5798"/>
                </a:lnTo>
                <a:lnTo>
                  <a:pt x="1071" y="5777"/>
                </a:lnTo>
                <a:lnTo>
                  <a:pt x="1327" y="5756"/>
                </a:lnTo>
                <a:lnTo>
                  <a:pt x="1584" y="5777"/>
                </a:lnTo>
                <a:lnTo>
                  <a:pt x="1862" y="5798"/>
                </a:lnTo>
                <a:lnTo>
                  <a:pt x="2119" y="5798"/>
                </a:lnTo>
                <a:lnTo>
                  <a:pt x="2697" y="5777"/>
                </a:lnTo>
                <a:lnTo>
                  <a:pt x="3274" y="5734"/>
                </a:lnTo>
                <a:lnTo>
                  <a:pt x="3873" y="5713"/>
                </a:lnTo>
                <a:close/>
                <a:moveTo>
                  <a:pt x="2440" y="2161"/>
                </a:moveTo>
                <a:lnTo>
                  <a:pt x="2226" y="2182"/>
                </a:lnTo>
                <a:lnTo>
                  <a:pt x="2012" y="2225"/>
                </a:lnTo>
                <a:lnTo>
                  <a:pt x="1862" y="2289"/>
                </a:lnTo>
                <a:lnTo>
                  <a:pt x="1798" y="2332"/>
                </a:lnTo>
                <a:lnTo>
                  <a:pt x="1755" y="2418"/>
                </a:lnTo>
                <a:lnTo>
                  <a:pt x="1712" y="2482"/>
                </a:lnTo>
                <a:lnTo>
                  <a:pt x="1712" y="2589"/>
                </a:lnTo>
                <a:lnTo>
                  <a:pt x="1691" y="2781"/>
                </a:lnTo>
                <a:lnTo>
                  <a:pt x="1691" y="2931"/>
                </a:lnTo>
                <a:lnTo>
                  <a:pt x="1627" y="3851"/>
                </a:lnTo>
                <a:lnTo>
                  <a:pt x="1563" y="4771"/>
                </a:lnTo>
                <a:lnTo>
                  <a:pt x="1563" y="5092"/>
                </a:lnTo>
                <a:lnTo>
                  <a:pt x="1541" y="5263"/>
                </a:lnTo>
                <a:lnTo>
                  <a:pt x="1520" y="5328"/>
                </a:lnTo>
                <a:lnTo>
                  <a:pt x="1477" y="5392"/>
                </a:lnTo>
                <a:lnTo>
                  <a:pt x="1391" y="5435"/>
                </a:lnTo>
                <a:lnTo>
                  <a:pt x="1092" y="5435"/>
                </a:lnTo>
                <a:lnTo>
                  <a:pt x="857" y="5413"/>
                </a:lnTo>
                <a:lnTo>
                  <a:pt x="750" y="5435"/>
                </a:lnTo>
                <a:lnTo>
                  <a:pt x="664" y="5477"/>
                </a:lnTo>
                <a:lnTo>
                  <a:pt x="600" y="5520"/>
                </a:lnTo>
                <a:lnTo>
                  <a:pt x="578" y="5584"/>
                </a:lnTo>
                <a:lnTo>
                  <a:pt x="557" y="5670"/>
                </a:lnTo>
                <a:lnTo>
                  <a:pt x="578" y="5756"/>
                </a:lnTo>
                <a:lnTo>
                  <a:pt x="600" y="5927"/>
                </a:lnTo>
                <a:lnTo>
                  <a:pt x="643" y="6098"/>
                </a:lnTo>
                <a:lnTo>
                  <a:pt x="707" y="6504"/>
                </a:lnTo>
                <a:lnTo>
                  <a:pt x="750" y="6932"/>
                </a:lnTo>
                <a:lnTo>
                  <a:pt x="835" y="7874"/>
                </a:lnTo>
                <a:lnTo>
                  <a:pt x="878" y="8109"/>
                </a:lnTo>
                <a:lnTo>
                  <a:pt x="899" y="8237"/>
                </a:lnTo>
                <a:lnTo>
                  <a:pt x="899" y="8323"/>
                </a:lnTo>
                <a:lnTo>
                  <a:pt x="878" y="8387"/>
                </a:lnTo>
                <a:lnTo>
                  <a:pt x="857" y="8409"/>
                </a:lnTo>
                <a:lnTo>
                  <a:pt x="750" y="8430"/>
                </a:lnTo>
                <a:lnTo>
                  <a:pt x="600" y="8451"/>
                </a:lnTo>
                <a:lnTo>
                  <a:pt x="364" y="8473"/>
                </a:lnTo>
                <a:lnTo>
                  <a:pt x="150" y="8494"/>
                </a:lnTo>
                <a:lnTo>
                  <a:pt x="86" y="8516"/>
                </a:lnTo>
                <a:lnTo>
                  <a:pt x="44" y="8558"/>
                </a:lnTo>
                <a:lnTo>
                  <a:pt x="1" y="8644"/>
                </a:lnTo>
                <a:lnTo>
                  <a:pt x="22" y="8687"/>
                </a:lnTo>
                <a:lnTo>
                  <a:pt x="65" y="8730"/>
                </a:lnTo>
                <a:lnTo>
                  <a:pt x="150" y="8751"/>
                </a:lnTo>
                <a:lnTo>
                  <a:pt x="343" y="8772"/>
                </a:lnTo>
                <a:lnTo>
                  <a:pt x="493" y="8772"/>
                </a:lnTo>
                <a:lnTo>
                  <a:pt x="1349" y="8730"/>
                </a:lnTo>
                <a:lnTo>
                  <a:pt x="2204" y="8665"/>
                </a:lnTo>
                <a:lnTo>
                  <a:pt x="3082" y="8623"/>
                </a:lnTo>
                <a:lnTo>
                  <a:pt x="3938" y="8601"/>
                </a:lnTo>
                <a:lnTo>
                  <a:pt x="5799" y="8623"/>
                </a:lnTo>
                <a:lnTo>
                  <a:pt x="7660" y="8623"/>
                </a:lnTo>
                <a:lnTo>
                  <a:pt x="7917" y="8644"/>
                </a:lnTo>
                <a:lnTo>
                  <a:pt x="8431" y="8644"/>
                </a:lnTo>
                <a:lnTo>
                  <a:pt x="8687" y="8601"/>
                </a:lnTo>
                <a:lnTo>
                  <a:pt x="8794" y="8580"/>
                </a:lnTo>
                <a:lnTo>
                  <a:pt x="8880" y="8537"/>
                </a:lnTo>
                <a:lnTo>
                  <a:pt x="8923" y="8494"/>
                </a:lnTo>
                <a:lnTo>
                  <a:pt x="8944" y="8430"/>
                </a:lnTo>
                <a:lnTo>
                  <a:pt x="8923" y="8366"/>
                </a:lnTo>
                <a:lnTo>
                  <a:pt x="8859" y="8280"/>
                </a:lnTo>
                <a:lnTo>
                  <a:pt x="8794" y="8216"/>
                </a:lnTo>
                <a:lnTo>
                  <a:pt x="8709" y="8195"/>
                </a:lnTo>
                <a:lnTo>
                  <a:pt x="8602" y="8195"/>
                </a:lnTo>
                <a:lnTo>
                  <a:pt x="8495" y="8216"/>
                </a:lnTo>
                <a:lnTo>
                  <a:pt x="8302" y="8237"/>
                </a:lnTo>
                <a:lnTo>
                  <a:pt x="8217" y="8216"/>
                </a:lnTo>
                <a:lnTo>
                  <a:pt x="8152" y="8173"/>
                </a:lnTo>
                <a:lnTo>
                  <a:pt x="8110" y="8109"/>
                </a:lnTo>
                <a:lnTo>
                  <a:pt x="8088" y="8002"/>
                </a:lnTo>
                <a:lnTo>
                  <a:pt x="8088" y="7724"/>
                </a:lnTo>
                <a:lnTo>
                  <a:pt x="8110" y="7253"/>
                </a:lnTo>
                <a:lnTo>
                  <a:pt x="8131" y="6290"/>
                </a:lnTo>
                <a:lnTo>
                  <a:pt x="8174" y="5841"/>
                </a:lnTo>
                <a:lnTo>
                  <a:pt x="8174" y="5713"/>
                </a:lnTo>
                <a:lnTo>
                  <a:pt x="8174" y="5606"/>
                </a:lnTo>
                <a:lnTo>
                  <a:pt x="8131" y="5499"/>
                </a:lnTo>
                <a:lnTo>
                  <a:pt x="8088" y="5413"/>
                </a:lnTo>
                <a:lnTo>
                  <a:pt x="8003" y="5392"/>
                </a:lnTo>
                <a:lnTo>
                  <a:pt x="7939" y="5370"/>
                </a:lnTo>
                <a:lnTo>
                  <a:pt x="7853" y="5370"/>
                </a:lnTo>
                <a:lnTo>
                  <a:pt x="7789" y="5328"/>
                </a:lnTo>
                <a:lnTo>
                  <a:pt x="7746" y="5285"/>
                </a:lnTo>
                <a:lnTo>
                  <a:pt x="7746" y="5242"/>
                </a:lnTo>
                <a:lnTo>
                  <a:pt x="7725" y="5178"/>
                </a:lnTo>
                <a:lnTo>
                  <a:pt x="7725" y="5114"/>
                </a:lnTo>
                <a:lnTo>
                  <a:pt x="7682" y="5049"/>
                </a:lnTo>
                <a:lnTo>
                  <a:pt x="7639" y="5007"/>
                </a:lnTo>
                <a:lnTo>
                  <a:pt x="7575" y="4985"/>
                </a:lnTo>
                <a:lnTo>
                  <a:pt x="7532" y="4964"/>
                </a:lnTo>
                <a:lnTo>
                  <a:pt x="7404" y="4942"/>
                </a:lnTo>
                <a:lnTo>
                  <a:pt x="7254" y="4942"/>
                </a:lnTo>
                <a:lnTo>
                  <a:pt x="7061" y="4900"/>
                </a:lnTo>
                <a:lnTo>
                  <a:pt x="6954" y="4900"/>
                </a:lnTo>
                <a:lnTo>
                  <a:pt x="6869" y="4921"/>
                </a:lnTo>
                <a:lnTo>
                  <a:pt x="6805" y="4964"/>
                </a:lnTo>
                <a:lnTo>
                  <a:pt x="6783" y="5028"/>
                </a:lnTo>
                <a:lnTo>
                  <a:pt x="6805" y="5071"/>
                </a:lnTo>
                <a:lnTo>
                  <a:pt x="6805" y="5156"/>
                </a:lnTo>
                <a:lnTo>
                  <a:pt x="6783" y="5221"/>
                </a:lnTo>
                <a:lnTo>
                  <a:pt x="6805" y="5242"/>
                </a:lnTo>
                <a:lnTo>
                  <a:pt x="6698" y="5285"/>
                </a:lnTo>
                <a:lnTo>
                  <a:pt x="6398" y="5285"/>
                </a:lnTo>
                <a:lnTo>
                  <a:pt x="6312" y="5263"/>
                </a:lnTo>
                <a:lnTo>
                  <a:pt x="6270" y="5199"/>
                </a:lnTo>
                <a:lnTo>
                  <a:pt x="6270" y="5114"/>
                </a:lnTo>
                <a:lnTo>
                  <a:pt x="6270" y="4964"/>
                </a:lnTo>
                <a:lnTo>
                  <a:pt x="6291" y="4878"/>
                </a:lnTo>
                <a:lnTo>
                  <a:pt x="6270" y="4793"/>
                </a:lnTo>
                <a:lnTo>
                  <a:pt x="6248" y="4729"/>
                </a:lnTo>
                <a:lnTo>
                  <a:pt x="6184" y="4664"/>
                </a:lnTo>
                <a:lnTo>
                  <a:pt x="6120" y="4622"/>
                </a:lnTo>
                <a:lnTo>
                  <a:pt x="5820" y="4622"/>
                </a:lnTo>
                <a:lnTo>
                  <a:pt x="5457" y="4686"/>
                </a:lnTo>
                <a:lnTo>
                  <a:pt x="5243" y="4707"/>
                </a:lnTo>
                <a:lnTo>
                  <a:pt x="5029" y="4729"/>
                </a:lnTo>
                <a:lnTo>
                  <a:pt x="4601" y="4750"/>
                </a:lnTo>
                <a:lnTo>
                  <a:pt x="4280" y="4729"/>
                </a:lnTo>
                <a:lnTo>
                  <a:pt x="4087" y="4750"/>
                </a:lnTo>
                <a:lnTo>
                  <a:pt x="4023" y="4771"/>
                </a:lnTo>
                <a:lnTo>
                  <a:pt x="3980" y="4814"/>
                </a:lnTo>
                <a:lnTo>
                  <a:pt x="3938" y="4878"/>
                </a:lnTo>
                <a:lnTo>
                  <a:pt x="3938" y="4942"/>
                </a:lnTo>
                <a:lnTo>
                  <a:pt x="3959" y="5049"/>
                </a:lnTo>
                <a:lnTo>
                  <a:pt x="3959" y="5114"/>
                </a:lnTo>
                <a:lnTo>
                  <a:pt x="3959" y="5178"/>
                </a:lnTo>
                <a:lnTo>
                  <a:pt x="3938" y="5221"/>
                </a:lnTo>
                <a:lnTo>
                  <a:pt x="3873" y="5263"/>
                </a:lnTo>
                <a:lnTo>
                  <a:pt x="3766" y="5285"/>
                </a:lnTo>
                <a:lnTo>
                  <a:pt x="3595" y="5306"/>
                </a:lnTo>
                <a:lnTo>
                  <a:pt x="3424" y="5285"/>
                </a:lnTo>
                <a:lnTo>
                  <a:pt x="3360" y="5285"/>
                </a:lnTo>
                <a:lnTo>
                  <a:pt x="3317" y="5263"/>
                </a:lnTo>
                <a:lnTo>
                  <a:pt x="3274" y="5199"/>
                </a:lnTo>
                <a:lnTo>
                  <a:pt x="3253" y="5114"/>
                </a:lnTo>
                <a:lnTo>
                  <a:pt x="3231" y="4921"/>
                </a:lnTo>
                <a:lnTo>
                  <a:pt x="3231" y="4707"/>
                </a:lnTo>
                <a:lnTo>
                  <a:pt x="3231" y="4536"/>
                </a:lnTo>
                <a:lnTo>
                  <a:pt x="3167" y="4129"/>
                </a:lnTo>
                <a:lnTo>
                  <a:pt x="3082" y="3723"/>
                </a:lnTo>
                <a:lnTo>
                  <a:pt x="2868" y="2739"/>
                </a:lnTo>
                <a:lnTo>
                  <a:pt x="2825" y="2589"/>
                </a:lnTo>
                <a:lnTo>
                  <a:pt x="2804" y="2418"/>
                </a:lnTo>
                <a:lnTo>
                  <a:pt x="2761" y="2354"/>
                </a:lnTo>
                <a:lnTo>
                  <a:pt x="2718" y="2268"/>
                </a:lnTo>
                <a:lnTo>
                  <a:pt x="2675" y="2225"/>
                </a:lnTo>
                <a:lnTo>
                  <a:pt x="2611" y="2182"/>
                </a:lnTo>
                <a:lnTo>
                  <a:pt x="2525" y="2161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51" name="Rectángulo 50"/>
          <p:cNvSpPr/>
          <p:nvPr/>
        </p:nvSpPr>
        <p:spPr>
          <a:xfrm>
            <a:off x="2817350" y="181740"/>
            <a:ext cx="603242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ES" altLang="es-EC" sz="2400" b="1" dirty="0">
                <a:latin typeface="Agency FB" panose="020B0503020202020204" pitchFamily="34" charset="0"/>
              </a:rPr>
              <a:t>Dirección de Estadísticas Agropecuarias y Ambientales</a:t>
            </a:r>
            <a:r>
              <a:rPr lang="en-US" altLang="es-EC" sz="2400" b="1" dirty="0">
                <a:latin typeface="Agency FB" panose="020B0503020202020204" pitchFamily="34" charset="0"/>
              </a:rPr>
              <a:t> </a:t>
            </a:r>
            <a:endParaRPr lang="es-CR" sz="2400" b="1" dirty="0">
              <a:latin typeface="Agency FB" panose="020B05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80193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750"/>
                            </p:stCondLst>
                            <p:childTnLst>
                              <p:par>
                                <p:cTn id="6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250"/>
                            </p:stCondLst>
                            <p:childTnLst>
                              <p:par>
                                <p:cTn id="8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750"/>
                            </p:stCondLst>
                            <p:childTnLst>
                              <p:par>
                                <p:cTn id="9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2250"/>
                            </p:stCondLst>
                            <p:childTnLst>
                              <p:par>
                                <p:cTn id="9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2750"/>
                            </p:stCondLst>
                            <p:childTnLst>
                              <p:par>
                                <p:cTn id="11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9" grpId="0"/>
      <p:bldP spid="46" grpId="0" animBg="1"/>
      <p:bldP spid="47" grpId="0" animBg="1"/>
      <p:bldP spid="48" grpId="0" animBg="1"/>
      <p:bldP spid="49" grpId="0" animBg="1"/>
      <p:bldP spid="50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rma libre 4"/>
          <p:cNvSpPr/>
          <p:nvPr/>
        </p:nvSpPr>
        <p:spPr>
          <a:xfrm flipV="1">
            <a:off x="387145" y="3009213"/>
            <a:ext cx="10922840" cy="1306236"/>
          </a:xfrm>
          <a:custGeom>
            <a:avLst/>
            <a:gdLst>
              <a:gd name="connsiteX0" fmla="*/ 4096097 w 8192130"/>
              <a:gd name="connsiteY0" fmla="*/ 979677 h 979677"/>
              <a:gd name="connsiteX1" fmla="*/ 4582097 w 8192130"/>
              <a:gd name="connsiteY1" fmla="*/ 493677 h 979677"/>
              <a:gd name="connsiteX2" fmla="*/ 4581839 w 8192130"/>
              <a:gd name="connsiteY2" fmla="*/ 491118 h 979677"/>
              <a:gd name="connsiteX3" fmla="*/ 4583052 w 8192130"/>
              <a:gd name="connsiteY3" fmla="*/ 491118 h 979677"/>
              <a:gd name="connsiteX4" fmla="*/ 4582718 w 8192130"/>
              <a:gd name="connsiteY4" fmla="*/ 487806 h 979677"/>
              <a:gd name="connsiteX5" fmla="*/ 4998258 w 8192130"/>
              <a:gd name="connsiteY5" fmla="*/ 72266 h 979677"/>
              <a:gd name="connsiteX6" fmla="*/ 5413798 w 8192130"/>
              <a:gd name="connsiteY6" fmla="*/ 487806 h 979677"/>
              <a:gd name="connsiteX7" fmla="*/ 5413464 w 8192130"/>
              <a:gd name="connsiteY7" fmla="*/ 491118 h 979677"/>
              <a:gd name="connsiteX8" fmla="*/ 5415708 w 8192130"/>
              <a:gd name="connsiteY8" fmla="*/ 491118 h 979677"/>
              <a:gd name="connsiteX9" fmla="*/ 5415475 w 8192130"/>
              <a:gd name="connsiteY9" fmla="*/ 493422 h 979677"/>
              <a:gd name="connsiteX10" fmla="*/ 5901475 w 8192130"/>
              <a:gd name="connsiteY10" fmla="*/ 979422 h 979677"/>
              <a:gd name="connsiteX11" fmla="*/ 6387475 w 8192130"/>
              <a:gd name="connsiteY11" fmla="*/ 493422 h 979677"/>
              <a:gd name="connsiteX12" fmla="*/ 6387141 w 8192130"/>
              <a:gd name="connsiteY12" fmla="*/ 490110 h 979677"/>
              <a:gd name="connsiteX13" fmla="*/ 6388763 w 8192130"/>
              <a:gd name="connsiteY13" fmla="*/ 490110 h 979677"/>
              <a:gd name="connsiteX14" fmla="*/ 6388429 w 8192130"/>
              <a:gd name="connsiteY14" fmla="*/ 486798 h 979677"/>
              <a:gd name="connsiteX15" fmla="*/ 6803969 w 8192130"/>
              <a:gd name="connsiteY15" fmla="*/ 71258 h 979677"/>
              <a:gd name="connsiteX16" fmla="*/ 7219509 w 8192130"/>
              <a:gd name="connsiteY16" fmla="*/ 486798 h 979677"/>
              <a:gd name="connsiteX17" fmla="*/ 7219175 w 8192130"/>
              <a:gd name="connsiteY17" fmla="*/ 490110 h 979677"/>
              <a:gd name="connsiteX18" fmla="*/ 7220388 w 8192130"/>
              <a:gd name="connsiteY18" fmla="*/ 490110 h 979677"/>
              <a:gd name="connsiteX19" fmla="*/ 7220130 w 8192130"/>
              <a:gd name="connsiteY19" fmla="*/ 492669 h 979677"/>
              <a:gd name="connsiteX20" fmla="*/ 7706130 w 8192130"/>
              <a:gd name="connsiteY20" fmla="*/ 978669 h 979677"/>
              <a:gd name="connsiteX21" fmla="*/ 8192130 w 8192130"/>
              <a:gd name="connsiteY21" fmla="*/ 492669 h 979677"/>
              <a:gd name="connsiteX22" fmla="*/ 8191796 w 8192130"/>
              <a:gd name="connsiteY22" fmla="*/ 489357 h 979677"/>
              <a:gd name="connsiteX23" fmla="*/ 8121336 w 8192130"/>
              <a:gd name="connsiteY23" fmla="*/ 489357 h 979677"/>
              <a:gd name="connsiteX24" fmla="*/ 8121670 w 8192130"/>
              <a:gd name="connsiteY24" fmla="*/ 492669 h 979677"/>
              <a:gd name="connsiteX25" fmla="*/ 7706130 w 8192130"/>
              <a:gd name="connsiteY25" fmla="*/ 908209 h 979677"/>
              <a:gd name="connsiteX26" fmla="*/ 7290590 w 8192130"/>
              <a:gd name="connsiteY26" fmla="*/ 492669 h 979677"/>
              <a:gd name="connsiteX27" fmla="*/ 7290924 w 8192130"/>
              <a:gd name="connsiteY27" fmla="*/ 489357 h 979677"/>
              <a:gd name="connsiteX28" fmla="*/ 7289711 w 8192130"/>
              <a:gd name="connsiteY28" fmla="*/ 489357 h 979677"/>
              <a:gd name="connsiteX29" fmla="*/ 7289969 w 8192130"/>
              <a:gd name="connsiteY29" fmla="*/ 486798 h 979677"/>
              <a:gd name="connsiteX30" fmla="*/ 6803969 w 8192130"/>
              <a:gd name="connsiteY30" fmla="*/ 798 h 979677"/>
              <a:gd name="connsiteX31" fmla="*/ 6317969 w 8192130"/>
              <a:gd name="connsiteY31" fmla="*/ 486798 h 979677"/>
              <a:gd name="connsiteX32" fmla="*/ 6318303 w 8192130"/>
              <a:gd name="connsiteY32" fmla="*/ 490110 h 979677"/>
              <a:gd name="connsiteX33" fmla="*/ 6316681 w 8192130"/>
              <a:gd name="connsiteY33" fmla="*/ 490110 h 979677"/>
              <a:gd name="connsiteX34" fmla="*/ 6317015 w 8192130"/>
              <a:gd name="connsiteY34" fmla="*/ 493422 h 979677"/>
              <a:gd name="connsiteX35" fmla="*/ 5901475 w 8192130"/>
              <a:gd name="connsiteY35" fmla="*/ 908962 h 979677"/>
              <a:gd name="connsiteX36" fmla="*/ 5485935 w 8192130"/>
              <a:gd name="connsiteY36" fmla="*/ 493422 h 979677"/>
              <a:gd name="connsiteX37" fmla="*/ 5486269 w 8192130"/>
              <a:gd name="connsiteY37" fmla="*/ 490110 h 979677"/>
              <a:gd name="connsiteX38" fmla="*/ 5484026 w 8192130"/>
              <a:gd name="connsiteY38" fmla="*/ 490110 h 979677"/>
              <a:gd name="connsiteX39" fmla="*/ 5484258 w 8192130"/>
              <a:gd name="connsiteY39" fmla="*/ 487806 h 979677"/>
              <a:gd name="connsiteX40" fmla="*/ 4998258 w 8192130"/>
              <a:gd name="connsiteY40" fmla="*/ 1806 h 979677"/>
              <a:gd name="connsiteX41" fmla="*/ 4512258 w 8192130"/>
              <a:gd name="connsiteY41" fmla="*/ 487806 h 979677"/>
              <a:gd name="connsiteX42" fmla="*/ 4512516 w 8192130"/>
              <a:gd name="connsiteY42" fmla="*/ 490365 h 979677"/>
              <a:gd name="connsiteX43" fmla="*/ 4511303 w 8192130"/>
              <a:gd name="connsiteY43" fmla="*/ 490365 h 979677"/>
              <a:gd name="connsiteX44" fmla="*/ 4511637 w 8192130"/>
              <a:gd name="connsiteY44" fmla="*/ 493677 h 979677"/>
              <a:gd name="connsiteX45" fmla="*/ 4096097 w 8192130"/>
              <a:gd name="connsiteY45" fmla="*/ 909217 h 979677"/>
              <a:gd name="connsiteX46" fmla="*/ 3680557 w 8192130"/>
              <a:gd name="connsiteY46" fmla="*/ 493677 h 979677"/>
              <a:gd name="connsiteX47" fmla="*/ 3680891 w 8192130"/>
              <a:gd name="connsiteY47" fmla="*/ 490365 h 979677"/>
              <a:gd name="connsiteX48" fmla="*/ 3679269 w 8192130"/>
              <a:gd name="connsiteY48" fmla="*/ 490365 h 979677"/>
              <a:gd name="connsiteX49" fmla="*/ 3679603 w 8192130"/>
              <a:gd name="connsiteY49" fmla="*/ 487053 h 979677"/>
              <a:gd name="connsiteX50" fmla="*/ 3193603 w 8192130"/>
              <a:gd name="connsiteY50" fmla="*/ 1053 h 979677"/>
              <a:gd name="connsiteX51" fmla="*/ 2707603 w 8192130"/>
              <a:gd name="connsiteY51" fmla="*/ 487053 h 979677"/>
              <a:gd name="connsiteX52" fmla="*/ 2707755 w 8192130"/>
              <a:gd name="connsiteY52" fmla="*/ 488559 h 979677"/>
              <a:gd name="connsiteX53" fmla="*/ 2705861 w 8192130"/>
              <a:gd name="connsiteY53" fmla="*/ 488559 h 979677"/>
              <a:gd name="connsiteX54" fmla="*/ 2706195 w 8192130"/>
              <a:gd name="connsiteY54" fmla="*/ 491871 h 979677"/>
              <a:gd name="connsiteX55" fmla="*/ 2290655 w 8192130"/>
              <a:gd name="connsiteY55" fmla="*/ 907411 h 979677"/>
              <a:gd name="connsiteX56" fmla="*/ 1875115 w 8192130"/>
              <a:gd name="connsiteY56" fmla="*/ 491871 h 979677"/>
              <a:gd name="connsiteX57" fmla="*/ 1875449 w 8192130"/>
              <a:gd name="connsiteY57" fmla="*/ 488559 h 979677"/>
              <a:gd name="connsiteX58" fmla="*/ 1874236 w 8192130"/>
              <a:gd name="connsiteY58" fmla="*/ 488559 h 979677"/>
              <a:gd name="connsiteX59" fmla="*/ 1874494 w 8192130"/>
              <a:gd name="connsiteY59" fmla="*/ 486000 h 979677"/>
              <a:gd name="connsiteX60" fmla="*/ 1388494 w 8192130"/>
              <a:gd name="connsiteY60" fmla="*/ 0 h 979677"/>
              <a:gd name="connsiteX61" fmla="*/ 902494 w 8192130"/>
              <a:gd name="connsiteY61" fmla="*/ 486000 h 979677"/>
              <a:gd name="connsiteX62" fmla="*/ 902828 w 8192130"/>
              <a:gd name="connsiteY62" fmla="*/ 489312 h 979677"/>
              <a:gd name="connsiteX63" fmla="*/ 901206 w 8192130"/>
              <a:gd name="connsiteY63" fmla="*/ 489312 h 979677"/>
              <a:gd name="connsiteX64" fmla="*/ 901540 w 8192130"/>
              <a:gd name="connsiteY64" fmla="*/ 492624 h 979677"/>
              <a:gd name="connsiteX65" fmla="*/ 486000 w 8192130"/>
              <a:gd name="connsiteY65" fmla="*/ 908164 h 979677"/>
              <a:gd name="connsiteX66" fmla="*/ 70460 w 8192130"/>
              <a:gd name="connsiteY66" fmla="*/ 492624 h 979677"/>
              <a:gd name="connsiteX67" fmla="*/ 70794 w 8192130"/>
              <a:gd name="connsiteY67" fmla="*/ 489312 h 979677"/>
              <a:gd name="connsiteX68" fmla="*/ 334 w 8192130"/>
              <a:gd name="connsiteY68" fmla="*/ 489312 h 979677"/>
              <a:gd name="connsiteX69" fmla="*/ 0 w 8192130"/>
              <a:gd name="connsiteY69" fmla="*/ 492624 h 979677"/>
              <a:gd name="connsiteX70" fmla="*/ 486000 w 8192130"/>
              <a:gd name="connsiteY70" fmla="*/ 978624 h 979677"/>
              <a:gd name="connsiteX71" fmla="*/ 972000 w 8192130"/>
              <a:gd name="connsiteY71" fmla="*/ 492624 h 979677"/>
              <a:gd name="connsiteX72" fmla="*/ 971666 w 8192130"/>
              <a:gd name="connsiteY72" fmla="*/ 489312 h 979677"/>
              <a:gd name="connsiteX73" fmla="*/ 973288 w 8192130"/>
              <a:gd name="connsiteY73" fmla="*/ 489312 h 979677"/>
              <a:gd name="connsiteX74" fmla="*/ 972954 w 8192130"/>
              <a:gd name="connsiteY74" fmla="*/ 486000 h 979677"/>
              <a:gd name="connsiteX75" fmla="*/ 1388494 w 8192130"/>
              <a:gd name="connsiteY75" fmla="*/ 70460 h 979677"/>
              <a:gd name="connsiteX76" fmla="*/ 1804034 w 8192130"/>
              <a:gd name="connsiteY76" fmla="*/ 486000 h 979677"/>
              <a:gd name="connsiteX77" fmla="*/ 1803700 w 8192130"/>
              <a:gd name="connsiteY77" fmla="*/ 489312 h 979677"/>
              <a:gd name="connsiteX78" fmla="*/ 1804913 w 8192130"/>
              <a:gd name="connsiteY78" fmla="*/ 489312 h 979677"/>
              <a:gd name="connsiteX79" fmla="*/ 1804655 w 8192130"/>
              <a:gd name="connsiteY79" fmla="*/ 491871 h 979677"/>
              <a:gd name="connsiteX80" fmla="*/ 2290655 w 8192130"/>
              <a:gd name="connsiteY80" fmla="*/ 977871 h 979677"/>
              <a:gd name="connsiteX81" fmla="*/ 2776655 w 8192130"/>
              <a:gd name="connsiteY81" fmla="*/ 491871 h 979677"/>
              <a:gd name="connsiteX82" fmla="*/ 2776503 w 8192130"/>
              <a:gd name="connsiteY82" fmla="*/ 490365 h 979677"/>
              <a:gd name="connsiteX83" fmla="*/ 2778397 w 8192130"/>
              <a:gd name="connsiteY83" fmla="*/ 490365 h 979677"/>
              <a:gd name="connsiteX84" fmla="*/ 2778063 w 8192130"/>
              <a:gd name="connsiteY84" fmla="*/ 487053 h 979677"/>
              <a:gd name="connsiteX85" fmla="*/ 3193603 w 8192130"/>
              <a:gd name="connsiteY85" fmla="*/ 71513 h 979677"/>
              <a:gd name="connsiteX86" fmla="*/ 3609143 w 8192130"/>
              <a:gd name="connsiteY86" fmla="*/ 487053 h 979677"/>
              <a:gd name="connsiteX87" fmla="*/ 3608809 w 8192130"/>
              <a:gd name="connsiteY87" fmla="*/ 490365 h 979677"/>
              <a:gd name="connsiteX88" fmla="*/ 3610431 w 8192130"/>
              <a:gd name="connsiteY88" fmla="*/ 490365 h 979677"/>
              <a:gd name="connsiteX89" fmla="*/ 3610097 w 8192130"/>
              <a:gd name="connsiteY89" fmla="*/ 493677 h 979677"/>
              <a:gd name="connsiteX90" fmla="*/ 4096097 w 8192130"/>
              <a:gd name="connsiteY90" fmla="*/ 979677 h 9796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</a:cxnLst>
            <a:rect l="l" t="t" r="r" b="b"/>
            <a:pathLst>
              <a:path w="8192130" h="979677">
                <a:moveTo>
                  <a:pt x="4096097" y="979677"/>
                </a:moveTo>
                <a:cubicBezTo>
                  <a:pt x="4364507" y="979677"/>
                  <a:pt x="4582097" y="762087"/>
                  <a:pt x="4582097" y="493677"/>
                </a:cubicBezTo>
                <a:lnTo>
                  <a:pt x="4581839" y="491118"/>
                </a:lnTo>
                <a:lnTo>
                  <a:pt x="4583052" y="491118"/>
                </a:lnTo>
                <a:lnTo>
                  <a:pt x="4582718" y="487806"/>
                </a:lnTo>
                <a:cubicBezTo>
                  <a:pt x="4582718" y="258310"/>
                  <a:pt x="4768762" y="72266"/>
                  <a:pt x="4998258" y="72266"/>
                </a:cubicBezTo>
                <a:cubicBezTo>
                  <a:pt x="5227754" y="72266"/>
                  <a:pt x="5413798" y="258310"/>
                  <a:pt x="5413798" y="487806"/>
                </a:cubicBezTo>
                <a:lnTo>
                  <a:pt x="5413464" y="491118"/>
                </a:lnTo>
                <a:lnTo>
                  <a:pt x="5415708" y="491118"/>
                </a:lnTo>
                <a:lnTo>
                  <a:pt x="5415475" y="493422"/>
                </a:lnTo>
                <a:cubicBezTo>
                  <a:pt x="5415475" y="761832"/>
                  <a:pt x="5633065" y="979422"/>
                  <a:pt x="5901475" y="979422"/>
                </a:cubicBezTo>
                <a:cubicBezTo>
                  <a:pt x="6169885" y="979422"/>
                  <a:pt x="6387475" y="761832"/>
                  <a:pt x="6387475" y="493422"/>
                </a:cubicBezTo>
                <a:lnTo>
                  <a:pt x="6387141" y="490110"/>
                </a:lnTo>
                <a:lnTo>
                  <a:pt x="6388763" y="490110"/>
                </a:lnTo>
                <a:lnTo>
                  <a:pt x="6388429" y="486798"/>
                </a:lnTo>
                <a:cubicBezTo>
                  <a:pt x="6388429" y="257302"/>
                  <a:pt x="6574473" y="71258"/>
                  <a:pt x="6803969" y="71258"/>
                </a:cubicBezTo>
                <a:cubicBezTo>
                  <a:pt x="7033465" y="71258"/>
                  <a:pt x="7219509" y="257302"/>
                  <a:pt x="7219509" y="486798"/>
                </a:cubicBezTo>
                <a:lnTo>
                  <a:pt x="7219175" y="490110"/>
                </a:lnTo>
                <a:lnTo>
                  <a:pt x="7220388" y="490110"/>
                </a:lnTo>
                <a:lnTo>
                  <a:pt x="7220130" y="492669"/>
                </a:lnTo>
                <a:cubicBezTo>
                  <a:pt x="7220130" y="761079"/>
                  <a:pt x="7437720" y="978669"/>
                  <a:pt x="7706130" y="978669"/>
                </a:cubicBezTo>
                <a:cubicBezTo>
                  <a:pt x="7974540" y="978669"/>
                  <a:pt x="8192130" y="761079"/>
                  <a:pt x="8192130" y="492669"/>
                </a:cubicBezTo>
                <a:lnTo>
                  <a:pt x="8191796" y="489357"/>
                </a:lnTo>
                <a:lnTo>
                  <a:pt x="8121336" y="489357"/>
                </a:lnTo>
                <a:lnTo>
                  <a:pt x="8121670" y="492669"/>
                </a:lnTo>
                <a:cubicBezTo>
                  <a:pt x="8121670" y="722165"/>
                  <a:pt x="7935626" y="908209"/>
                  <a:pt x="7706130" y="908209"/>
                </a:cubicBezTo>
                <a:cubicBezTo>
                  <a:pt x="7476634" y="908209"/>
                  <a:pt x="7290590" y="722165"/>
                  <a:pt x="7290590" y="492669"/>
                </a:cubicBezTo>
                <a:lnTo>
                  <a:pt x="7290924" y="489357"/>
                </a:lnTo>
                <a:lnTo>
                  <a:pt x="7289711" y="489357"/>
                </a:lnTo>
                <a:lnTo>
                  <a:pt x="7289969" y="486798"/>
                </a:lnTo>
                <a:cubicBezTo>
                  <a:pt x="7289969" y="218388"/>
                  <a:pt x="7072379" y="798"/>
                  <a:pt x="6803969" y="798"/>
                </a:cubicBezTo>
                <a:cubicBezTo>
                  <a:pt x="6535559" y="798"/>
                  <a:pt x="6317969" y="218388"/>
                  <a:pt x="6317969" y="486798"/>
                </a:cubicBezTo>
                <a:lnTo>
                  <a:pt x="6318303" y="490110"/>
                </a:lnTo>
                <a:lnTo>
                  <a:pt x="6316681" y="490110"/>
                </a:lnTo>
                <a:lnTo>
                  <a:pt x="6317015" y="493422"/>
                </a:lnTo>
                <a:cubicBezTo>
                  <a:pt x="6317015" y="722918"/>
                  <a:pt x="6130971" y="908962"/>
                  <a:pt x="5901475" y="908962"/>
                </a:cubicBezTo>
                <a:cubicBezTo>
                  <a:pt x="5671979" y="908962"/>
                  <a:pt x="5485935" y="722918"/>
                  <a:pt x="5485935" y="493422"/>
                </a:cubicBezTo>
                <a:lnTo>
                  <a:pt x="5486269" y="490110"/>
                </a:lnTo>
                <a:lnTo>
                  <a:pt x="5484026" y="490110"/>
                </a:lnTo>
                <a:lnTo>
                  <a:pt x="5484258" y="487806"/>
                </a:lnTo>
                <a:cubicBezTo>
                  <a:pt x="5484258" y="219396"/>
                  <a:pt x="5266668" y="1806"/>
                  <a:pt x="4998258" y="1806"/>
                </a:cubicBezTo>
                <a:cubicBezTo>
                  <a:pt x="4729848" y="1806"/>
                  <a:pt x="4512258" y="219396"/>
                  <a:pt x="4512258" y="487806"/>
                </a:cubicBezTo>
                <a:lnTo>
                  <a:pt x="4512516" y="490365"/>
                </a:lnTo>
                <a:lnTo>
                  <a:pt x="4511303" y="490365"/>
                </a:lnTo>
                <a:lnTo>
                  <a:pt x="4511637" y="493677"/>
                </a:lnTo>
                <a:cubicBezTo>
                  <a:pt x="4511637" y="723173"/>
                  <a:pt x="4325593" y="909217"/>
                  <a:pt x="4096097" y="909217"/>
                </a:cubicBezTo>
                <a:cubicBezTo>
                  <a:pt x="3866601" y="909217"/>
                  <a:pt x="3680557" y="723173"/>
                  <a:pt x="3680557" y="493677"/>
                </a:cubicBezTo>
                <a:lnTo>
                  <a:pt x="3680891" y="490365"/>
                </a:lnTo>
                <a:lnTo>
                  <a:pt x="3679269" y="490365"/>
                </a:lnTo>
                <a:lnTo>
                  <a:pt x="3679603" y="487053"/>
                </a:lnTo>
                <a:cubicBezTo>
                  <a:pt x="3679603" y="218643"/>
                  <a:pt x="3462013" y="1053"/>
                  <a:pt x="3193603" y="1053"/>
                </a:cubicBezTo>
                <a:cubicBezTo>
                  <a:pt x="2925193" y="1053"/>
                  <a:pt x="2707603" y="218643"/>
                  <a:pt x="2707603" y="487053"/>
                </a:cubicBezTo>
                <a:lnTo>
                  <a:pt x="2707755" y="488559"/>
                </a:lnTo>
                <a:lnTo>
                  <a:pt x="2705861" y="488559"/>
                </a:lnTo>
                <a:lnTo>
                  <a:pt x="2706195" y="491871"/>
                </a:lnTo>
                <a:cubicBezTo>
                  <a:pt x="2706195" y="721367"/>
                  <a:pt x="2520151" y="907411"/>
                  <a:pt x="2290655" y="907411"/>
                </a:cubicBezTo>
                <a:cubicBezTo>
                  <a:pt x="2061159" y="907411"/>
                  <a:pt x="1875115" y="721367"/>
                  <a:pt x="1875115" y="491871"/>
                </a:cubicBezTo>
                <a:lnTo>
                  <a:pt x="1875449" y="488559"/>
                </a:lnTo>
                <a:lnTo>
                  <a:pt x="1874236" y="488559"/>
                </a:lnTo>
                <a:lnTo>
                  <a:pt x="1874494" y="486000"/>
                </a:lnTo>
                <a:cubicBezTo>
                  <a:pt x="1874494" y="217590"/>
                  <a:pt x="1656904" y="0"/>
                  <a:pt x="1388494" y="0"/>
                </a:cubicBezTo>
                <a:cubicBezTo>
                  <a:pt x="1120084" y="0"/>
                  <a:pt x="902494" y="217590"/>
                  <a:pt x="902494" y="486000"/>
                </a:cubicBezTo>
                <a:lnTo>
                  <a:pt x="902828" y="489312"/>
                </a:lnTo>
                <a:lnTo>
                  <a:pt x="901206" y="489312"/>
                </a:lnTo>
                <a:lnTo>
                  <a:pt x="901540" y="492624"/>
                </a:lnTo>
                <a:cubicBezTo>
                  <a:pt x="901540" y="722120"/>
                  <a:pt x="715496" y="908164"/>
                  <a:pt x="486000" y="908164"/>
                </a:cubicBezTo>
                <a:cubicBezTo>
                  <a:pt x="256504" y="908164"/>
                  <a:pt x="70460" y="722120"/>
                  <a:pt x="70460" y="492624"/>
                </a:cubicBezTo>
                <a:lnTo>
                  <a:pt x="70794" y="489312"/>
                </a:lnTo>
                <a:lnTo>
                  <a:pt x="334" y="489312"/>
                </a:lnTo>
                <a:lnTo>
                  <a:pt x="0" y="492624"/>
                </a:lnTo>
                <a:cubicBezTo>
                  <a:pt x="0" y="761034"/>
                  <a:pt x="217590" y="978624"/>
                  <a:pt x="486000" y="978624"/>
                </a:cubicBezTo>
                <a:cubicBezTo>
                  <a:pt x="754410" y="978624"/>
                  <a:pt x="972000" y="761034"/>
                  <a:pt x="972000" y="492624"/>
                </a:cubicBezTo>
                <a:lnTo>
                  <a:pt x="971666" y="489312"/>
                </a:lnTo>
                <a:lnTo>
                  <a:pt x="973288" y="489312"/>
                </a:lnTo>
                <a:lnTo>
                  <a:pt x="972954" y="486000"/>
                </a:lnTo>
                <a:cubicBezTo>
                  <a:pt x="972954" y="256504"/>
                  <a:pt x="1158998" y="70460"/>
                  <a:pt x="1388494" y="70460"/>
                </a:cubicBezTo>
                <a:cubicBezTo>
                  <a:pt x="1617990" y="70460"/>
                  <a:pt x="1804034" y="256504"/>
                  <a:pt x="1804034" y="486000"/>
                </a:cubicBezTo>
                <a:lnTo>
                  <a:pt x="1803700" y="489312"/>
                </a:lnTo>
                <a:lnTo>
                  <a:pt x="1804913" y="489312"/>
                </a:lnTo>
                <a:lnTo>
                  <a:pt x="1804655" y="491871"/>
                </a:lnTo>
                <a:cubicBezTo>
                  <a:pt x="1804655" y="760281"/>
                  <a:pt x="2022245" y="977871"/>
                  <a:pt x="2290655" y="977871"/>
                </a:cubicBezTo>
                <a:cubicBezTo>
                  <a:pt x="2559065" y="977871"/>
                  <a:pt x="2776655" y="760281"/>
                  <a:pt x="2776655" y="491871"/>
                </a:cubicBezTo>
                <a:lnTo>
                  <a:pt x="2776503" y="490365"/>
                </a:lnTo>
                <a:lnTo>
                  <a:pt x="2778397" y="490365"/>
                </a:lnTo>
                <a:lnTo>
                  <a:pt x="2778063" y="487053"/>
                </a:lnTo>
                <a:cubicBezTo>
                  <a:pt x="2778063" y="257557"/>
                  <a:pt x="2964107" y="71513"/>
                  <a:pt x="3193603" y="71513"/>
                </a:cubicBezTo>
                <a:cubicBezTo>
                  <a:pt x="3423099" y="71513"/>
                  <a:pt x="3609143" y="257557"/>
                  <a:pt x="3609143" y="487053"/>
                </a:cubicBezTo>
                <a:lnTo>
                  <a:pt x="3608809" y="490365"/>
                </a:lnTo>
                <a:lnTo>
                  <a:pt x="3610431" y="490365"/>
                </a:lnTo>
                <a:lnTo>
                  <a:pt x="3610097" y="493677"/>
                </a:lnTo>
                <a:cubicBezTo>
                  <a:pt x="3610097" y="762087"/>
                  <a:pt x="3827687" y="979677"/>
                  <a:pt x="4096097" y="979677"/>
                </a:cubicBezTo>
                <a:close/>
              </a:path>
            </a:pathLst>
          </a:custGeom>
          <a:solidFill>
            <a:srgbClr val="3AEE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sz="2400">
              <a:solidFill>
                <a:schemeClr val="tx1"/>
              </a:solidFill>
            </a:endParaRPr>
          </a:p>
        </p:txBody>
      </p:sp>
      <p:sp>
        <p:nvSpPr>
          <p:cNvPr id="6" name="Anillo 5"/>
          <p:cNvSpPr/>
          <p:nvPr/>
        </p:nvSpPr>
        <p:spPr>
          <a:xfrm>
            <a:off x="537512" y="3158482"/>
            <a:ext cx="993683" cy="993600"/>
          </a:xfrm>
          <a:prstGeom prst="donut">
            <a:avLst>
              <a:gd name="adj" fmla="val 8802"/>
            </a:avLst>
          </a:prstGeom>
          <a:solidFill>
            <a:schemeClr val="tx1">
              <a:alpha val="5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sz="2400">
              <a:solidFill>
                <a:schemeClr val="tx1"/>
              </a:solidFill>
            </a:endParaRPr>
          </a:p>
        </p:txBody>
      </p:sp>
      <p:sp>
        <p:nvSpPr>
          <p:cNvPr id="7" name="Anillo 6"/>
          <p:cNvSpPr/>
          <p:nvPr/>
        </p:nvSpPr>
        <p:spPr>
          <a:xfrm>
            <a:off x="679441" y="3296423"/>
            <a:ext cx="720000" cy="720000"/>
          </a:xfrm>
          <a:prstGeom prst="donut">
            <a:avLst>
              <a:gd name="adj" fmla="val 3522"/>
            </a:avLst>
          </a:prstGeom>
          <a:solidFill>
            <a:schemeClr val="tx1">
              <a:alpha val="5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sz="2400">
              <a:solidFill>
                <a:schemeClr val="tx1"/>
              </a:solidFill>
            </a:endParaRPr>
          </a:p>
        </p:txBody>
      </p:sp>
      <p:sp>
        <p:nvSpPr>
          <p:cNvPr id="8" name="Anillo 7"/>
          <p:cNvSpPr/>
          <p:nvPr/>
        </p:nvSpPr>
        <p:spPr>
          <a:xfrm>
            <a:off x="1734395" y="3158482"/>
            <a:ext cx="993683" cy="993600"/>
          </a:xfrm>
          <a:prstGeom prst="donut">
            <a:avLst>
              <a:gd name="adj" fmla="val 8802"/>
            </a:avLst>
          </a:prstGeom>
          <a:solidFill>
            <a:schemeClr val="tx1">
              <a:alpha val="5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sz="2400">
              <a:solidFill>
                <a:schemeClr val="tx1"/>
              </a:solidFill>
            </a:endParaRPr>
          </a:p>
        </p:txBody>
      </p:sp>
      <p:sp>
        <p:nvSpPr>
          <p:cNvPr id="9" name="Anillo 8"/>
          <p:cNvSpPr/>
          <p:nvPr/>
        </p:nvSpPr>
        <p:spPr>
          <a:xfrm>
            <a:off x="1876324" y="3296423"/>
            <a:ext cx="720000" cy="720000"/>
          </a:xfrm>
          <a:prstGeom prst="donut">
            <a:avLst>
              <a:gd name="adj" fmla="val 3522"/>
            </a:avLst>
          </a:prstGeom>
          <a:solidFill>
            <a:schemeClr val="tx1">
              <a:alpha val="5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sz="2400">
              <a:solidFill>
                <a:schemeClr val="tx1"/>
              </a:solidFill>
            </a:endParaRPr>
          </a:p>
        </p:txBody>
      </p:sp>
      <p:sp>
        <p:nvSpPr>
          <p:cNvPr id="10" name="Anillo 9"/>
          <p:cNvSpPr/>
          <p:nvPr/>
        </p:nvSpPr>
        <p:spPr>
          <a:xfrm>
            <a:off x="2947029" y="3158482"/>
            <a:ext cx="993683" cy="993600"/>
          </a:xfrm>
          <a:prstGeom prst="donut">
            <a:avLst>
              <a:gd name="adj" fmla="val 8802"/>
            </a:avLst>
          </a:prstGeom>
          <a:solidFill>
            <a:schemeClr val="tx1">
              <a:alpha val="5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sz="2400">
              <a:solidFill>
                <a:schemeClr val="tx1"/>
              </a:solidFill>
            </a:endParaRPr>
          </a:p>
        </p:txBody>
      </p:sp>
      <p:sp>
        <p:nvSpPr>
          <p:cNvPr id="11" name="Anillo 10"/>
          <p:cNvSpPr/>
          <p:nvPr/>
        </p:nvSpPr>
        <p:spPr>
          <a:xfrm>
            <a:off x="3088959" y="3296423"/>
            <a:ext cx="720000" cy="720000"/>
          </a:xfrm>
          <a:prstGeom prst="donut">
            <a:avLst>
              <a:gd name="adj" fmla="val 3522"/>
            </a:avLst>
          </a:prstGeom>
          <a:solidFill>
            <a:schemeClr val="tx1">
              <a:alpha val="5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sz="2400">
              <a:solidFill>
                <a:schemeClr val="tx1"/>
              </a:solidFill>
            </a:endParaRPr>
          </a:p>
        </p:txBody>
      </p:sp>
      <p:sp>
        <p:nvSpPr>
          <p:cNvPr id="12" name="Anillo 11"/>
          <p:cNvSpPr/>
          <p:nvPr/>
        </p:nvSpPr>
        <p:spPr>
          <a:xfrm>
            <a:off x="4158960" y="3167210"/>
            <a:ext cx="993683" cy="993600"/>
          </a:xfrm>
          <a:prstGeom prst="donut">
            <a:avLst>
              <a:gd name="adj" fmla="val 8802"/>
            </a:avLst>
          </a:prstGeom>
          <a:solidFill>
            <a:schemeClr val="tx1">
              <a:alpha val="5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sz="2400">
              <a:solidFill>
                <a:schemeClr val="tx1"/>
              </a:solidFill>
            </a:endParaRPr>
          </a:p>
        </p:txBody>
      </p:sp>
      <p:sp>
        <p:nvSpPr>
          <p:cNvPr id="13" name="Anillo 12"/>
          <p:cNvSpPr/>
          <p:nvPr/>
        </p:nvSpPr>
        <p:spPr>
          <a:xfrm>
            <a:off x="4300889" y="3305151"/>
            <a:ext cx="720000" cy="720000"/>
          </a:xfrm>
          <a:prstGeom prst="donut">
            <a:avLst>
              <a:gd name="adj" fmla="val 3522"/>
            </a:avLst>
          </a:prstGeom>
          <a:solidFill>
            <a:schemeClr val="tx1">
              <a:alpha val="5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sz="2400">
              <a:solidFill>
                <a:schemeClr val="tx1"/>
              </a:solidFill>
            </a:endParaRPr>
          </a:p>
        </p:txBody>
      </p:sp>
      <p:sp>
        <p:nvSpPr>
          <p:cNvPr id="14" name="Anillo 13"/>
          <p:cNvSpPr/>
          <p:nvPr/>
        </p:nvSpPr>
        <p:spPr>
          <a:xfrm>
            <a:off x="5355843" y="3167210"/>
            <a:ext cx="993683" cy="993600"/>
          </a:xfrm>
          <a:prstGeom prst="donut">
            <a:avLst>
              <a:gd name="adj" fmla="val 8802"/>
            </a:avLst>
          </a:prstGeom>
          <a:solidFill>
            <a:schemeClr val="tx1">
              <a:alpha val="5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sz="2400">
              <a:solidFill>
                <a:schemeClr val="tx1"/>
              </a:solidFill>
            </a:endParaRPr>
          </a:p>
        </p:txBody>
      </p:sp>
      <p:sp>
        <p:nvSpPr>
          <p:cNvPr id="15" name="Anillo 14"/>
          <p:cNvSpPr/>
          <p:nvPr/>
        </p:nvSpPr>
        <p:spPr>
          <a:xfrm>
            <a:off x="5497772" y="3305151"/>
            <a:ext cx="720000" cy="720000"/>
          </a:xfrm>
          <a:prstGeom prst="donut">
            <a:avLst>
              <a:gd name="adj" fmla="val 3522"/>
            </a:avLst>
          </a:prstGeom>
          <a:solidFill>
            <a:schemeClr val="tx1">
              <a:alpha val="5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sz="2400">
              <a:solidFill>
                <a:schemeClr val="tx1"/>
              </a:solidFill>
            </a:endParaRPr>
          </a:p>
        </p:txBody>
      </p:sp>
      <p:sp>
        <p:nvSpPr>
          <p:cNvPr id="16" name="Anillo 15"/>
          <p:cNvSpPr/>
          <p:nvPr/>
        </p:nvSpPr>
        <p:spPr>
          <a:xfrm>
            <a:off x="6568477" y="3167210"/>
            <a:ext cx="993683" cy="993600"/>
          </a:xfrm>
          <a:prstGeom prst="donut">
            <a:avLst>
              <a:gd name="adj" fmla="val 8802"/>
            </a:avLst>
          </a:prstGeom>
          <a:solidFill>
            <a:schemeClr val="tx1">
              <a:alpha val="5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sz="2400">
              <a:solidFill>
                <a:schemeClr val="tx1"/>
              </a:solidFill>
            </a:endParaRPr>
          </a:p>
        </p:txBody>
      </p:sp>
      <p:sp>
        <p:nvSpPr>
          <p:cNvPr id="17" name="Anillo 16"/>
          <p:cNvSpPr/>
          <p:nvPr/>
        </p:nvSpPr>
        <p:spPr>
          <a:xfrm>
            <a:off x="6710407" y="3305151"/>
            <a:ext cx="720000" cy="720000"/>
          </a:xfrm>
          <a:prstGeom prst="donut">
            <a:avLst>
              <a:gd name="adj" fmla="val 3522"/>
            </a:avLst>
          </a:prstGeom>
          <a:solidFill>
            <a:schemeClr val="tx1">
              <a:alpha val="5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sz="2400">
              <a:solidFill>
                <a:schemeClr val="tx1"/>
              </a:solidFill>
            </a:endParaRPr>
          </a:p>
        </p:txBody>
      </p:sp>
      <p:sp>
        <p:nvSpPr>
          <p:cNvPr id="18" name="Anillo 17"/>
          <p:cNvSpPr/>
          <p:nvPr/>
        </p:nvSpPr>
        <p:spPr>
          <a:xfrm>
            <a:off x="7769807" y="3159367"/>
            <a:ext cx="993683" cy="993600"/>
          </a:xfrm>
          <a:prstGeom prst="donut">
            <a:avLst>
              <a:gd name="adj" fmla="val 8802"/>
            </a:avLst>
          </a:prstGeom>
          <a:solidFill>
            <a:schemeClr val="tx1">
              <a:alpha val="5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sz="2400">
              <a:solidFill>
                <a:schemeClr val="tx1"/>
              </a:solidFill>
            </a:endParaRPr>
          </a:p>
        </p:txBody>
      </p:sp>
      <p:sp>
        <p:nvSpPr>
          <p:cNvPr id="19" name="Anillo 18"/>
          <p:cNvSpPr/>
          <p:nvPr/>
        </p:nvSpPr>
        <p:spPr>
          <a:xfrm>
            <a:off x="7911736" y="3297308"/>
            <a:ext cx="720000" cy="720000"/>
          </a:xfrm>
          <a:prstGeom prst="donut">
            <a:avLst>
              <a:gd name="adj" fmla="val 3522"/>
            </a:avLst>
          </a:prstGeom>
          <a:solidFill>
            <a:schemeClr val="tx1">
              <a:alpha val="5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sz="2400">
              <a:solidFill>
                <a:schemeClr val="tx1"/>
              </a:solidFill>
            </a:endParaRPr>
          </a:p>
        </p:txBody>
      </p:sp>
      <p:sp>
        <p:nvSpPr>
          <p:cNvPr id="20" name="Anillo 19"/>
          <p:cNvSpPr/>
          <p:nvPr/>
        </p:nvSpPr>
        <p:spPr>
          <a:xfrm>
            <a:off x="8977291" y="3159367"/>
            <a:ext cx="993683" cy="993600"/>
          </a:xfrm>
          <a:prstGeom prst="donut">
            <a:avLst>
              <a:gd name="adj" fmla="val 8802"/>
            </a:avLst>
          </a:prstGeom>
          <a:solidFill>
            <a:schemeClr val="tx1">
              <a:alpha val="5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sz="2400">
              <a:solidFill>
                <a:schemeClr val="tx1"/>
              </a:solidFill>
            </a:endParaRPr>
          </a:p>
        </p:txBody>
      </p:sp>
      <p:sp>
        <p:nvSpPr>
          <p:cNvPr id="21" name="Anillo 20"/>
          <p:cNvSpPr/>
          <p:nvPr/>
        </p:nvSpPr>
        <p:spPr>
          <a:xfrm>
            <a:off x="9119220" y="3297308"/>
            <a:ext cx="720000" cy="720000"/>
          </a:xfrm>
          <a:prstGeom prst="donut">
            <a:avLst>
              <a:gd name="adj" fmla="val 3522"/>
            </a:avLst>
          </a:prstGeom>
          <a:solidFill>
            <a:schemeClr val="tx1">
              <a:alpha val="5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sz="2400">
              <a:solidFill>
                <a:schemeClr val="tx1"/>
              </a:solidFill>
            </a:endParaRPr>
          </a:p>
        </p:txBody>
      </p:sp>
      <p:sp>
        <p:nvSpPr>
          <p:cNvPr id="22" name="3 CuadroTexto"/>
          <p:cNvSpPr txBox="1"/>
          <p:nvPr/>
        </p:nvSpPr>
        <p:spPr>
          <a:xfrm>
            <a:off x="930195" y="1098465"/>
            <a:ext cx="10128437" cy="369330"/>
          </a:xfrm>
          <a:prstGeom prst="rect">
            <a:avLst/>
          </a:prstGeom>
          <a:noFill/>
        </p:spPr>
        <p:txBody>
          <a:bodyPr wrap="square" lIns="121917" tIns="60959" rIns="121917" bIns="60959">
            <a:spAutoFit/>
          </a:bodyPr>
          <a:lstStyle/>
          <a:p>
            <a:pPr algn="just"/>
            <a:r>
              <a:rPr lang="es-EC" sz="1600" dirty="0">
                <a:latin typeface="Agency FB" panose="020B0503020202020204" pitchFamily="34" charset="0"/>
              </a:rPr>
              <a:t>El MPE es un estándar que describe y define el conjunto de fases, procesos y actividades necesarios para producir estadísticas oficiales de calidad</a:t>
            </a:r>
            <a:r>
              <a:rPr lang="es-EC" sz="1600" dirty="0"/>
              <a:t>. </a:t>
            </a:r>
          </a:p>
        </p:txBody>
      </p:sp>
      <p:sp>
        <p:nvSpPr>
          <p:cNvPr id="23" name="Título 1"/>
          <p:cNvSpPr>
            <a:spLocks noGrp="1"/>
          </p:cNvSpPr>
          <p:nvPr>
            <p:ph type="title"/>
          </p:nvPr>
        </p:nvSpPr>
        <p:spPr>
          <a:xfrm>
            <a:off x="1174467" y="278379"/>
            <a:ext cx="8796507" cy="414116"/>
          </a:xfrm>
        </p:spPr>
        <p:txBody>
          <a:bodyPr>
            <a:normAutofit fontScale="90000"/>
          </a:bodyPr>
          <a:lstStyle/>
          <a:p>
            <a:pPr algn="ctr"/>
            <a:r>
              <a:rPr lang="es-EC" sz="2667" dirty="0">
                <a:solidFill>
                  <a:schemeClr val="tx1"/>
                </a:solidFill>
                <a:latin typeface="Agency FB" panose="020B0503020202020204" pitchFamily="34" charset="0"/>
              </a:rPr>
              <a:t>Modelo de Producción  </a:t>
            </a:r>
            <a:r>
              <a:rPr lang="es-EC" sz="2667" dirty="0">
                <a:solidFill>
                  <a:schemeClr val="tx1"/>
                </a:solidFill>
                <a:latin typeface="Agency FB" panose="020B0503020202020204" pitchFamily="34" charset="0"/>
                <a:ea typeface="Century Gothic" charset="0"/>
                <a:cs typeface="Century Gothic" charset="0"/>
              </a:rPr>
              <a:t>Estadística - MPE</a:t>
            </a:r>
          </a:p>
        </p:txBody>
      </p:sp>
      <p:cxnSp>
        <p:nvCxnSpPr>
          <p:cNvPr id="24" name="Conector recto de flecha 23"/>
          <p:cNvCxnSpPr/>
          <p:nvPr/>
        </p:nvCxnSpPr>
        <p:spPr>
          <a:xfrm>
            <a:off x="1031252" y="4115907"/>
            <a:ext cx="0" cy="480000"/>
          </a:xfrm>
          <a:prstGeom prst="straightConnector1">
            <a:avLst/>
          </a:prstGeom>
          <a:ln w="9525">
            <a:solidFill>
              <a:schemeClr val="tx1">
                <a:alpha val="53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ector recto de flecha 24"/>
          <p:cNvCxnSpPr/>
          <p:nvPr/>
        </p:nvCxnSpPr>
        <p:spPr>
          <a:xfrm>
            <a:off x="3443871" y="4115907"/>
            <a:ext cx="0" cy="480000"/>
          </a:xfrm>
          <a:prstGeom prst="straightConnector1">
            <a:avLst/>
          </a:prstGeom>
          <a:ln w="9525">
            <a:solidFill>
              <a:schemeClr val="tx1">
                <a:alpha val="53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ector recto de flecha 25"/>
          <p:cNvCxnSpPr/>
          <p:nvPr/>
        </p:nvCxnSpPr>
        <p:spPr>
          <a:xfrm>
            <a:off x="5846368" y="4122364"/>
            <a:ext cx="0" cy="480000"/>
          </a:xfrm>
          <a:prstGeom prst="straightConnector1">
            <a:avLst/>
          </a:prstGeom>
          <a:ln w="9525">
            <a:solidFill>
              <a:schemeClr val="tx1">
                <a:alpha val="53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ector recto de flecha 26"/>
          <p:cNvCxnSpPr/>
          <p:nvPr/>
        </p:nvCxnSpPr>
        <p:spPr>
          <a:xfrm>
            <a:off x="8266648" y="4110606"/>
            <a:ext cx="0" cy="480000"/>
          </a:xfrm>
          <a:prstGeom prst="straightConnector1">
            <a:avLst/>
          </a:prstGeom>
          <a:ln w="9525">
            <a:solidFill>
              <a:schemeClr val="tx1">
                <a:alpha val="53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ector recto de flecha 27"/>
          <p:cNvCxnSpPr/>
          <p:nvPr/>
        </p:nvCxnSpPr>
        <p:spPr>
          <a:xfrm>
            <a:off x="10676165" y="4107975"/>
            <a:ext cx="0" cy="480000"/>
          </a:xfrm>
          <a:prstGeom prst="straightConnector1">
            <a:avLst/>
          </a:prstGeom>
          <a:ln w="9525">
            <a:solidFill>
              <a:srgbClr val="3AEED2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ector recto de flecha 28"/>
          <p:cNvCxnSpPr/>
          <p:nvPr/>
        </p:nvCxnSpPr>
        <p:spPr>
          <a:xfrm>
            <a:off x="9474132" y="2720047"/>
            <a:ext cx="0" cy="480000"/>
          </a:xfrm>
          <a:prstGeom prst="straightConnector1">
            <a:avLst/>
          </a:prstGeom>
          <a:ln w="9525">
            <a:solidFill>
              <a:schemeClr val="tx1">
                <a:alpha val="53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ector recto de flecha 29"/>
          <p:cNvCxnSpPr/>
          <p:nvPr/>
        </p:nvCxnSpPr>
        <p:spPr>
          <a:xfrm>
            <a:off x="7063553" y="2730650"/>
            <a:ext cx="0" cy="480000"/>
          </a:xfrm>
          <a:prstGeom prst="straightConnector1">
            <a:avLst/>
          </a:prstGeom>
          <a:ln w="9525">
            <a:solidFill>
              <a:schemeClr val="tx1">
                <a:alpha val="53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ector recto de flecha 30"/>
          <p:cNvCxnSpPr/>
          <p:nvPr/>
        </p:nvCxnSpPr>
        <p:spPr>
          <a:xfrm>
            <a:off x="4655353" y="2725348"/>
            <a:ext cx="0" cy="480000"/>
          </a:xfrm>
          <a:prstGeom prst="straightConnector1">
            <a:avLst/>
          </a:prstGeom>
          <a:ln w="9525">
            <a:solidFill>
              <a:schemeClr val="tx1">
                <a:alpha val="53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Conector recto de flecha 31"/>
          <p:cNvCxnSpPr/>
          <p:nvPr/>
        </p:nvCxnSpPr>
        <p:spPr>
          <a:xfrm>
            <a:off x="2231236" y="2720047"/>
            <a:ext cx="0" cy="480000"/>
          </a:xfrm>
          <a:prstGeom prst="straightConnector1">
            <a:avLst/>
          </a:prstGeom>
          <a:ln w="9525">
            <a:solidFill>
              <a:schemeClr val="tx1">
                <a:alpha val="53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3 CuadroTexto"/>
          <p:cNvSpPr txBox="1"/>
          <p:nvPr/>
        </p:nvSpPr>
        <p:spPr>
          <a:xfrm>
            <a:off x="219817" y="4614566"/>
            <a:ext cx="2570476" cy="984883"/>
          </a:xfrm>
          <a:prstGeom prst="rect">
            <a:avLst/>
          </a:prstGeom>
          <a:noFill/>
        </p:spPr>
        <p:txBody>
          <a:bodyPr wrap="square" lIns="121917" tIns="60959" rIns="121917" bIns="60959">
            <a:spAutoFit/>
          </a:bodyPr>
          <a:lstStyle/>
          <a:p>
            <a:pPr algn="just"/>
            <a:r>
              <a:rPr lang="es-EC" sz="1400" b="1" dirty="0">
                <a:latin typeface="Agency FB" panose="020B0503020202020204" pitchFamily="34" charset="0"/>
              </a:rPr>
              <a:t>PLANIFICACIÒN</a:t>
            </a:r>
          </a:p>
          <a:p>
            <a:r>
              <a:rPr lang="es-EC" sz="1400" dirty="0">
                <a:latin typeface="Agency FB" panose="020B0503020202020204" pitchFamily="34" charset="0"/>
              </a:rPr>
              <a:t>Planificación anual de actividades. </a:t>
            </a:r>
          </a:p>
          <a:p>
            <a:r>
              <a:rPr lang="es-EC" sz="1400" dirty="0">
                <a:latin typeface="Agency FB" panose="020B0503020202020204" pitchFamily="34" charset="0"/>
              </a:rPr>
              <a:t>Acercamiento e identificación de usuarios y sus  necesidades </a:t>
            </a:r>
          </a:p>
        </p:txBody>
      </p:sp>
      <p:sp>
        <p:nvSpPr>
          <p:cNvPr id="34" name="3 CuadroTexto"/>
          <p:cNvSpPr txBox="1"/>
          <p:nvPr/>
        </p:nvSpPr>
        <p:spPr>
          <a:xfrm>
            <a:off x="2662251" y="4611391"/>
            <a:ext cx="1993103" cy="984883"/>
          </a:xfrm>
          <a:prstGeom prst="rect">
            <a:avLst/>
          </a:prstGeom>
          <a:noFill/>
        </p:spPr>
        <p:txBody>
          <a:bodyPr wrap="square" lIns="121917" tIns="60959" rIns="121917" bIns="60959">
            <a:spAutoFit/>
          </a:bodyPr>
          <a:lstStyle/>
          <a:p>
            <a:pPr algn="just"/>
            <a:r>
              <a:rPr lang="es-EC" sz="1400" b="1" dirty="0">
                <a:latin typeface="Agency FB" panose="020B0503020202020204" pitchFamily="34" charset="0"/>
              </a:rPr>
              <a:t>CONSTRUCCIÒN</a:t>
            </a:r>
          </a:p>
          <a:p>
            <a:pPr algn="just"/>
            <a:r>
              <a:rPr lang="es-EC" sz="1400" dirty="0">
                <a:latin typeface="Agency FB" panose="020B0503020202020204" pitchFamily="34" charset="0"/>
              </a:rPr>
              <a:t>Se construye, se prueba y ajusta todos los productos diseñados en la fase previa:</a:t>
            </a:r>
          </a:p>
        </p:txBody>
      </p:sp>
      <p:sp>
        <p:nvSpPr>
          <p:cNvPr id="35" name="3 CuadroTexto"/>
          <p:cNvSpPr txBox="1"/>
          <p:nvPr/>
        </p:nvSpPr>
        <p:spPr>
          <a:xfrm>
            <a:off x="5234015" y="4611390"/>
            <a:ext cx="2516967" cy="984883"/>
          </a:xfrm>
          <a:prstGeom prst="rect">
            <a:avLst/>
          </a:prstGeom>
          <a:noFill/>
        </p:spPr>
        <p:txBody>
          <a:bodyPr wrap="square" lIns="121917" tIns="60959" rIns="121917" bIns="60959">
            <a:spAutoFit/>
          </a:bodyPr>
          <a:lstStyle/>
          <a:p>
            <a:pPr algn="just"/>
            <a:r>
              <a:rPr lang="es-EC" sz="1400" b="1" dirty="0">
                <a:latin typeface="Agency FB" panose="020B0503020202020204" pitchFamily="34" charset="0"/>
              </a:rPr>
              <a:t>PROCESAMIENTO</a:t>
            </a:r>
          </a:p>
          <a:p>
            <a:pPr algn="just"/>
            <a:r>
              <a:rPr lang="es-EC" sz="1400" dirty="0">
                <a:latin typeface="Agency FB" panose="020B0503020202020204" pitchFamily="34" charset="0"/>
              </a:rPr>
              <a:t>Crítica, validación de los</a:t>
            </a:r>
          </a:p>
          <a:p>
            <a:pPr algn="just"/>
            <a:r>
              <a:rPr lang="es-EC" sz="1400" dirty="0">
                <a:latin typeface="Agency FB" panose="020B0503020202020204" pitchFamily="34" charset="0"/>
              </a:rPr>
              <a:t>datos recolectados.</a:t>
            </a:r>
          </a:p>
          <a:p>
            <a:pPr algn="just"/>
            <a:r>
              <a:rPr lang="es-EC" sz="1400" dirty="0">
                <a:latin typeface="Agency FB" panose="020B0503020202020204" pitchFamily="34" charset="0"/>
              </a:rPr>
              <a:t>Durante y después del levantamiento.</a:t>
            </a:r>
          </a:p>
        </p:txBody>
      </p:sp>
      <p:sp>
        <p:nvSpPr>
          <p:cNvPr id="36" name="3 CuadroTexto"/>
          <p:cNvSpPr txBox="1"/>
          <p:nvPr/>
        </p:nvSpPr>
        <p:spPr>
          <a:xfrm>
            <a:off x="7781277" y="4611391"/>
            <a:ext cx="2232700" cy="984883"/>
          </a:xfrm>
          <a:prstGeom prst="rect">
            <a:avLst/>
          </a:prstGeom>
          <a:noFill/>
        </p:spPr>
        <p:txBody>
          <a:bodyPr wrap="square" lIns="121917" tIns="60959" rIns="121917" bIns="60959">
            <a:spAutoFit/>
          </a:bodyPr>
          <a:lstStyle/>
          <a:p>
            <a:pPr algn="just"/>
            <a:r>
              <a:rPr lang="es-EC" sz="1400" b="1" dirty="0">
                <a:latin typeface="Agency FB" panose="020B0503020202020204" pitchFamily="34" charset="0"/>
              </a:rPr>
              <a:t>DIFUSIÓN </a:t>
            </a:r>
          </a:p>
          <a:p>
            <a:r>
              <a:rPr lang="es-EC" sz="1400" dirty="0">
                <a:latin typeface="Agency FB" panose="020B0503020202020204" pitchFamily="34" charset="0"/>
              </a:rPr>
              <a:t>Se promociona y publica los productos estadísticos </a:t>
            </a:r>
          </a:p>
          <a:p>
            <a:r>
              <a:rPr lang="es-EC" sz="1400" dirty="0">
                <a:latin typeface="Agency FB" panose="020B0503020202020204" pitchFamily="34" charset="0"/>
              </a:rPr>
              <a:t>Se socializa los resultados </a:t>
            </a:r>
          </a:p>
        </p:txBody>
      </p:sp>
      <p:sp>
        <p:nvSpPr>
          <p:cNvPr id="37" name="3 CuadroTexto"/>
          <p:cNvSpPr txBox="1"/>
          <p:nvPr/>
        </p:nvSpPr>
        <p:spPr>
          <a:xfrm>
            <a:off x="9970972" y="4611391"/>
            <a:ext cx="2175320" cy="984883"/>
          </a:xfrm>
          <a:prstGeom prst="rect">
            <a:avLst/>
          </a:prstGeom>
          <a:noFill/>
        </p:spPr>
        <p:txBody>
          <a:bodyPr wrap="square" lIns="121917" tIns="60959" rIns="121917" bIns="60959">
            <a:spAutoFit/>
          </a:bodyPr>
          <a:lstStyle/>
          <a:p>
            <a:pPr algn="just"/>
            <a:r>
              <a:rPr lang="es-EC" sz="1400" b="1" dirty="0">
                <a:solidFill>
                  <a:srgbClr val="0C8E78"/>
                </a:solidFill>
                <a:latin typeface="Agency FB" panose="020B0503020202020204" pitchFamily="34" charset="0"/>
              </a:rPr>
              <a:t>MPE</a:t>
            </a:r>
          </a:p>
          <a:p>
            <a:pPr algn="just"/>
            <a:r>
              <a:rPr lang="es-EC" sz="1400" b="1" dirty="0">
                <a:solidFill>
                  <a:srgbClr val="0C8E78"/>
                </a:solidFill>
                <a:latin typeface="Agency FB" panose="020B0503020202020204" pitchFamily="34" charset="0"/>
              </a:rPr>
              <a:t>Conjunto de fases actividades y procesos para producir estadística oficial </a:t>
            </a:r>
            <a:endParaRPr lang="es-EC" sz="1400" dirty="0">
              <a:solidFill>
                <a:srgbClr val="0C8E78"/>
              </a:solidFill>
              <a:latin typeface="Agency FB" panose="020B0503020202020204" pitchFamily="34" charset="0"/>
            </a:endParaRPr>
          </a:p>
        </p:txBody>
      </p:sp>
      <p:sp>
        <p:nvSpPr>
          <p:cNvPr id="38" name="3 CuadroTexto"/>
          <p:cNvSpPr txBox="1"/>
          <p:nvPr/>
        </p:nvSpPr>
        <p:spPr>
          <a:xfrm>
            <a:off x="1218350" y="1653743"/>
            <a:ext cx="2407263" cy="984883"/>
          </a:xfrm>
          <a:prstGeom prst="rect">
            <a:avLst/>
          </a:prstGeom>
          <a:noFill/>
        </p:spPr>
        <p:txBody>
          <a:bodyPr wrap="square" lIns="121917" tIns="60959" rIns="121917" bIns="60959">
            <a:spAutoFit/>
          </a:bodyPr>
          <a:lstStyle/>
          <a:p>
            <a:pPr algn="just"/>
            <a:r>
              <a:rPr lang="es-EC" sz="1400" b="1" dirty="0">
                <a:latin typeface="Agency FB" panose="020B0503020202020204" pitchFamily="34" charset="0"/>
              </a:rPr>
              <a:t>DISEÑO</a:t>
            </a:r>
          </a:p>
          <a:p>
            <a:pPr algn="just" fontAlgn="ctr">
              <a:spcBef>
                <a:spcPct val="0"/>
              </a:spcBef>
              <a:spcAft>
                <a:spcPct val="0"/>
              </a:spcAft>
              <a:defRPr/>
            </a:pPr>
            <a:r>
              <a:rPr lang="es-ES" sz="1400" dirty="0">
                <a:latin typeface="Agency FB" panose="020B0503020202020204" pitchFamily="34" charset="0"/>
              </a:rPr>
              <a:t>Se d</a:t>
            </a:r>
            <a:r>
              <a:rPr lang="es-EC" sz="1400" dirty="0">
                <a:latin typeface="Agency FB" panose="020B0503020202020204" pitchFamily="34" charset="0"/>
              </a:rPr>
              <a:t>escribe el desarrollo y diseño de productos como: aplicativo web, manuales, malla de validación.</a:t>
            </a:r>
          </a:p>
        </p:txBody>
      </p:sp>
      <p:sp>
        <p:nvSpPr>
          <p:cNvPr id="39" name="3 CuadroTexto"/>
          <p:cNvSpPr txBox="1"/>
          <p:nvPr/>
        </p:nvSpPr>
        <p:spPr>
          <a:xfrm>
            <a:off x="4055886" y="1651919"/>
            <a:ext cx="2105061" cy="984883"/>
          </a:xfrm>
          <a:prstGeom prst="rect">
            <a:avLst/>
          </a:prstGeom>
          <a:noFill/>
        </p:spPr>
        <p:txBody>
          <a:bodyPr wrap="square" lIns="121917" tIns="60959" rIns="121917" bIns="60959">
            <a:spAutoFit/>
          </a:bodyPr>
          <a:lstStyle/>
          <a:p>
            <a:pPr algn="just"/>
            <a:r>
              <a:rPr lang="es-EC" sz="1400" b="1" dirty="0">
                <a:latin typeface="Agency FB" panose="020B0503020202020204" pitchFamily="34" charset="0"/>
              </a:rPr>
              <a:t>RECOLECCIÒN</a:t>
            </a:r>
          </a:p>
          <a:p>
            <a:pPr algn="just"/>
            <a:r>
              <a:rPr lang="es-EC" sz="1400" dirty="0">
                <a:latin typeface="Agency FB" panose="020B0503020202020204" pitchFamily="34" charset="0"/>
              </a:rPr>
              <a:t>Capacitación al personal Asigna  cargas de trabajo Recolecta de información</a:t>
            </a:r>
          </a:p>
        </p:txBody>
      </p:sp>
      <p:sp>
        <p:nvSpPr>
          <p:cNvPr id="40" name="3 CuadroTexto"/>
          <p:cNvSpPr txBox="1"/>
          <p:nvPr/>
        </p:nvSpPr>
        <p:spPr>
          <a:xfrm>
            <a:off x="6349526" y="1645150"/>
            <a:ext cx="2221999" cy="984883"/>
          </a:xfrm>
          <a:prstGeom prst="rect">
            <a:avLst/>
          </a:prstGeom>
          <a:noFill/>
        </p:spPr>
        <p:txBody>
          <a:bodyPr wrap="square" lIns="121917" tIns="60959" rIns="121917" bIns="60959">
            <a:spAutoFit/>
          </a:bodyPr>
          <a:lstStyle/>
          <a:p>
            <a:pPr algn="just"/>
            <a:r>
              <a:rPr lang="es-EC" sz="1400" b="1" dirty="0">
                <a:latin typeface="Agency FB" panose="020B0503020202020204" pitchFamily="34" charset="0"/>
              </a:rPr>
              <a:t>ANÁLISIS </a:t>
            </a:r>
          </a:p>
          <a:p>
            <a:r>
              <a:rPr lang="es-EC" sz="1400" dirty="0">
                <a:latin typeface="Agency FB" panose="020B0503020202020204" pitchFamily="34" charset="0"/>
              </a:rPr>
              <a:t>En este proceso se transforman los datos en productos estadísticos</a:t>
            </a:r>
          </a:p>
        </p:txBody>
      </p:sp>
      <p:sp>
        <p:nvSpPr>
          <p:cNvPr id="41" name="3 CuadroTexto"/>
          <p:cNvSpPr txBox="1"/>
          <p:nvPr/>
        </p:nvSpPr>
        <p:spPr>
          <a:xfrm>
            <a:off x="8852981" y="1648426"/>
            <a:ext cx="1930008" cy="769439"/>
          </a:xfrm>
          <a:prstGeom prst="rect">
            <a:avLst/>
          </a:prstGeom>
          <a:noFill/>
        </p:spPr>
        <p:txBody>
          <a:bodyPr wrap="square" lIns="121917" tIns="60959" rIns="121917" bIns="60959">
            <a:spAutoFit/>
          </a:bodyPr>
          <a:lstStyle/>
          <a:p>
            <a:pPr algn="just"/>
            <a:r>
              <a:rPr lang="es-EC" sz="1400" b="1" dirty="0">
                <a:latin typeface="Agency FB" panose="020B0503020202020204" pitchFamily="34" charset="0"/>
              </a:rPr>
              <a:t>EVALUACIÓN </a:t>
            </a:r>
          </a:p>
          <a:p>
            <a:pPr algn="just"/>
            <a:r>
              <a:rPr lang="es-EC" sz="1400" dirty="0">
                <a:latin typeface="Agency FB" panose="020B0503020202020204" pitchFamily="34" charset="0"/>
              </a:rPr>
              <a:t>Se identifican y priorizan las mejoras potenciales </a:t>
            </a:r>
          </a:p>
        </p:txBody>
      </p:sp>
      <p:grpSp>
        <p:nvGrpSpPr>
          <p:cNvPr id="42" name="Grupo 41"/>
          <p:cNvGrpSpPr/>
          <p:nvPr/>
        </p:nvGrpSpPr>
        <p:grpSpPr>
          <a:xfrm>
            <a:off x="10179324" y="3159367"/>
            <a:ext cx="993683" cy="993600"/>
            <a:chOff x="7581225" y="2641341"/>
            <a:chExt cx="745262" cy="745200"/>
          </a:xfrm>
        </p:grpSpPr>
        <p:sp>
          <p:nvSpPr>
            <p:cNvPr id="43" name="Anillo 42"/>
            <p:cNvSpPr/>
            <p:nvPr/>
          </p:nvSpPr>
          <p:spPr>
            <a:xfrm>
              <a:off x="7581225" y="2641341"/>
              <a:ext cx="745262" cy="745200"/>
            </a:xfrm>
            <a:prstGeom prst="donut">
              <a:avLst>
                <a:gd name="adj" fmla="val 8802"/>
              </a:avLst>
            </a:prstGeom>
            <a:solidFill>
              <a:srgbClr val="3AEED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sz="2400">
                <a:solidFill>
                  <a:srgbClr val="8CB93C"/>
                </a:solidFill>
              </a:endParaRPr>
            </a:p>
          </p:txBody>
        </p:sp>
        <p:sp>
          <p:nvSpPr>
            <p:cNvPr id="44" name="Anillo 43"/>
            <p:cNvSpPr/>
            <p:nvPr/>
          </p:nvSpPr>
          <p:spPr>
            <a:xfrm>
              <a:off x="7687672" y="2744797"/>
              <a:ext cx="540000" cy="540000"/>
            </a:xfrm>
            <a:prstGeom prst="donut">
              <a:avLst>
                <a:gd name="adj" fmla="val 3522"/>
              </a:avLst>
            </a:prstGeom>
            <a:solidFill>
              <a:srgbClr val="3AEED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sz="2400">
                <a:solidFill>
                  <a:srgbClr val="8CB93C"/>
                </a:solidFill>
              </a:endParaRPr>
            </a:p>
          </p:txBody>
        </p:sp>
      </p:grpSp>
      <p:sp>
        <p:nvSpPr>
          <p:cNvPr id="46" name="Rectángulo 45"/>
          <p:cNvSpPr/>
          <p:nvPr/>
        </p:nvSpPr>
        <p:spPr>
          <a:xfrm>
            <a:off x="247824" y="5659663"/>
            <a:ext cx="1182624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C" sz="1600" dirty="0">
                <a:latin typeface="Agency FB" panose="020B0503020202020204" pitchFamily="34" charset="0"/>
              </a:rPr>
              <a:t>Permite llevar a cabo un proceso organizado y documentado de la producción de información (homogeneidad y reutilización)</a:t>
            </a:r>
          </a:p>
          <a:p>
            <a:pPr algn="just"/>
            <a:r>
              <a:rPr lang="es-EC" sz="1600" dirty="0">
                <a:latin typeface="Agency FB" panose="020B0503020202020204" pitchFamily="34" charset="0"/>
              </a:rPr>
              <a:t>Garantiza la continuidad de los procesos en caso de que exista rotación de personal</a:t>
            </a:r>
          </a:p>
          <a:p>
            <a:pPr algn="just"/>
            <a:r>
              <a:rPr lang="es-EC" sz="1600" dirty="0">
                <a:latin typeface="Agency FB" panose="020B0503020202020204" pitchFamily="34" charset="0"/>
              </a:rPr>
              <a:t>Permite el análisis, evaluación y mejora de los procesos de producción. </a:t>
            </a:r>
          </a:p>
        </p:txBody>
      </p:sp>
      <p:sp>
        <p:nvSpPr>
          <p:cNvPr id="47" name="Elipse 46"/>
          <p:cNvSpPr/>
          <p:nvPr/>
        </p:nvSpPr>
        <p:spPr>
          <a:xfrm>
            <a:off x="10376165" y="3363392"/>
            <a:ext cx="600000" cy="600000"/>
          </a:xfrm>
          <a:prstGeom prst="ellipse">
            <a:avLst/>
          </a:prstGeom>
          <a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8000" r="-8000"/>
            </a:stretch>
          </a:blipFill>
          <a:ln>
            <a:solidFill>
              <a:srgbClr val="73A519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48" name="Google Shape;135;p7"/>
          <p:cNvSpPr/>
          <p:nvPr/>
        </p:nvSpPr>
        <p:spPr>
          <a:xfrm>
            <a:off x="1995603" y="3420537"/>
            <a:ext cx="471917" cy="467581"/>
          </a:xfrm>
          <a:custGeom>
            <a:avLst/>
            <a:gdLst/>
            <a:ahLst/>
            <a:cxnLst/>
            <a:rect l="l" t="t" r="r" b="b"/>
            <a:pathLst>
              <a:path w="8645" h="8923" extrusionOk="0">
                <a:moveTo>
                  <a:pt x="4836" y="342"/>
                </a:moveTo>
                <a:lnTo>
                  <a:pt x="4943" y="385"/>
                </a:lnTo>
                <a:lnTo>
                  <a:pt x="4964" y="407"/>
                </a:lnTo>
                <a:lnTo>
                  <a:pt x="4964" y="428"/>
                </a:lnTo>
                <a:lnTo>
                  <a:pt x="4921" y="471"/>
                </a:lnTo>
                <a:lnTo>
                  <a:pt x="4879" y="492"/>
                </a:lnTo>
                <a:lnTo>
                  <a:pt x="4814" y="492"/>
                </a:lnTo>
                <a:lnTo>
                  <a:pt x="4772" y="471"/>
                </a:lnTo>
                <a:lnTo>
                  <a:pt x="4750" y="449"/>
                </a:lnTo>
                <a:lnTo>
                  <a:pt x="4772" y="428"/>
                </a:lnTo>
                <a:lnTo>
                  <a:pt x="4836" y="342"/>
                </a:lnTo>
                <a:close/>
                <a:moveTo>
                  <a:pt x="1840" y="471"/>
                </a:moveTo>
                <a:lnTo>
                  <a:pt x="1883" y="514"/>
                </a:lnTo>
                <a:lnTo>
                  <a:pt x="1926" y="556"/>
                </a:lnTo>
                <a:lnTo>
                  <a:pt x="1947" y="706"/>
                </a:lnTo>
                <a:lnTo>
                  <a:pt x="1969" y="856"/>
                </a:lnTo>
                <a:lnTo>
                  <a:pt x="1969" y="984"/>
                </a:lnTo>
                <a:lnTo>
                  <a:pt x="1969" y="1134"/>
                </a:lnTo>
                <a:lnTo>
                  <a:pt x="1969" y="1348"/>
                </a:lnTo>
                <a:lnTo>
                  <a:pt x="1947" y="1541"/>
                </a:lnTo>
                <a:lnTo>
                  <a:pt x="1905" y="1626"/>
                </a:lnTo>
                <a:lnTo>
                  <a:pt x="1862" y="1690"/>
                </a:lnTo>
                <a:lnTo>
                  <a:pt x="1776" y="1755"/>
                </a:lnTo>
                <a:lnTo>
                  <a:pt x="1755" y="1733"/>
                </a:lnTo>
                <a:lnTo>
                  <a:pt x="1755" y="1712"/>
                </a:lnTo>
                <a:lnTo>
                  <a:pt x="1798" y="1541"/>
                </a:lnTo>
                <a:lnTo>
                  <a:pt x="1798" y="1455"/>
                </a:lnTo>
                <a:lnTo>
                  <a:pt x="1798" y="1412"/>
                </a:lnTo>
                <a:lnTo>
                  <a:pt x="1776" y="1369"/>
                </a:lnTo>
                <a:lnTo>
                  <a:pt x="1755" y="1284"/>
                </a:lnTo>
                <a:lnTo>
                  <a:pt x="1733" y="1156"/>
                </a:lnTo>
                <a:lnTo>
                  <a:pt x="1733" y="1006"/>
                </a:lnTo>
                <a:lnTo>
                  <a:pt x="1691" y="835"/>
                </a:lnTo>
                <a:lnTo>
                  <a:pt x="1691" y="770"/>
                </a:lnTo>
                <a:lnTo>
                  <a:pt x="1712" y="685"/>
                </a:lnTo>
                <a:lnTo>
                  <a:pt x="1776" y="556"/>
                </a:lnTo>
                <a:lnTo>
                  <a:pt x="1819" y="492"/>
                </a:lnTo>
                <a:lnTo>
                  <a:pt x="1840" y="471"/>
                </a:lnTo>
                <a:close/>
                <a:moveTo>
                  <a:pt x="1691" y="107"/>
                </a:moveTo>
                <a:lnTo>
                  <a:pt x="1584" y="129"/>
                </a:lnTo>
                <a:lnTo>
                  <a:pt x="1498" y="150"/>
                </a:lnTo>
                <a:lnTo>
                  <a:pt x="1434" y="193"/>
                </a:lnTo>
                <a:lnTo>
                  <a:pt x="1348" y="236"/>
                </a:lnTo>
                <a:lnTo>
                  <a:pt x="1241" y="364"/>
                </a:lnTo>
                <a:lnTo>
                  <a:pt x="1156" y="535"/>
                </a:lnTo>
                <a:lnTo>
                  <a:pt x="1092" y="728"/>
                </a:lnTo>
                <a:lnTo>
                  <a:pt x="1070" y="813"/>
                </a:lnTo>
                <a:lnTo>
                  <a:pt x="1006" y="877"/>
                </a:lnTo>
                <a:lnTo>
                  <a:pt x="942" y="963"/>
                </a:lnTo>
                <a:lnTo>
                  <a:pt x="878" y="1027"/>
                </a:lnTo>
                <a:lnTo>
                  <a:pt x="835" y="1091"/>
                </a:lnTo>
                <a:lnTo>
                  <a:pt x="813" y="1156"/>
                </a:lnTo>
                <a:lnTo>
                  <a:pt x="835" y="1198"/>
                </a:lnTo>
                <a:lnTo>
                  <a:pt x="835" y="1262"/>
                </a:lnTo>
                <a:lnTo>
                  <a:pt x="878" y="1305"/>
                </a:lnTo>
                <a:lnTo>
                  <a:pt x="963" y="1391"/>
                </a:lnTo>
                <a:lnTo>
                  <a:pt x="1070" y="1541"/>
                </a:lnTo>
                <a:lnTo>
                  <a:pt x="1156" y="1712"/>
                </a:lnTo>
                <a:lnTo>
                  <a:pt x="1241" y="1883"/>
                </a:lnTo>
                <a:lnTo>
                  <a:pt x="1370" y="2033"/>
                </a:lnTo>
                <a:lnTo>
                  <a:pt x="1455" y="2097"/>
                </a:lnTo>
                <a:lnTo>
                  <a:pt x="1541" y="2140"/>
                </a:lnTo>
                <a:lnTo>
                  <a:pt x="1626" y="2183"/>
                </a:lnTo>
                <a:lnTo>
                  <a:pt x="1733" y="2204"/>
                </a:lnTo>
                <a:lnTo>
                  <a:pt x="1840" y="2183"/>
                </a:lnTo>
                <a:lnTo>
                  <a:pt x="1905" y="2140"/>
                </a:lnTo>
                <a:lnTo>
                  <a:pt x="1990" y="2097"/>
                </a:lnTo>
                <a:lnTo>
                  <a:pt x="2033" y="2033"/>
                </a:lnTo>
                <a:lnTo>
                  <a:pt x="2119" y="1862"/>
                </a:lnTo>
                <a:lnTo>
                  <a:pt x="2183" y="1690"/>
                </a:lnTo>
                <a:lnTo>
                  <a:pt x="2247" y="1498"/>
                </a:lnTo>
                <a:lnTo>
                  <a:pt x="2290" y="1434"/>
                </a:lnTo>
                <a:lnTo>
                  <a:pt x="2332" y="1348"/>
                </a:lnTo>
                <a:lnTo>
                  <a:pt x="2439" y="1241"/>
                </a:lnTo>
                <a:lnTo>
                  <a:pt x="2461" y="1198"/>
                </a:lnTo>
                <a:lnTo>
                  <a:pt x="2461" y="1113"/>
                </a:lnTo>
                <a:lnTo>
                  <a:pt x="2461" y="1027"/>
                </a:lnTo>
                <a:lnTo>
                  <a:pt x="2418" y="984"/>
                </a:lnTo>
                <a:lnTo>
                  <a:pt x="2354" y="920"/>
                </a:lnTo>
                <a:lnTo>
                  <a:pt x="2311" y="877"/>
                </a:lnTo>
                <a:lnTo>
                  <a:pt x="2247" y="792"/>
                </a:lnTo>
                <a:lnTo>
                  <a:pt x="2226" y="706"/>
                </a:lnTo>
                <a:lnTo>
                  <a:pt x="2204" y="492"/>
                </a:lnTo>
                <a:lnTo>
                  <a:pt x="2183" y="407"/>
                </a:lnTo>
                <a:lnTo>
                  <a:pt x="2140" y="321"/>
                </a:lnTo>
                <a:lnTo>
                  <a:pt x="2076" y="257"/>
                </a:lnTo>
                <a:lnTo>
                  <a:pt x="2012" y="193"/>
                </a:lnTo>
                <a:lnTo>
                  <a:pt x="1947" y="150"/>
                </a:lnTo>
                <a:lnTo>
                  <a:pt x="1862" y="129"/>
                </a:lnTo>
                <a:lnTo>
                  <a:pt x="1776" y="107"/>
                </a:lnTo>
                <a:close/>
                <a:moveTo>
                  <a:pt x="7275" y="1904"/>
                </a:moveTo>
                <a:lnTo>
                  <a:pt x="7211" y="1947"/>
                </a:lnTo>
                <a:lnTo>
                  <a:pt x="7168" y="1990"/>
                </a:lnTo>
                <a:lnTo>
                  <a:pt x="7104" y="2054"/>
                </a:lnTo>
                <a:lnTo>
                  <a:pt x="7040" y="2225"/>
                </a:lnTo>
                <a:lnTo>
                  <a:pt x="6954" y="2568"/>
                </a:lnTo>
                <a:lnTo>
                  <a:pt x="6911" y="2717"/>
                </a:lnTo>
                <a:lnTo>
                  <a:pt x="6868" y="2739"/>
                </a:lnTo>
                <a:lnTo>
                  <a:pt x="6847" y="2760"/>
                </a:lnTo>
                <a:lnTo>
                  <a:pt x="6740" y="2739"/>
                </a:lnTo>
                <a:lnTo>
                  <a:pt x="6590" y="2696"/>
                </a:lnTo>
                <a:lnTo>
                  <a:pt x="6440" y="2717"/>
                </a:lnTo>
                <a:lnTo>
                  <a:pt x="6291" y="2760"/>
                </a:lnTo>
                <a:lnTo>
                  <a:pt x="6162" y="2846"/>
                </a:lnTo>
                <a:lnTo>
                  <a:pt x="6055" y="2953"/>
                </a:lnTo>
                <a:lnTo>
                  <a:pt x="5970" y="3081"/>
                </a:lnTo>
                <a:lnTo>
                  <a:pt x="5906" y="3188"/>
                </a:lnTo>
                <a:lnTo>
                  <a:pt x="5863" y="3231"/>
                </a:lnTo>
                <a:lnTo>
                  <a:pt x="5799" y="3274"/>
                </a:lnTo>
                <a:lnTo>
                  <a:pt x="5756" y="3295"/>
                </a:lnTo>
                <a:lnTo>
                  <a:pt x="5670" y="3295"/>
                </a:lnTo>
                <a:lnTo>
                  <a:pt x="5542" y="3252"/>
                </a:lnTo>
                <a:lnTo>
                  <a:pt x="5435" y="3210"/>
                </a:lnTo>
                <a:lnTo>
                  <a:pt x="5392" y="3188"/>
                </a:lnTo>
                <a:lnTo>
                  <a:pt x="5328" y="3188"/>
                </a:lnTo>
                <a:lnTo>
                  <a:pt x="5264" y="3210"/>
                </a:lnTo>
                <a:lnTo>
                  <a:pt x="5178" y="3231"/>
                </a:lnTo>
                <a:lnTo>
                  <a:pt x="5007" y="3338"/>
                </a:lnTo>
                <a:lnTo>
                  <a:pt x="4836" y="3445"/>
                </a:lnTo>
                <a:lnTo>
                  <a:pt x="4665" y="3552"/>
                </a:lnTo>
                <a:lnTo>
                  <a:pt x="4472" y="3659"/>
                </a:lnTo>
                <a:lnTo>
                  <a:pt x="4215" y="3766"/>
                </a:lnTo>
                <a:lnTo>
                  <a:pt x="4087" y="3851"/>
                </a:lnTo>
                <a:lnTo>
                  <a:pt x="4044" y="3894"/>
                </a:lnTo>
                <a:lnTo>
                  <a:pt x="4023" y="3958"/>
                </a:lnTo>
                <a:lnTo>
                  <a:pt x="4023" y="4023"/>
                </a:lnTo>
                <a:lnTo>
                  <a:pt x="4044" y="4065"/>
                </a:lnTo>
                <a:lnTo>
                  <a:pt x="4108" y="4108"/>
                </a:lnTo>
                <a:lnTo>
                  <a:pt x="4173" y="4108"/>
                </a:lnTo>
                <a:lnTo>
                  <a:pt x="4322" y="4087"/>
                </a:lnTo>
                <a:lnTo>
                  <a:pt x="4536" y="4023"/>
                </a:lnTo>
                <a:lnTo>
                  <a:pt x="4729" y="3937"/>
                </a:lnTo>
                <a:lnTo>
                  <a:pt x="4921" y="3851"/>
                </a:lnTo>
                <a:lnTo>
                  <a:pt x="5178" y="3723"/>
                </a:lnTo>
                <a:lnTo>
                  <a:pt x="5264" y="3659"/>
                </a:lnTo>
                <a:lnTo>
                  <a:pt x="5328" y="3637"/>
                </a:lnTo>
                <a:lnTo>
                  <a:pt x="5392" y="3637"/>
                </a:lnTo>
                <a:lnTo>
                  <a:pt x="5435" y="3659"/>
                </a:lnTo>
                <a:lnTo>
                  <a:pt x="5563" y="3723"/>
                </a:lnTo>
                <a:lnTo>
                  <a:pt x="5713" y="3787"/>
                </a:lnTo>
                <a:lnTo>
                  <a:pt x="5863" y="3830"/>
                </a:lnTo>
                <a:lnTo>
                  <a:pt x="5970" y="3809"/>
                </a:lnTo>
                <a:lnTo>
                  <a:pt x="6055" y="3766"/>
                </a:lnTo>
                <a:lnTo>
                  <a:pt x="6141" y="3659"/>
                </a:lnTo>
                <a:lnTo>
                  <a:pt x="6205" y="3530"/>
                </a:lnTo>
                <a:lnTo>
                  <a:pt x="6291" y="3359"/>
                </a:lnTo>
                <a:lnTo>
                  <a:pt x="6398" y="3231"/>
                </a:lnTo>
                <a:lnTo>
                  <a:pt x="6462" y="3188"/>
                </a:lnTo>
                <a:lnTo>
                  <a:pt x="6505" y="3167"/>
                </a:lnTo>
                <a:lnTo>
                  <a:pt x="6590" y="3167"/>
                </a:lnTo>
                <a:lnTo>
                  <a:pt x="6676" y="3188"/>
                </a:lnTo>
                <a:lnTo>
                  <a:pt x="6826" y="3274"/>
                </a:lnTo>
                <a:lnTo>
                  <a:pt x="6911" y="3316"/>
                </a:lnTo>
                <a:lnTo>
                  <a:pt x="6997" y="3359"/>
                </a:lnTo>
                <a:lnTo>
                  <a:pt x="7082" y="3359"/>
                </a:lnTo>
                <a:lnTo>
                  <a:pt x="7168" y="3338"/>
                </a:lnTo>
                <a:lnTo>
                  <a:pt x="7232" y="3316"/>
                </a:lnTo>
                <a:lnTo>
                  <a:pt x="7275" y="3252"/>
                </a:lnTo>
                <a:lnTo>
                  <a:pt x="7318" y="3188"/>
                </a:lnTo>
                <a:lnTo>
                  <a:pt x="7339" y="3124"/>
                </a:lnTo>
                <a:lnTo>
                  <a:pt x="7382" y="2974"/>
                </a:lnTo>
                <a:lnTo>
                  <a:pt x="7403" y="2846"/>
                </a:lnTo>
                <a:lnTo>
                  <a:pt x="7510" y="2503"/>
                </a:lnTo>
                <a:lnTo>
                  <a:pt x="7596" y="2161"/>
                </a:lnTo>
                <a:lnTo>
                  <a:pt x="7596" y="2097"/>
                </a:lnTo>
                <a:lnTo>
                  <a:pt x="7553" y="2033"/>
                </a:lnTo>
                <a:lnTo>
                  <a:pt x="7532" y="1969"/>
                </a:lnTo>
                <a:lnTo>
                  <a:pt x="7467" y="1926"/>
                </a:lnTo>
                <a:lnTo>
                  <a:pt x="7425" y="1904"/>
                </a:lnTo>
                <a:close/>
                <a:moveTo>
                  <a:pt x="4729" y="0"/>
                </a:moveTo>
                <a:lnTo>
                  <a:pt x="4643" y="22"/>
                </a:lnTo>
                <a:lnTo>
                  <a:pt x="4600" y="43"/>
                </a:lnTo>
                <a:lnTo>
                  <a:pt x="4558" y="86"/>
                </a:lnTo>
                <a:lnTo>
                  <a:pt x="4536" y="150"/>
                </a:lnTo>
                <a:lnTo>
                  <a:pt x="4515" y="321"/>
                </a:lnTo>
                <a:lnTo>
                  <a:pt x="4515" y="449"/>
                </a:lnTo>
                <a:lnTo>
                  <a:pt x="4493" y="514"/>
                </a:lnTo>
                <a:lnTo>
                  <a:pt x="4472" y="556"/>
                </a:lnTo>
                <a:lnTo>
                  <a:pt x="4408" y="599"/>
                </a:lnTo>
                <a:lnTo>
                  <a:pt x="4301" y="621"/>
                </a:lnTo>
                <a:lnTo>
                  <a:pt x="4087" y="621"/>
                </a:lnTo>
                <a:lnTo>
                  <a:pt x="3680" y="599"/>
                </a:lnTo>
                <a:lnTo>
                  <a:pt x="3274" y="599"/>
                </a:lnTo>
                <a:lnTo>
                  <a:pt x="3146" y="621"/>
                </a:lnTo>
                <a:lnTo>
                  <a:pt x="3039" y="663"/>
                </a:lnTo>
                <a:lnTo>
                  <a:pt x="2974" y="706"/>
                </a:lnTo>
                <a:lnTo>
                  <a:pt x="2932" y="770"/>
                </a:lnTo>
                <a:lnTo>
                  <a:pt x="2910" y="835"/>
                </a:lnTo>
                <a:lnTo>
                  <a:pt x="2932" y="877"/>
                </a:lnTo>
                <a:lnTo>
                  <a:pt x="2974" y="920"/>
                </a:lnTo>
                <a:lnTo>
                  <a:pt x="3039" y="963"/>
                </a:lnTo>
                <a:lnTo>
                  <a:pt x="3231" y="1006"/>
                </a:lnTo>
                <a:lnTo>
                  <a:pt x="3466" y="1027"/>
                </a:lnTo>
                <a:lnTo>
                  <a:pt x="3916" y="1027"/>
                </a:lnTo>
                <a:lnTo>
                  <a:pt x="4215" y="1006"/>
                </a:lnTo>
                <a:lnTo>
                  <a:pt x="5007" y="984"/>
                </a:lnTo>
                <a:lnTo>
                  <a:pt x="5799" y="963"/>
                </a:lnTo>
                <a:lnTo>
                  <a:pt x="6590" y="942"/>
                </a:lnTo>
                <a:lnTo>
                  <a:pt x="6975" y="963"/>
                </a:lnTo>
                <a:lnTo>
                  <a:pt x="7360" y="984"/>
                </a:lnTo>
                <a:lnTo>
                  <a:pt x="7596" y="984"/>
                </a:lnTo>
                <a:lnTo>
                  <a:pt x="7810" y="963"/>
                </a:lnTo>
                <a:lnTo>
                  <a:pt x="7938" y="942"/>
                </a:lnTo>
                <a:lnTo>
                  <a:pt x="8024" y="942"/>
                </a:lnTo>
                <a:lnTo>
                  <a:pt x="8088" y="963"/>
                </a:lnTo>
                <a:lnTo>
                  <a:pt x="8109" y="1049"/>
                </a:lnTo>
                <a:lnTo>
                  <a:pt x="8131" y="1177"/>
                </a:lnTo>
                <a:lnTo>
                  <a:pt x="8131" y="1412"/>
                </a:lnTo>
                <a:lnTo>
                  <a:pt x="8109" y="1776"/>
                </a:lnTo>
                <a:lnTo>
                  <a:pt x="8088" y="2161"/>
                </a:lnTo>
                <a:lnTo>
                  <a:pt x="8088" y="2525"/>
                </a:lnTo>
                <a:lnTo>
                  <a:pt x="8109" y="2717"/>
                </a:lnTo>
                <a:lnTo>
                  <a:pt x="8131" y="2910"/>
                </a:lnTo>
                <a:lnTo>
                  <a:pt x="8174" y="3103"/>
                </a:lnTo>
                <a:lnTo>
                  <a:pt x="8174" y="3316"/>
                </a:lnTo>
                <a:lnTo>
                  <a:pt x="8174" y="3744"/>
                </a:lnTo>
                <a:lnTo>
                  <a:pt x="8131" y="4579"/>
                </a:lnTo>
                <a:lnTo>
                  <a:pt x="8131" y="4750"/>
                </a:lnTo>
                <a:lnTo>
                  <a:pt x="8109" y="4857"/>
                </a:lnTo>
                <a:lnTo>
                  <a:pt x="8088" y="4900"/>
                </a:lnTo>
                <a:lnTo>
                  <a:pt x="8067" y="4921"/>
                </a:lnTo>
                <a:lnTo>
                  <a:pt x="7917" y="4964"/>
                </a:lnTo>
                <a:lnTo>
                  <a:pt x="7574" y="4985"/>
                </a:lnTo>
                <a:lnTo>
                  <a:pt x="7232" y="5028"/>
                </a:lnTo>
                <a:lnTo>
                  <a:pt x="6205" y="5028"/>
                </a:lnTo>
                <a:lnTo>
                  <a:pt x="5841" y="5050"/>
                </a:lnTo>
                <a:lnTo>
                  <a:pt x="5435" y="5071"/>
                </a:lnTo>
                <a:lnTo>
                  <a:pt x="5028" y="5092"/>
                </a:lnTo>
                <a:lnTo>
                  <a:pt x="4194" y="5114"/>
                </a:lnTo>
                <a:lnTo>
                  <a:pt x="4023" y="5092"/>
                </a:lnTo>
                <a:lnTo>
                  <a:pt x="3787" y="5092"/>
                </a:lnTo>
                <a:lnTo>
                  <a:pt x="3659" y="5114"/>
                </a:lnTo>
                <a:lnTo>
                  <a:pt x="3552" y="5135"/>
                </a:lnTo>
                <a:lnTo>
                  <a:pt x="3466" y="5178"/>
                </a:lnTo>
                <a:lnTo>
                  <a:pt x="3424" y="5242"/>
                </a:lnTo>
                <a:lnTo>
                  <a:pt x="3402" y="5306"/>
                </a:lnTo>
                <a:lnTo>
                  <a:pt x="3402" y="5349"/>
                </a:lnTo>
                <a:lnTo>
                  <a:pt x="3424" y="5392"/>
                </a:lnTo>
                <a:lnTo>
                  <a:pt x="3466" y="5413"/>
                </a:lnTo>
                <a:lnTo>
                  <a:pt x="3573" y="5456"/>
                </a:lnTo>
                <a:lnTo>
                  <a:pt x="3680" y="5477"/>
                </a:lnTo>
                <a:lnTo>
                  <a:pt x="4194" y="5477"/>
                </a:lnTo>
                <a:lnTo>
                  <a:pt x="4279" y="5499"/>
                </a:lnTo>
                <a:lnTo>
                  <a:pt x="4344" y="5542"/>
                </a:lnTo>
                <a:lnTo>
                  <a:pt x="4365" y="5584"/>
                </a:lnTo>
                <a:lnTo>
                  <a:pt x="4386" y="5627"/>
                </a:lnTo>
                <a:lnTo>
                  <a:pt x="4429" y="5691"/>
                </a:lnTo>
                <a:lnTo>
                  <a:pt x="4451" y="5734"/>
                </a:lnTo>
                <a:lnTo>
                  <a:pt x="4493" y="5777"/>
                </a:lnTo>
                <a:lnTo>
                  <a:pt x="4558" y="5798"/>
                </a:lnTo>
                <a:lnTo>
                  <a:pt x="4622" y="5820"/>
                </a:lnTo>
                <a:lnTo>
                  <a:pt x="4665" y="5841"/>
                </a:lnTo>
                <a:lnTo>
                  <a:pt x="4686" y="5905"/>
                </a:lnTo>
                <a:lnTo>
                  <a:pt x="4686" y="5991"/>
                </a:lnTo>
                <a:lnTo>
                  <a:pt x="4686" y="6226"/>
                </a:lnTo>
                <a:lnTo>
                  <a:pt x="4686" y="6440"/>
                </a:lnTo>
                <a:lnTo>
                  <a:pt x="4643" y="6611"/>
                </a:lnTo>
                <a:lnTo>
                  <a:pt x="4622" y="6676"/>
                </a:lnTo>
                <a:lnTo>
                  <a:pt x="4579" y="6761"/>
                </a:lnTo>
                <a:lnTo>
                  <a:pt x="4472" y="6868"/>
                </a:lnTo>
                <a:lnTo>
                  <a:pt x="4215" y="7082"/>
                </a:lnTo>
                <a:lnTo>
                  <a:pt x="3959" y="7275"/>
                </a:lnTo>
                <a:lnTo>
                  <a:pt x="3787" y="7403"/>
                </a:lnTo>
                <a:lnTo>
                  <a:pt x="3638" y="7531"/>
                </a:lnTo>
                <a:lnTo>
                  <a:pt x="3509" y="7681"/>
                </a:lnTo>
                <a:lnTo>
                  <a:pt x="3466" y="7745"/>
                </a:lnTo>
                <a:lnTo>
                  <a:pt x="3424" y="7831"/>
                </a:lnTo>
                <a:lnTo>
                  <a:pt x="3402" y="7917"/>
                </a:lnTo>
                <a:lnTo>
                  <a:pt x="3424" y="7981"/>
                </a:lnTo>
                <a:lnTo>
                  <a:pt x="3445" y="8066"/>
                </a:lnTo>
                <a:lnTo>
                  <a:pt x="3488" y="8131"/>
                </a:lnTo>
                <a:lnTo>
                  <a:pt x="3552" y="8173"/>
                </a:lnTo>
                <a:lnTo>
                  <a:pt x="3616" y="8195"/>
                </a:lnTo>
                <a:lnTo>
                  <a:pt x="3680" y="8216"/>
                </a:lnTo>
                <a:lnTo>
                  <a:pt x="3766" y="8195"/>
                </a:lnTo>
                <a:lnTo>
                  <a:pt x="3916" y="8131"/>
                </a:lnTo>
                <a:lnTo>
                  <a:pt x="4066" y="8002"/>
                </a:lnTo>
                <a:lnTo>
                  <a:pt x="4215" y="7874"/>
                </a:lnTo>
                <a:lnTo>
                  <a:pt x="4365" y="7724"/>
                </a:lnTo>
                <a:lnTo>
                  <a:pt x="4558" y="7510"/>
                </a:lnTo>
                <a:lnTo>
                  <a:pt x="4707" y="7382"/>
                </a:lnTo>
                <a:lnTo>
                  <a:pt x="4772" y="7339"/>
                </a:lnTo>
                <a:lnTo>
                  <a:pt x="4814" y="7317"/>
                </a:lnTo>
                <a:lnTo>
                  <a:pt x="4879" y="7296"/>
                </a:lnTo>
                <a:lnTo>
                  <a:pt x="4943" y="7317"/>
                </a:lnTo>
                <a:lnTo>
                  <a:pt x="5007" y="7339"/>
                </a:lnTo>
                <a:lnTo>
                  <a:pt x="5093" y="7403"/>
                </a:lnTo>
                <a:lnTo>
                  <a:pt x="5413" y="7617"/>
                </a:lnTo>
                <a:lnTo>
                  <a:pt x="5734" y="7831"/>
                </a:lnTo>
                <a:lnTo>
                  <a:pt x="5948" y="8024"/>
                </a:lnTo>
                <a:lnTo>
                  <a:pt x="6098" y="8131"/>
                </a:lnTo>
                <a:lnTo>
                  <a:pt x="6248" y="8216"/>
                </a:lnTo>
                <a:lnTo>
                  <a:pt x="6398" y="8280"/>
                </a:lnTo>
                <a:lnTo>
                  <a:pt x="6526" y="8280"/>
                </a:lnTo>
                <a:lnTo>
                  <a:pt x="6590" y="8259"/>
                </a:lnTo>
                <a:lnTo>
                  <a:pt x="6633" y="8216"/>
                </a:lnTo>
                <a:lnTo>
                  <a:pt x="6676" y="8173"/>
                </a:lnTo>
                <a:lnTo>
                  <a:pt x="6697" y="8066"/>
                </a:lnTo>
                <a:lnTo>
                  <a:pt x="6697" y="8002"/>
                </a:lnTo>
                <a:lnTo>
                  <a:pt x="6697" y="7917"/>
                </a:lnTo>
                <a:lnTo>
                  <a:pt x="6654" y="7852"/>
                </a:lnTo>
                <a:lnTo>
                  <a:pt x="6612" y="7788"/>
                </a:lnTo>
                <a:lnTo>
                  <a:pt x="6505" y="7660"/>
                </a:lnTo>
                <a:lnTo>
                  <a:pt x="6355" y="7553"/>
                </a:lnTo>
                <a:lnTo>
                  <a:pt x="6013" y="7339"/>
                </a:lnTo>
                <a:lnTo>
                  <a:pt x="5863" y="7253"/>
                </a:lnTo>
                <a:lnTo>
                  <a:pt x="5777" y="7146"/>
                </a:lnTo>
                <a:lnTo>
                  <a:pt x="5884" y="7125"/>
                </a:lnTo>
                <a:lnTo>
                  <a:pt x="5991" y="7125"/>
                </a:lnTo>
                <a:lnTo>
                  <a:pt x="6205" y="7168"/>
                </a:lnTo>
                <a:lnTo>
                  <a:pt x="6419" y="7211"/>
                </a:lnTo>
                <a:lnTo>
                  <a:pt x="6547" y="7232"/>
                </a:lnTo>
                <a:lnTo>
                  <a:pt x="6633" y="7232"/>
                </a:lnTo>
                <a:lnTo>
                  <a:pt x="6740" y="7211"/>
                </a:lnTo>
                <a:lnTo>
                  <a:pt x="6804" y="7189"/>
                </a:lnTo>
                <a:lnTo>
                  <a:pt x="6868" y="7146"/>
                </a:lnTo>
                <a:lnTo>
                  <a:pt x="6890" y="7082"/>
                </a:lnTo>
                <a:lnTo>
                  <a:pt x="6911" y="7018"/>
                </a:lnTo>
                <a:lnTo>
                  <a:pt x="6911" y="6932"/>
                </a:lnTo>
                <a:lnTo>
                  <a:pt x="6868" y="6868"/>
                </a:lnTo>
                <a:lnTo>
                  <a:pt x="6804" y="6783"/>
                </a:lnTo>
                <a:lnTo>
                  <a:pt x="6740" y="6740"/>
                </a:lnTo>
                <a:lnTo>
                  <a:pt x="6654" y="6697"/>
                </a:lnTo>
                <a:lnTo>
                  <a:pt x="6440" y="6654"/>
                </a:lnTo>
                <a:lnTo>
                  <a:pt x="6034" y="6633"/>
                </a:lnTo>
                <a:lnTo>
                  <a:pt x="5606" y="6633"/>
                </a:lnTo>
                <a:lnTo>
                  <a:pt x="5478" y="6611"/>
                </a:lnTo>
                <a:lnTo>
                  <a:pt x="5392" y="6590"/>
                </a:lnTo>
                <a:lnTo>
                  <a:pt x="5306" y="6547"/>
                </a:lnTo>
                <a:lnTo>
                  <a:pt x="5242" y="6504"/>
                </a:lnTo>
                <a:lnTo>
                  <a:pt x="5200" y="6397"/>
                </a:lnTo>
                <a:lnTo>
                  <a:pt x="5178" y="6248"/>
                </a:lnTo>
                <a:lnTo>
                  <a:pt x="5178" y="6012"/>
                </a:lnTo>
                <a:lnTo>
                  <a:pt x="5200" y="5905"/>
                </a:lnTo>
                <a:lnTo>
                  <a:pt x="5221" y="5841"/>
                </a:lnTo>
                <a:lnTo>
                  <a:pt x="5285" y="5820"/>
                </a:lnTo>
                <a:lnTo>
                  <a:pt x="5349" y="5756"/>
                </a:lnTo>
                <a:lnTo>
                  <a:pt x="5478" y="5670"/>
                </a:lnTo>
                <a:lnTo>
                  <a:pt x="5563" y="5584"/>
                </a:lnTo>
                <a:lnTo>
                  <a:pt x="5649" y="5520"/>
                </a:lnTo>
                <a:lnTo>
                  <a:pt x="5713" y="5499"/>
                </a:lnTo>
                <a:lnTo>
                  <a:pt x="5799" y="5477"/>
                </a:lnTo>
                <a:lnTo>
                  <a:pt x="6055" y="5456"/>
                </a:lnTo>
                <a:lnTo>
                  <a:pt x="6312" y="5456"/>
                </a:lnTo>
                <a:lnTo>
                  <a:pt x="6826" y="5435"/>
                </a:lnTo>
                <a:lnTo>
                  <a:pt x="7339" y="5435"/>
                </a:lnTo>
                <a:lnTo>
                  <a:pt x="7596" y="5413"/>
                </a:lnTo>
                <a:lnTo>
                  <a:pt x="7853" y="5370"/>
                </a:lnTo>
                <a:lnTo>
                  <a:pt x="8045" y="5328"/>
                </a:lnTo>
                <a:lnTo>
                  <a:pt x="8259" y="5285"/>
                </a:lnTo>
                <a:lnTo>
                  <a:pt x="8345" y="5242"/>
                </a:lnTo>
                <a:lnTo>
                  <a:pt x="8430" y="5199"/>
                </a:lnTo>
                <a:lnTo>
                  <a:pt x="8494" y="5135"/>
                </a:lnTo>
                <a:lnTo>
                  <a:pt x="8537" y="5050"/>
                </a:lnTo>
                <a:lnTo>
                  <a:pt x="8559" y="4943"/>
                </a:lnTo>
                <a:lnTo>
                  <a:pt x="8559" y="4836"/>
                </a:lnTo>
                <a:lnTo>
                  <a:pt x="8559" y="4600"/>
                </a:lnTo>
                <a:lnTo>
                  <a:pt x="8601" y="4065"/>
                </a:lnTo>
                <a:lnTo>
                  <a:pt x="8644" y="3552"/>
                </a:lnTo>
                <a:lnTo>
                  <a:pt x="8644" y="3038"/>
                </a:lnTo>
                <a:lnTo>
                  <a:pt x="8644" y="2503"/>
                </a:lnTo>
                <a:lnTo>
                  <a:pt x="8623" y="1990"/>
                </a:lnTo>
                <a:lnTo>
                  <a:pt x="8601" y="984"/>
                </a:lnTo>
                <a:lnTo>
                  <a:pt x="8580" y="813"/>
                </a:lnTo>
                <a:lnTo>
                  <a:pt x="8559" y="770"/>
                </a:lnTo>
                <a:lnTo>
                  <a:pt x="8516" y="728"/>
                </a:lnTo>
                <a:lnTo>
                  <a:pt x="8494" y="706"/>
                </a:lnTo>
                <a:lnTo>
                  <a:pt x="8430" y="663"/>
                </a:lnTo>
                <a:lnTo>
                  <a:pt x="8280" y="621"/>
                </a:lnTo>
                <a:lnTo>
                  <a:pt x="8045" y="578"/>
                </a:lnTo>
                <a:lnTo>
                  <a:pt x="7788" y="535"/>
                </a:lnTo>
                <a:lnTo>
                  <a:pt x="7296" y="492"/>
                </a:lnTo>
                <a:lnTo>
                  <a:pt x="6783" y="471"/>
                </a:lnTo>
                <a:lnTo>
                  <a:pt x="6184" y="471"/>
                </a:lnTo>
                <a:lnTo>
                  <a:pt x="5948" y="492"/>
                </a:lnTo>
                <a:lnTo>
                  <a:pt x="5520" y="514"/>
                </a:lnTo>
                <a:lnTo>
                  <a:pt x="5413" y="492"/>
                </a:lnTo>
                <a:lnTo>
                  <a:pt x="5371" y="471"/>
                </a:lnTo>
                <a:lnTo>
                  <a:pt x="5349" y="428"/>
                </a:lnTo>
                <a:lnTo>
                  <a:pt x="5349" y="364"/>
                </a:lnTo>
                <a:lnTo>
                  <a:pt x="5349" y="214"/>
                </a:lnTo>
                <a:lnTo>
                  <a:pt x="5328" y="150"/>
                </a:lnTo>
                <a:lnTo>
                  <a:pt x="5264" y="64"/>
                </a:lnTo>
                <a:lnTo>
                  <a:pt x="5221" y="43"/>
                </a:lnTo>
                <a:lnTo>
                  <a:pt x="5135" y="22"/>
                </a:lnTo>
                <a:lnTo>
                  <a:pt x="4921" y="0"/>
                </a:lnTo>
                <a:close/>
                <a:moveTo>
                  <a:pt x="1027" y="2247"/>
                </a:moveTo>
                <a:lnTo>
                  <a:pt x="985" y="2268"/>
                </a:lnTo>
                <a:lnTo>
                  <a:pt x="835" y="2311"/>
                </a:lnTo>
                <a:lnTo>
                  <a:pt x="728" y="2396"/>
                </a:lnTo>
                <a:lnTo>
                  <a:pt x="599" y="2482"/>
                </a:lnTo>
                <a:lnTo>
                  <a:pt x="492" y="2589"/>
                </a:lnTo>
                <a:lnTo>
                  <a:pt x="385" y="2696"/>
                </a:lnTo>
                <a:lnTo>
                  <a:pt x="300" y="2824"/>
                </a:lnTo>
                <a:lnTo>
                  <a:pt x="214" y="2953"/>
                </a:lnTo>
                <a:lnTo>
                  <a:pt x="107" y="3231"/>
                </a:lnTo>
                <a:lnTo>
                  <a:pt x="65" y="3381"/>
                </a:lnTo>
                <a:lnTo>
                  <a:pt x="22" y="3530"/>
                </a:lnTo>
                <a:lnTo>
                  <a:pt x="0" y="3851"/>
                </a:lnTo>
                <a:lnTo>
                  <a:pt x="0" y="4472"/>
                </a:lnTo>
                <a:lnTo>
                  <a:pt x="0" y="5264"/>
                </a:lnTo>
                <a:lnTo>
                  <a:pt x="0" y="5520"/>
                </a:lnTo>
                <a:lnTo>
                  <a:pt x="0" y="5670"/>
                </a:lnTo>
                <a:lnTo>
                  <a:pt x="22" y="5734"/>
                </a:lnTo>
                <a:lnTo>
                  <a:pt x="65" y="5777"/>
                </a:lnTo>
                <a:lnTo>
                  <a:pt x="150" y="5863"/>
                </a:lnTo>
                <a:lnTo>
                  <a:pt x="236" y="5905"/>
                </a:lnTo>
                <a:lnTo>
                  <a:pt x="343" y="5884"/>
                </a:lnTo>
                <a:lnTo>
                  <a:pt x="385" y="5863"/>
                </a:lnTo>
                <a:lnTo>
                  <a:pt x="428" y="5841"/>
                </a:lnTo>
                <a:lnTo>
                  <a:pt x="471" y="5777"/>
                </a:lnTo>
                <a:lnTo>
                  <a:pt x="492" y="5713"/>
                </a:lnTo>
                <a:lnTo>
                  <a:pt x="514" y="5563"/>
                </a:lnTo>
                <a:lnTo>
                  <a:pt x="492" y="5264"/>
                </a:lnTo>
                <a:lnTo>
                  <a:pt x="471" y="4729"/>
                </a:lnTo>
                <a:lnTo>
                  <a:pt x="492" y="4450"/>
                </a:lnTo>
                <a:lnTo>
                  <a:pt x="514" y="4194"/>
                </a:lnTo>
                <a:lnTo>
                  <a:pt x="535" y="4001"/>
                </a:lnTo>
                <a:lnTo>
                  <a:pt x="578" y="3723"/>
                </a:lnTo>
                <a:lnTo>
                  <a:pt x="621" y="3573"/>
                </a:lnTo>
                <a:lnTo>
                  <a:pt x="664" y="3466"/>
                </a:lnTo>
                <a:lnTo>
                  <a:pt x="728" y="3402"/>
                </a:lnTo>
                <a:lnTo>
                  <a:pt x="749" y="3381"/>
                </a:lnTo>
                <a:lnTo>
                  <a:pt x="792" y="3381"/>
                </a:lnTo>
                <a:lnTo>
                  <a:pt x="813" y="3423"/>
                </a:lnTo>
                <a:lnTo>
                  <a:pt x="835" y="3530"/>
                </a:lnTo>
                <a:lnTo>
                  <a:pt x="878" y="3873"/>
                </a:lnTo>
                <a:lnTo>
                  <a:pt x="942" y="4429"/>
                </a:lnTo>
                <a:lnTo>
                  <a:pt x="985" y="5071"/>
                </a:lnTo>
                <a:lnTo>
                  <a:pt x="985" y="5713"/>
                </a:lnTo>
                <a:lnTo>
                  <a:pt x="985" y="6355"/>
                </a:lnTo>
                <a:lnTo>
                  <a:pt x="1006" y="6997"/>
                </a:lnTo>
                <a:lnTo>
                  <a:pt x="1070" y="7638"/>
                </a:lnTo>
                <a:lnTo>
                  <a:pt x="1092" y="7981"/>
                </a:lnTo>
                <a:lnTo>
                  <a:pt x="1113" y="8302"/>
                </a:lnTo>
                <a:lnTo>
                  <a:pt x="1113" y="8516"/>
                </a:lnTo>
                <a:lnTo>
                  <a:pt x="1134" y="8644"/>
                </a:lnTo>
                <a:lnTo>
                  <a:pt x="1156" y="8751"/>
                </a:lnTo>
                <a:lnTo>
                  <a:pt x="1220" y="8858"/>
                </a:lnTo>
                <a:lnTo>
                  <a:pt x="1284" y="8922"/>
                </a:lnTo>
                <a:lnTo>
                  <a:pt x="1434" y="8922"/>
                </a:lnTo>
                <a:lnTo>
                  <a:pt x="1519" y="8879"/>
                </a:lnTo>
                <a:lnTo>
                  <a:pt x="1562" y="8858"/>
                </a:lnTo>
                <a:lnTo>
                  <a:pt x="1584" y="8815"/>
                </a:lnTo>
                <a:lnTo>
                  <a:pt x="1648" y="8687"/>
                </a:lnTo>
                <a:lnTo>
                  <a:pt x="1669" y="8537"/>
                </a:lnTo>
                <a:lnTo>
                  <a:pt x="1669" y="8366"/>
                </a:lnTo>
                <a:lnTo>
                  <a:pt x="1669" y="8024"/>
                </a:lnTo>
                <a:lnTo>
                  <a:pt x="1648" y="7745"/>
                </a:lnTo>
                <a:lnTo>
                  <a:pt x="1648" y="7189"/>
                </a:lnTo>
                <a:lnTo>
                  <a:pt x="1605" y="6868"/>
                </a:lnTo>
                <a:lnTo>
                  <a:pt x="1605" y="6676"/>
                </a:lnTo>
                <a:lnTo>
                  <a:pt x="1626" y="6611"/>
                </a:lnTo>
                <a:lnTo>
                  <a:pt x="1648" y="6547"/>
                </a:lnTo>
                <a:lnTo>
                  <a:pt x="1691" y="6483"/>
                </a:lnTo>
                <a:lnTo>
                  <a:pt x="1776" y="6440"/>
                </a:lnTo>
                <a:lnTo>
                  <a:pt x="1905" y="6440"/>
                </a:lnTo>
                <a:lnTo>
                  <a:pt x="1926" y="6462"/>
                </a:lnTo>
                <a:lnTo>
                  <a:pt x="1947" y="6504"/>
                </a:lnTo>
                <a:lnTo>
                  <a:pt x="1969" y="6569"/>
                </a:lnTo>
                <a:lnTo>
                  <a:pt x="1969" y="6718"/>
                </a:lnTo>
                <a:lnTo>
                  <a:pt x="1969" y="7018"/>
                </a:lnTo>
                <a:lnTo>
                  <a:pt x="1990" y="7531"/>
                </a:lnTo>
                <a:lnTo>
                  <a:pt x="2012" y="8024"/>
                </a:lnTo>
                <a:lnTo>
                  <a:pt x="2012" y="8259"/>
                </a:lnTo>
                <a:lnTo>
                  <a:pt x="2033" y="8409"/>
                </a:lnTo>
                <a:lnTo>
                  <a:pt x="2054" y="8537"/>
                </a:lnTo>
                <a:lnTo>
                  <a:pt x="2097" y="8665"/>
                </a:lnTo>
                <a:lnTo>
                  <a:pt x="2161" y="8772"/>
                </a:lnTo>
                <a:lnTo>
                  <a:pt x="2247" y="8837"/>
                </a:lnTo>
                <a:lnTo>
                  <a:pt x="2290" y="8858"/>
                </a:lnTo>
                <a:lnTo>
                  <a:pt x="2418" y="8858"/>
                </a:lnTo>
                <a:lnTo>
                  <a:pt x="2461" y="8837"/>
                </a:lnTo>
                <a:lnTo>
                  <a:pt x="2504" y="8815"/>
                </a:lnTo>
                <a:lnTo>
                  <a:pt x="2546" y="8772"/>
                </a:lnTo>
                <a:lnTo>
                  <a:pt x="2589" y="8687"/>
                </a:lnTo>
                <a:lnTo>
                  <a:pt x="2589" y="8580"/>
                </a:lnTo>
                <a:lnTo>
                  <a:pt x="2568" y="8344"/>
                </a:lnTo>
                <a:lnTo>
                  <a:pt x="2546" y="8131"/>
                </a:lnTo>
                <a:lnTo>
                  <a:pt x="2504" y="6868"/>
                </a:lnTo>
                <a:lnTo>
                  <a:pt x="2482" y="5606"/>
                </a:lnTo>
                <a:lnTo>
                  <a:pt x="2482" y="4450"/>
                </a:lnTo>
                <a:lnTo>
                  <a:pt x="2482" y="4172"/>
                </a:lnTo>
                <a:lnTo>
                  <a:pt x="2504" y="3894"/>
                </a:lnTo>
                <a:lnTo>
                  <a:pt x="2525" y="3616"/>
                </a:lnTo>
                <a:lnTo>
                  <a:pt x="2611" y="3338"/>
                </a:lnTo>
                <a:lnTo>
                  <a:pt x="2675" y="3103"/>
                </a:lnTo>
                <a:lnTo>
                  <a:pt x="2739" y="3017"/>
                </a:lnTo>
                <a:lnTo>
                  <a:pt x="2782" y="2996"/>
                </a:lnTo>
                <a:lnTo>
                  <a:pt x="2825" y="2974"/>
                </a:lnTo>
                <a:lnTo>
                  <a:pt x="2953" y="2974"/>
                </a:lnTo>
                <a:lnTo>
                  <a:pt x="3081" y="3017"/>
                </a:lnTo>
                <a:lnTo>
                  <a:pt x="3317" y="3081"/>
                </a:lnTo>
                <a:lnTo>
                  <a:pt x="3809" y="3167"/>
                </a:lnTo>
                <a:lnTo>
                  <a:pt x="4301" y="3252"/>
                </a:lnTo>
                <a:lnTo>
                  <a:pt x="4429" y="3252"/>
                </a:lnTo>
                <a:lnTo>
                  <a:pt x="4536" y="3274"/>
                </a:lnTo>
                <a:lnTo>
                  <a:pt x="4665" y="3252"/>
                </a:lnTo>
                <a:lnTo>
                  <a:pt x="4707" y="3231"/>
                </a:lnTo>
                <a:lnTo>
                  <a:pt x="4750" y="3188"/>
                </a:lnTo>
                <a:lnTo>
                  <a:pt x="4814" y="3103"/>
                </a:lnTo>
                <a:lnTo>
                  <a:pt x="4836" y="2996"/>
                </a:lnTo>
                <a:lnTo>
                  <a:pt x="4814" y="2910"/>
                </a:lnTo>
                <a:lnTo>
                  <a:pt x="4750" y="2824"/>
                </a:lnTo>
                <a:lnTo>
                  <a:pt x="4665" y="2760"/>
                </a:lnTo>
                <a:lnTo>
                  <a:pt x="4536" y="2717"/>
                </a:lnTo>
                <a:lnTo>
                  <a:pt x="4408" y="2675"/>
                </a:lnTo>
                <a:lnTo>
                  <a:pt x="4258" y="2675"/>
                </a:lnTo>
                <a:lnTo>
                  <a:pt x="3959" y="2632"/>
                </a:lnTo>
                <a:lnTo>
                  <a:pt x="3723" y="2610"/>
                </a:lnTo>
                <a:lnTo>
                  <a:pt x="3167" y="2503"/>
                </a:lnTo>
                <a:lnTo>
                  <a:pt x="2589" y="2396"/>
                </a:lnTo>
                <a:lnTo>
                  <a:pt x="2461" y="2396"/>
                </a:lnTo>
                <a:lnTo>
                  <a:pt x="2354" y="2439"/>
                </a:lnTo>
                <a:lnTo>
                  <a:pt x="2268" y="2503"/>
                </a:lnTo>
                <a:lnTo>
                  <a:pt x="2204" y="2589"/>
                </a:lnTo>
                <a:lnTo>
                  <a:pt x="2097" y="2782"/>
                </a:lnTo>
                <a:lnTo>
                  <a:pt x="2012" y="2889"/>
                </a:lnTo>
                <a:lnTo>
                  <a:pt x="1926" y="2974"/>
                </a:lnTo>
                <a:lnTo>
                  <a:pt x="1883" y="2910"/>
                </a:lnTo>
                <a:lnTo>
                  <a:pt x="1883" y="2824"/>
                </a:lnTo>
                <a:lnTo>
                  <a:pt x="1905" y="2632"/>
                </a:lnTo>
                <a:lnTo>
                  <a:pt x="1883" y="2546"/>
                </a:lnTo>
                <a:lnTo>
                  <a:pt x="1862" y="2482"/>
                </a:lnTo>
                <a:lnTo>
                  <a:pt x="1798" y="2439"/>
                </a:lnTo>
                <a:lnTo>
                  <a:pt x="1712" y="2418"/>
                </a:lnTo>
                <a:lnTo>
                  <a:pt x="1605" y="2439"/>
                </a:lnTo>
                <a:lnTo>
                  <a:pt x="1562" y="2461"/>
                </a:lnTo>
                <a:lnTo>
                  <a:pt x="1541" y="2482"/>
                </a:lnTo>
                <a:lnTo>
                  <a:pt x="1519" y="2568"/>
                </a:lnTo>
                <a:lnTo>
                  <a:pt x="1519" y="2653"/>
                </a:lnTo>
                <a:lnTo>
                  <a:pt x="1562" y="2867"/>
                </a:lnTo>
                <a:lnTo>
                  <a:pt x="1584" y="2953"/>
                </a:lnTo>
                <a:lnTo>
                  <a:pt x="1562" y="3038"/>
                </a:lnTo>
                <a:lnTo>
                  <a:pt x="1455" y="2910"/>
                </a:lnTo>
                <a:lnTo>
                  <a:pt x="1370" y="2739"/>
                </a:lnTo>
                <a:lnTo>
                  <a:pt x="1199" y="2418"/>
                </a:lnTo>
                <a:lnTo>
                  <a:pt x="1134" y="2311"/>
                </a:lnTo>
                <a:lnTo>
                  <a:pt x="1113" y="2268"/>
                </a:lnTo>
                <a:lnTo>
                  <a:pt x="1070" y="2268"/>
                </a:lnTo>
                <a:lnTo>
                  <a:pt x="1027" y="2247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49" name="Google Shape;60;p7"/>
          <p:cNvSpPr/>
          <p:nvPr/>
        </p:nvSpPr>
        <p:spPr>
          <a:xfrm>
            <a:off x="3292857" y="3418722"/>
            <a:ext cx="382447" cy="460701"/>
          </a:xfrm>
          <a:custGeom>
            <a:avLst/>
            <a:gdLst/>
            <a:ahLst/>
            <a:cxnLst/>
            <a:rect l="l" t="t" r="r" b="b"/>
            <a:pathLst>
              <a:path w="6675" h="5928" extrusionOk="0">
                <a:moveTo>
                  <a:pt x="3431" y="0"/>
                </a:moveTo>
                <a:lnTo>
                  <a:pt x="3244" y="19"/>
                </a:lnTo>
                <a:lnTo>
                  <a:pt x="3077" y="75"/>
                </a:lnTo>
                <a:lnTo>
                  <a:pt x="2909" y="131"/>
                </a:lnTo>
                <a:lnTo>
                  <a:pt x="2741" y="205"/>
                </a:lnTo>
                <a:lnTo>
                  <a:pt x="2592" y="298"/>
                </a:lnTo>
                <a:lnTo>
                  <a:pt x="2424" y="410"/>
                </a:lnTo>
                <a:lnTo>
                  <a:pt x="2294" y="541"/>
                </a:lnTo>
                <a:lnTo>
                  <a:pt x="3338" y="1063"/>
                </a:lnTo>
                <a:lnTo>
                  <a:pt x="3338" y="1286"/>
                </a:lnTo>
                <a:lnTo>
                  <a:pt x="3356" y="1417"/>
                </a:lnTo>
                <a:lnTo>
                  <a:pt x="3393" y="1566"/>
                </a:lnTo>
                <a:lnTo>
                  <a:pt x="3468" y="1696"/>
                </a:lnTo>
                <a:lnTo>
                  <a:pt x="3561" y="1808"/>
                </a:lnTo>
                <a:lnTo>
                  <a:pt x="4120" y="2367"/>
                </a:lnTo>
                <a:lnTo>
                  <a:pt x="4214" y="2442"/>
                </a:lnTo>
                <a:lnTo>
                  <a:pt x="4288" y="2498"/>
                </a:lnTo>
                <a:lnTo>
                  <a:pt x="4381" y="2535"/>
                </a:lnTo>
                <a:lnTo>
                  <a:pt x="4475" y="2572"/>
                </a:lnTo>
                <a:lnTo>
                  <a:pt x="4568" y="2591"/>
                </a:lnTo>
                <a:lnTo>
                  <a:pt x="4661" y="2591"/>
                </a:lnTo>
                <a:lnTo>
                  <a:pt x="4754" y="2572"/>
                </a:lnTo>
                <a:lnTo>
                  <a:pt x="4847" y="2554"/>
                </a:lnTo>
                <a:lnTo>
                  <a:pt x="5183" y="2889"/>
                </a:lnTo>
                <a:lnTo>
                  <a:pt x="5052" y="3038"/>
                </a:lnTo>
                <a:lnTo>
                  <a:pt x="5015" y="3094"/>
                </a:lnTo>
                <a:lnTo>
                  <a:pt x="4996" y="3169"/>
                </a:lnTo>
                <a:lnTo>
                  <a:pt x="5015" y="3225"/>
                </a:lnTo>
                <a:lnTo>
                  <a:pt x="5052" y="3299"/>
                </a:lnTo>
                <a:lnTo>
                  <a:pt x="5313" y="3560"/>
                </a:lnTo>
                <a:lnTo>
                  <a:pt x="5369" y="3598"/>
                </a:lnTo>
                <a:lnTo>
                  <a:pt x="5444" y="3616"/>
                </a:lnTo>
                <a:lnTo>
                  <a:pt x="5518" y="3598"/>
                </a:lnTo>
                <a:lnTo>
                  <a:pt x="5574" y="3560"/>
                </a:lnTo>
                <a:lnTo>
                  <a:pt x="6618" y="2498"/>
                </a:lnTo>
                <a:lnTo>
                  <a:pt x="6655" y="2442"/>
                </a:lnTo>
                <a:lnTo>
                  <a:pt x="6674" y="2367"/>
                </a:lnTo>
                <a:lnTo>
                  <a:pt x="6655" y="2311"/>
                </a:lnTo>
                <a:lnTo>
                  <a:pt x="6618" y="2237"/>
                </a:lnTo>
                <a:lnTo>
                  <a:pt x="6357" y="1976"/>
                </a:lnTo>
                <a:lnTo>
                  <a:pt x="6301" y="1939"/>
                </a:lnTo>
                <a:lnTo>
                  <a:pt x="6227" y="1920"/>
                </a:lnTo>
                <a:lnTo>
                  <a:pt x="6152" y="1939"/>
                </a:lnTo>
                <a:lnTo>
                  <a:pt x="6096" y="1976"/>
                </a:lnTo>
                <a:lnTo>
                  <a:pt x="5966" y="2106"/>
                </a:lnTo>
                <a:lnTo>
                  <a:pt x="5630" y="1771"/>
                </a:lnTo>
                <a:lnTo>
                  <a:pt x="5649" y="1678"/>
                </a:lnTo>
                <a:lnTo>
                  <a:pt x="5649" y="1585"/>
                </a:lnTo>
                <a:lnTo>
                  <a:pt x="5649" y="1491"/>
                </a:lnTo>
                <a:lnTo>
                  <a:pt x="5630" y="1398"/>
                </a:lnTo>
                <a:lnTo>
                  <a:pt x="5612" y="1305"/>
                </a:lnTo>
                <a:lnTo>
                  <a:pt x="5556" y="1212"/>
                </a:lnTo>
                <a:lnTo>
                  <a:pt x="5500" y="1137"/>
                </a:lnTo>
                <a:lnTo>
                  <a:pt x="5444" y="1063"/>
                </a:lnTo>
                <a:lnTo>
                  <a:pt x="4922" y="541"/>
                </a:lnTo>
                <a:lnTo>
                  <a:pt x="4773" y="410"/>
                </a:lnTo>
                <a:lnTo>
                  <a:pt x="4624" y="298"/>
                </a:lnTo>
                <a:lnTo>
                  <a:pt x="4475" y="205"/>
                </a:lnTo>
                <a:lnTo>
                  <a:pt x="4307" y="131"/>
                </a:lnTo>
                <a:lnTo>
                  <a:pt x="4139" y="75"/>
                </a:lnTo>
                <a:lnTo>
                  <a:pt x="3953" y="19"/>
                </a:lnTo>
                <a:lnTo>
                  <a:pt x="3785" y="0"/>
                </a:lnTo>
                <a:close/>
                <a:moveTo>
                  <a:pt x="3188" y="1920"/>
                </a:moveTo>
                <a:lnTo>
                  <a:pt x="225" y="4697"/>
                </a:lnTo>
                <a:lnTo>
                  <a:pt x="131" y="4809"/>
                </a:lnTo>
                <a:lnTo>
                  <a:pt x="57" y="4921"/>
                </a:lnTo>
                <a:lnTo>
                  <a:pt x="20" y="5070"/>
                </a:lnTo>
                <a:lnTo>
                  <a:pt x="1" y="5201"/>
                </a:lnTo>
                <a:lnTo>
                  <a:pt x="20" y="5350"/>
                </a:lnTo>
                <a:lnTo>
                  <a:pt x="57" y="5480"/>
                </a:lnTo>
                <a:lnTo>
                  <a:pt x="113" y="5611"/>
                </a:lnTo>
                <a:lnTo>
                  <a:pt x="206" y="5723"/>
                </a:lnTo>
                <a:lnTo>
                  <a:pt x="318" y="5816"/>
                </a:lnTo>
                <a:lnTo>
                  <a:pt x="448" y="5890"/>
                </a:lnTo>
                <a:lnTo>
                  <a:pt x="597" y="5928"/>
                </a:lnTo>
                <a:lnTo>
                  <a:pt x="728" y="5928"/>
                </a:lnTo>
                <a:lnTo>
                  <a:pt x="877" y="5909"/>
                </a:lnTo>
                <a:lnTo>
                  <a:pt x="1008" y="5872"/>
                </a:lnTo>
                <a:lnTo>
                  <a:pt x="1138" y="5797"/>
                </a:lnTo>
                <a:lnTo>
                  <a:pt x="1250" y="5704"/>
                </a:lnTo>
                <a:lnTo>
                  <a:pt x="4009" y="2740"/>
                </a:lnTo>
                <a:lnTo>
                  <a:pt x="3878" y="2628"/>
                </a:lnTo>
                <a:lnTo>
                  <a:pt x="3300" y="2069"/>
                </a:lnTo>
                <a:lnTo>
                  <a:pt x="3188" y="192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50" name="Google Shape;56;p7"/>
          <p:cNvSpPr/>
          <p:nvPr/>
        </p:nvSpPr>
        <p:spPr>
          <a:xfrm>
            <a:off x="780627" y="3392614"/>
            <a:ext cx="488261" cy="509127"/>
          </a:xfrm>
          <a:custGeom>
            <a:avLst/>
            <a:gdLst/>
            <a:ahLst/>
            <a:cxnLst/>
            <a:rect l="l" t="t" r="r" b="b"/>
            <a:pathLst>
              <a:path w="7918" h="8966" extrusionOk="0">
                <a:moveTo>
                  <a:pt x="3938" y="1198"/>
                </a:moveTo>
                <a:lnTo>
                  <a:pt x="3895" y="1220"/>
                </a:lnTo>
                <a:lnTo>
                  <a:pt x="3852" y="1263"/>
                </a:lnTo>
                <a:lnTo>
                  <a:pt x="3831" y="1305"/>
                </a:lnTo>
                <a:lnTo>
                  <a:pt x="3831" y="1391"/>
                </a:lnTo>
                <a:lnTo>
                  <a:pt x="3852" y="1477"/>
                </a:lnTo>
                <a:lnTo>
                  <a:pt x="3895" y="1541"/>
                </a:lnTo>
                <a:lnTo>
                  <a:pt x="3916" y="1562"/>
                </a:lnTo>
                <a:lnTo>
                  <a:pt x="3959" y="1541"/>
                </a:lnTo>
                <a:lnTo>
                  <a:pt x="4002" y="1519"/>
                </a:lnTo>
                <a:lnTo>
                  <a:pt x="4045" y="1477"/>
                </a:lnTo>
                <a:lnTo>
                  <a:pt x="4109" y="1348"/>
                </a:lnTo>
                <a:lnTo>
                  <a:pt x="4066" y="1284"/>
                </a:lnTo>
                <a:lnTo>
                  <a:pt x="4023" y="1241"/>
                </a:lnTo>
                <a:lnTo>
                  <a:pt x="3981" y="1198"/>
                </a:lnTo>
                <a:close/>
                <a:moveTo>
                  <a:pt x="5714" y="1370"/>
                </a:moveTo>
                <a:lnTo>
                  <a:pt x="5671" y="1391"/>
                </a:lnTo>
                <a:lnTo>
                  <a:pt x="5628" y="1434"/>
                </a:lnTo>
                <a:lnTo>
                  <a:pt x="5500" y="1541"/>
                </a:lnTo>
                <a:lnTo>
                  <a:pt x="5457" y="1605"/>
                </a:lnTo>
                <a:lnTo>
                  <a:pt x="5457" y="1669"/>
                </a:lnTo>
                <a:lnTo>
                  <a:pt x="5457" y="1712"/>
                </a:lnTo>
                <a:lnTo>
                  <a:pt x="5521" y="1755"/>
                </a:lnTo>
                <a:lnTo>
                  <a:pt x="5564" y="1755"/>
                </a:lnTo>
                <a:lnTo>
                  <a:pt x="5607" y="1712"/>
                </a:lnTo>
                <a:lnTo>
                  <a:pt x="5671" y="1669"/>
                </a:lnTo>
                <a:lnTo>
                  <a:pt x="5692" y="1626"/>
                </a:lnTo>
                <a:lnTo>
                  <a:pt x="5735" y="1541"/>
                </a:lnTo>
                <a:lnTo>
                  <a:pt x="5735" y="1477"/>
                </a:lnTo>
                <a:lnTo>
                  <a:pt x="5735" y="1434"/>
                </a:lnTo>
                <a:lnTo>
                  <a:pt x="5714" y="1370"/>
                </a:lnTo>
                <a:close/>
                <a:moveTo>
                  <a:pt x="2782" y="2012"/>
                </a:moveTo>
                <a:lnTo>
                  <a:pt x="2718" y="2033"/>
                </a:lnTo>
                <a:lnTo>
                  <a:pt x="2675" y="2076"/>
                </a:lnTo>
                <a:lnTo>
                  <a:pt x="2675" y="2140"/>
                </a:lnTo>
                <a:lnTo>
                  <a:pt x="2697" y="2204"/>
                </a:lnTo>
                <a:lnTo>
                  <a:pt x="2740" y="2268"/>
                </a:lnTo>
                <a:lnTo>
                  <a:pt x="2804" y="2332"/>
                </a:lnTo>
                <a:lnTo>
                  <a:pt x="2868" y="2375"/>
                </a:lnTo>
                <a:lnTo>
                  <a:pt x="2932" y="2397"/>
                </a:lnTo>
                <a:lnTo>
                  <a:pt x="3018" y="2354"/>
                </a:lnTo>
                <a:lnTo>
                  <a:pt x="3039" y="2311"/>
                </a:lnTo>
                <a:lnTo>
                  <a:pt x="3039" y="2268"/>
                </a:lnTo>
                <a:lnTo>
                  <a:pt x="3018" y="2204"/>
                </a:lnTo>
                <a:lnTo>
                  <a:pt x="2911" y="2097"/>
                </a:lnTo>
                <a:lnTo>
                  <a:pt x="2847" y="2054"/>
                </a:lnTo>
                <a:lnTo>
                  <a:pt x="2782" y="2012"/>
                </a:lnTo>
                <a:close/>
                <a:moveTo>
                  <a:pt x="6227" y="2696"/>
                </a:moveTo>
                <a:lnTo>
                  <a:pt x="6184" y="2718"/>
                </a:lnTo>
                <a:lnTo>
                  <a:pt x="6077" y="2739"/>
                </a:lnTo>
                <a:lnTo>
                  <a:pt x="6056" y="2782"/>
                </a:lnTo>
                <a:lnTo>
                  <a:pt x="6056" y="2803"/>
                </a:lnTo>
                <a:lnTo>
                  <a:pt x="6099" y="2825"/>
                </a:lnTo>
                <a:lnTo>
                  <a:pt x="6184" y="2867"/>
                </a:lnTo>
                <a:lnTo>
                  <a:pt x="6270" y="2889"/>
                </a:lnTo>
                <a:lnTo>
                  <a:pt x="6334" y="2867"/>
                </a:lnTo>
                <a:lnTo>
                  <a:pt x="6377" y="2846"/>
                </a:lnTo>
                <a:lnTo>
                  <a:pt x="6398" y="2825"/>
                </a:lnTo>
                <a:lnTo>
                  <a:pt x="6420" y="2782"/>
                </a:lnTo>
                <a:lnTo>
                  <a:pt x="6377" y="2760"/>
                </a:lnTo>
                <a:lnTo>
                  <a:pt x="6334" y="2718"/>
                </a:lnTo>
                <a:lnTo>
                  <a:pt x="6227" y="2696"/>
                </a:lnTo>
                <a:close/>
                <a:moveTo>
                  <a:pt x="2376" y="3017"/>
                </a:moveTo>
                <a:lnTo>
                  <a:pt x="2226" y="3060"/>
                </a:lnTo>
                <a:lnTo>
                  <a:pt x="2162" y="3081"/>
                </a:lnTo>
                <a:lnTo>
                  <a:pt x="2098" y="3124"/>
                </a:lnTo>
                <a:lnTo>
                  <a:pt x="2076" y="3167"/>
                </a:lnTo>
                <a:lnTo>
                  <a:pt x="2055" y="3210"/>
                </a:lnTo>
                <a:lnTo>
                  <a:pt x="2098" y="3252"/>
                </a:lnTo>
                <a:lnTo>
                  <a:pt x="2183" y="3295"/>
                </a:lnTo>
                <a:lnTo>
                  <a:pt x="2354" y="3295"/>
                </a:lnTo>
                <a:lnTo>
                  <a:pt x="2440" y="3274"/>
                </a:lnTo>
                <a:lnTo>
                  <a:pt x="2504" y="3231"/>
                </a:lnTo>
                <a:lnTo>
                  <a:pt x="2526" y="3167"/>
                </a:lnTo>
                <a:lnTo>
                  <a:pt x="2526" y="3124"/>
                </a:lnTo>
                <a:lnTo>
                  <a:pt x="2483" y="3060"/>
                </a:lnTo>
                <a:lnTo>
                  <a:pt x="2376" y="3017"/>
                </a:lnTo>
                <a:close/>
                <a:moveTo>
                  <a:pt x="4216" y="3531"/>
                </a:moveTo>
                <a:lnTo>
                  <a:pt x="4237" y="3552"/>
                </a:lnTo>
                <a:lnTo>
                  <a:pt x="4259" y="3595"/>
                </a:lnTo>
                <a:lnTo>
                  <a:pt x="4237" y="3638"/>
                </a:lnTo>
                <a:lnTo>
                  <a:pt x="4195" y="3595"/>
                </a:lnTo>
                <a:lnTo>
                  <a:pt x="4173" y="3573"/>
                </a:lnTo>
                <a:lnTo>
                  <a:pt x="4173" y="3552"/>
                </a:lnTo>
                <a:lnTo>
                  <a:pt x="4173" y="3531"/>
                </a:lnTo>
                <a:close/>
                <a:moveTo>
                  <a:pt x="5799" y="3787"/>
                </a:moveTo>
                <a:lnTo>
                  <a:pt x="5692" y="3830"/>
                </a:lnTo>
                <a:lnTo>
                  <a:pt x="5628" y="3873"/>
                </a:lnTo>
                <a:lnTo>
                  <a:pt x="5628" y="3916"/>
                </a:lnTo>
                <a:lnTo>
                  <a:pt x="5649" y="3959"/>
                </a:lnTo>
                <a:lnTo>
                  <a:pt x="5714" y="4001"/>
                </a:lnTo>
                <a:lnTo>
                  <a:pt x="5778" y="4044"/>
                </a:lnTo>
                <a:lnTo>
                  <a:pt x="5863" y="4066"/>
                </a:lnTo>
                <a:lnTo>
                  <a:pt x="5949" y="4066"/>
                </a:lnTo>
                <a:lnTo>
                  <a:pt x="6035" y="4044"/>
                </a:lnTo>
                <a:lnTo>
                  <a:pt x="6099" y="4023"/>
                </a:lnTo>
                <a:lnTo>
                  <a:pt x="6142" y="3980"/>
                </a:lnTo>
                <a:lnTo>
                  <a:pt x="6142" y="3937"/>
                </a:lnTo>
                <a:lnTo>
                  <a:pt x="6120" y="3894"/>
                </a:lnTo>
                <a:lnTo>
                  <a:pt x="6120" y="3873"/>
                </a:lnTo>
                <a:lnTo>
                  <a:pt x="6077" y="3852"/>
                </a:lnTo>
                <a:lnTo>
                  <a:pt x="5992" y="3809"/>
                </a:lnTo>
                <a:lnTo>
                  <a:pt x="5799" y="3787"/>
                </a:lnTo>
                <a:close/>
                <a:moveTo>
                  <a:pt x="4901" y="2140"/>
                </a:moveTo>
                <a:lnTo>
                  <a:pt x="5029" y="2183"/>
                </a:lnTo>
                <a:lnTo>
                  <a:pt x="5115" y="2268"/>
                </a:lnTo>
                <a:lnTo>
                  <a:pt x="5179" y="2354"/>
                </a:lnTo>
                <a:lnTo>
                  <a:pt x="5200" y="2461"/>
                </a:lnTo>
                <a:lnTo>
                  <a:pt x="5200" y="2589"/>
                </a:lnTo>
                <a:lnTo>
                  <a:pt x="5179" y="2739"/>
                </a:lnTo>
                <a:lnTo>
                  <a:pt x="5157" y="2889"/>
                </a:lnTo>
                <a:lnTo>
                  <a:pt x="5093" y="3060"/>
                </a:lnTo>
                <a:lnTo>
                  <a:pt x="5008" y="3210"/>
                </a:lnTo>
                <a:lnTo>
                  <a:pt x="4836" y="3531"/>
                </a:lnTo>
                <a:lnTo>
                  <a:pt x="4644" y="3852"/>
                </a:lnTo>
                <a:lnTo>
                  <a:pt x="4515" y="4001"/>
                </a:lnTo>
                <a:lnTo>
                  <a:pt x="4451" y="4066"/>
                </a:lnTo>
                <a:lnTo>
                  <a:pt x="4387" y="4087"/>
                </a:lnTo>
                <a:lnTo>
                  <a:pt x="4323" y="4087"/>
                </a:lnTo>
                <a:lnTo>
                  <a:pt x="4301" y="4066"/>
                </a:lnTo>
                <a:lnTo>
                  <a:pt x="4280" y="4044"/>
                </a:lnTo>
                <a:lnTo>
                  <a:pt x="4301" y="4023"/>
                </a:lnTo>
                <a:lnTo>
                  <a:pt x="4408" y="3873"/>
                </a:lnTo>
                <a:lnTo>
                  <a:pt x="4473" y="3745"/>
                </a:lnTo>
                <a:lnTo>
                  <a:pt x="4515" y="3595"/>
                </a:lnTo>
                <a:lnTo>
                  <a:pt x="4558" y="3295"/>
                </a:lnTo>
                <a:lnTo>
                  <a:pt x="4558" y="3167"/>
                </a:lnTo>
                <a:lnTo>
                  <a:pt x="4558" y="3103"/>
                </a:lnTo>
                <a:lnTo>
                  <a:pt x="4537" y="3081"/>
                </a:lnTo>
                <a:lnTo>
                  <a:pt x="4494" y="3060"/>
                </a:lnTo>
                <a:lnTo>
                  <a:pt x="4473" y="3060"/>
                </a:lnTo>
                <a:lnTo>
                  <a:pt x="4408" y="3103"/>
                </a:lnTo>
                <a:lnTo>
                  <a:pt x="4344" y="3146"/>
                </a:lnTo>
                <a:lnTo>
                  <a:pt x="4280" y="3210"/>
                </a:lnTo>
                <a:lnTo>
                  <a:pt x="4216" y="3274"/>
                </a:lnTo>
                <a:lnTo>
                  <a:pt x="4130" y="3274"/>
                </a:lnTo>
                <a:lnTo>
                  <a:pt x="4023" y="3252"/>
                </a:lnTo>
                <a:lnTo>
                  <a:pt x="3981" y="3231"/>
                </a:lnTo>
                <a:lnTo>
                  <a:pt x="3959" y="3188"/>
                </a:lnTo>
                <a:lnTo>
                  <a:pt x="3916" y="3167"/>
                </a:lnTo>
                <a:lnTo>
                  <a:pt x="3874" y="3167"/>
                </a:lnTo>
                <a:lnTo>
                  <a:pt x="3852" y="3210"/>
                </a:lnTo>
                <a:lnTo>
                  <a:pt x="3831" y="3274"/>
                </a:lnTo>
                <a:lnTo>
                  <a:pt x="3852" y="3381"/>
                </a:lnTo>
                <a:lnTo>
                  <a:pt x="3916" y="3531"/>
                </a:lnTo>
                <a:lnTo>
                  <a:pt x="3981" y="3702"/>
                </a:lnTo>
                <a:lnTo>
                  <a:pt x="4045" y="3873"/>
                </a:lnTo>
                <a:lnTo>
                  <a:pt x="4088" y="4023"/>
                </a:lnTo>
                <a:lnTo>
                  <a:pt x="4109" y="4087"/>
                </a:lnTo>
                <a:lnTo>
                  <a:pt x="4088" y="4130"/>
                </a:lnTo>
                <a:lnTo>
                  <a:pt x="4045" y="4151"/>
                </a:lnTo>
                <a:lnTo>
                  <a:pt x="3959" y="4173"/>
                </a:lnTo>
                <a:lnTo>
                  <a:pt x="3831" y="4173"/>
                </a:lnTo>
                <a:lnTo>
                  <a:pt x="3767" y="4130"/>
                </a:lnTo>
                <a:lnTo>
                  <a:pt x="3702" y="4087"/>
                </a:lnTo>
                <a:lnTo>
                  <a:pt x="3595" y="3937"/>
                </a:lnTo>
                <a:lnTo>
                  <a:pt x="3403" y="3638"/>
                </a:lnTo>
                <a:lnTo>
                  <a:pt x="3275" y="3509"/>
                </a:lnTo>
                <a:lnTo>
                  <a:pt x="3189" y="3381"/>
                </a:lnTo>
                <a:lnTo>
                  <a:pt x="3146" y="3295"/>
                </a:lnTo>
                <a:lnTo>
                  <a:pt x="3125" y="3231"/>
                </a:lnTo>
                <a:lnTo>
                  <a:pt x="3125" y="3146"/>
                </a:lnTo>
                <a:lnTo>
                  <a:pt x="3146" y="3039"/>
                </a:lnTo>
                <a:lnTo>
                  <a:pt x="3189" y="2889"/>
                </a:lnTo>
                <a:lnTo>
                  <a:pt x="3296" y="2760"/>
                </a:lnTo>
                <a:lnTo>
                  <a:pt x="3403" y="2632"/>
                </a:lnTo>
                <a:lnTo>
                  <a:pt x="3531" y="2546"/>
                </a:lnTo>
                <a:lnTo>
                  <a:pt x="3788" y="2354"/>
                </a:lnTo>
                <a:lnTo>
                  <a:pt x="3938" y="2290"/>
                </a:lnTo>
                <a:lnTo>
                  <a:pt x="4088" y="2225"/>
                </a:lnTo>
                <a:lnTo>
                  <a:pt x="4259" y="2183"/>
                </a:lnTo>
                <a:lnTo>
                  <a:pt x="4408" y="2140"/>
                </a:lnTo>
                <a:close/>
                <a:moveTo>
                  <a:pt x="4558" y="4322"/>
                </a:moveTo>
                <a:lnTo>
                  <a:pt x="4687" y="4365"/>
                </a:lnTo>
                <a:lnTo>
                  <a:pt x="4708" y="4386"/>
                </a:lnTo>
                <a:lnTo>
                  <a:pt x="4687" y="4408"/>
                </a:lnTo>
                <a:lnTo>
                  <a:pt x="4622" y="4451"/>
                </a:lnTo>
                <a:lnTo>
                  <a:pt x="4494" y="4472"/>
                </a:lnTo>
                <a:lnTo>
                  <a:pt x="4216" y="4536"/>
                </a:lnTo>
                <a:lnTo>
                  <a:pt x="3916" y="4600"/>
                </a:lnTo>
                <a:lnTo>
                  <a:pt x="3874" y="4600"/>
                </a:lnTo>
                <a:lnTo>
                  <a:pt x="3831" y="4579"/>
                </a:lnTo>
                <a:lnTo>
                  <a:pt x="3809" y="4536"/>
                </a:lnTo>
                <a:lnTo>
                  <a:pt x="3788" y="4515"/>
                </a:lnTo>
                <a:lnTo>
                  <a:pt x="3809" y="4451"/>
                </a:lnTo>
                <a:lnTo>
                  <a:pt x="3852" y="4386"/>
                </a:lnTo>
                <a:lnTo>
                  <a:pt x="3895" y="4365"/>
                </a:lnTo>
                <a:lnTo>
                  <a:pt x="3981" y="4344"/>
                </a:lnTo>
                <a:lnTo>
                  <a:pt x="4195" y="4322"/>
                </a:lnTo>
                <a:close/>
                <a:moveTo>
                  <a:pt x="2804" y="4087"/>
                </a:moveTo>
                <a:lnTo>
                  <a:pt x="2718" y="4130"/>
                </a:lnTo>
                <a:lnTo>
                  <a:pt x="2611" y="4173"/>
                </a:lnTo>
                <a:lnTo>
                  <a:pt x="2526" y="4237"/>
                </a:lnTo>
                <a:lnTo>
                  <a:pt x="2461" y="4322"/>
                </a:lnTo>
                <a:lnTo>
                  <a:pt x="2419" y="4408"/>
                </a:lnTo>
                <a:lnTo>
                  <a:pt x="2419" y="4493"/>
                </a:lnTo>
                <a:lnTo>
                  <a:pt x="2440" y="4536"/>
                </a:lnTo>
                <a:lnTo>
                  <a:pt x="2483" y="4558"/>
                </a:lnTo>
                <a:lnTo>
                  <a:pt x="2547" y="4600"/>
                </a:lnTo>
                <a:lnTo>
                  <a:pt x="2590" y="4622"/>
                </a:lnTo>
                <a:lnTo>
                  <a:pt x="2654" y="4622"/>
                </a:lnTo>
                <a:lnTo>
                  <a:pt x="2697" y="4600"/>
                </a:lnTo>
                <a:lnTo>
                  <a:pt x="2804" y="4536"/>
                </a:lnTo>
                <a:lnTo>
                  <a:pt x="2889" y="4429"/>
                </a:lnTo>
                <a:lnTo>
                  <a:pt x="2932" y="4322"/>
                </a:lnTo>
                <a:lnTo>
                  <a:pt x="2954" y="4215"/>
                </a:lnTo>
                <a:lnTo>
                  <a:pt x="2954" y="4130"/>
                </a:lnTo>
                <a:lnTo>
                  <a:pt x="2932" y="4108"/>
                </a:lnTo>
                <a:lnTo>
                  <a:pt x="2889" y="4087"/>
                </a:lnTo>
                <a:close/>
                <a:moveTo>
                  <a:pt x="4558" y="4707"/>
                </a:moveTo>
                <a:lnTo>
                  <a:pt x="4622" y="4729"/>
                </a:lnTo>
                <a:lnTo>
                  <a:pt x="4665" y="4750"/>
                </a:lnTo>
                <a:lnTo>
                  <a:pt x="4708" y="4793"/>
                </a:lnTo>
                <a:lnTo>
                  <a:pt x="4687" y="4857"/>
                </a:lnTo>
                <a:lnTo>
                  <a:pt x="4665" y="4879"/>
                </a:lnTo>
                <a:lnTo>
                  <a:pt x="4601" y="4921"/>
                </a:lnTo>
                <a:lnTo>
                  <a:pt x="4473" y="4943"/>
                </a:lnTo>
                <a:lnTo>
                  <a:pt x="4195" y="4986"/>
                </a:lnTo>
                <a:lnTo>
                  <a:pt x="4109" y="4964"/>
                </a:lnTo>
                <a:lnTo>
                  <a:pt x="4002" y="4964"/>
                </a:lnTo>
                <a:lnTo>
                  <a:pt x="3959" y="4943"/>
                </a:lnTo>
                <a:lnTo>
                  <a:pt x="3916" y="4921"/>
                </a:lnTo>
                <a:lnTo>
                  <a:pt x="3895" y="4879"/>
                </a:lnTo>
                <a:lnTo>
                  <a:pt x="3895" y="4836"/>
                </a:lnTo>
                <a:lnTo>
                  <a:pt x="3938" y="4793"/>
                </a:lnTo>
                <a:lnTo>
                  <a:pt x="3959" y="4772"/>
                </a:lnTo>
                <a:lnTo>
                  <a:pt x="4088" y="4750"/>
                </a:lnTo>
                <a:lnTo>
                  <a:pt x="4301" y="4707"/>
                </a:lnTo>
                <a:close/>
                <a:moveTo>
                  <a:pt x="4451" y="5114"/>
                </a:moveTo>
                <a:lnTo>
                  <a:pt x="4537" y="5135"/>
                </a:lnTo>
                <a:lnTo>
                  <a:pt x="4580" y="5178"/>
                </a:lnTo>
                <a:lnTo>
                  <a:pt x="4558" y="5221"/>
                </a:lnTo>
                <a:lnTo>
                  <a:pt x="4515" y="5242"/>
                </a:lnTo>
                <a:lnTo>
                  <a:pt x="4344" y="5328"/>
                </a:lnTo>
                <a:lnTo>
                  <a:pt x="4173" y="5328"/>
                </a:lnTo>
                <a:lnTo>
                  <a:pt x="4109" y="5306"/>
                </a:lnTo>
                <a:lnTo>
                  <a:pt x="4023" y="5264"/>
                </a:lnTo>
                <a:lnTo>
                  <a:pt x="3959" y="5221"/>
                </a:lnTo>
                <a:lnTo>
                  <a:pt x="3959" y="5178"/>
                </a:lnTo>
                <a:lnTo>
                  <a:pt x="3981" y="5157"/>
                </a:lnTo>
                <a:lnTo>
                  <a:pt x="4002" y="5135"/>
                </a:lnTo>
                <a:lnTo>
                  <a:pt x="4066" y="5114"/>
                </a:lnTo>
                <a:close/>
                <a:moveTo>
                  <a:pt x="4751" y="1776"/>
                </a:moveTo>
                <a:lnTo>
                  <a:pt x="4451" y="1798"/>
                </a:lnTo>
                <a:lnTo>
                  <a:pt x="4130" y="1862"/>
                </a:lnTo>
                <a:lnTo>
                  <a:pt x="3788" y="1990"/>
                </a:lnTo>
                <a:lnTo>
                  <a:pt x="3638" y="2054"/>
                </a:lnTo>
                <a:lnTo>
                  <a:pt x="3488" y="2140"/>
                </a:lnTo>
                <a:lnTo>
                  <a:pt x="3339" y="2247"/>
                </a:lnTo>
                <a:lnTo>
                  <a:pt x="3210" y="2354"/>
                </a:lnTo>
                <a:lnTo>
                  <a:pt x="3103" y="2482"/>
                </a:lnTo>
                <a:lnTo>
                  <a:pt x="2996" y="2611"/>
                </a:lnTo>
                <a:lnTo>
                  <a:pt x="2932" y="2760"/>
                </a:lnTo>
                <a:lnTo>
                  <a:pt x="2868" y="2910"/>
                </a:lnTo>
                <a:lnTo>
                  <a:pt x="2847" y="3081"/>
                </a:lnTo>
                <a:lnTo>
                  <a:pt x="2868" y="3252"/>
                </a:lnTo>
                <a:lnTo>
                  <a:pt x="2889" y="3338"/>
                </a:lnTo>
                <a:lnTo>
                  <a:pt x="2911" y="3424"/>
                </a:lnTo>
                <a:lnTo>
                  <a:pt x="2996" y="3573"/>
                </a:lnTo>
                <a:lnTo>
                  <a:pt x="3103" y="3702"/>
                </a:lnTo>
                <a:lnTo>
                  <a:pt x="3232" y="3830"/>
                </a:lnTo>
                <a:lnTo>
                  <a:pt x="3339" y="3959"/>
                </a:lnTo>
                <a:lnTo>
                  <a:pt x="3446" y="4087"/>
                </a:lnTo>
                <a:lnTo>
                  <a:pt x="3531" y="4237"/>
                </a:lnTo>
                <a:lnTo>
                  <a:pt x="3553" y="4322"/>
                </a:lnTo>
                <a:lnTo>
                  <a:pt x="3574" y="4408"/>
                </a:lnTo>
                <a:lnTo>
                  <a:pt x="3574" y="4558"/>
                </a:lnTo>
                <a:lnTo>
                  <a:pt x="3617" y="4729"/>
                </a:lnTo>
                <a:lnTo>
                  <a:pt x="3660" y="4879"/>
                </a:lnTo>
                <a:lnTo>
                  <a:pt x="3724" y="5028"/>
                </a:lnTo>
                <a:lnTo>
                  <a:pt x="3852" y="5264"/>
                </a:lnTo>
                <a:lnTo>
                  <a:pt x="3916" y="5392"/>
                </a:lnTo>
                <a:lnTo>
                  <a:pt x="4023" y="5478"/>
                </a:lnTo>
                <a:lnTo>
                  <a:pt x="4152" y="5520"/>
                </a:lnTo>
                <a:lnTo>
                  <a:pt x="4301" y="5520"/>
                </a:lnTo>
                <a:lnTo>
                  <a:pt x="4451" y="5499"/>
                </a:lnTo>
                <a:lnTo>
                  <a:pt x="4580" y="5435"/>
                </a:lnTo>
                <a:lnTo>
                  <a:pt x="4708" y="5349"/>
                </a:lnTo>
                <a:lnTo>
                  <a:pt x="4815" y="5242"/>
                </a:lnTo>
                <a:lnTo>
                  <a:pt x="4901" y="5114"/>
                </a:lnTo>
                <a:lnTo>
                  <a:pt x="4922" y="4986"/>
                </a:lnTo>
                <a:lnTo>
                  <a:pt x="4922" y="4900"/>
                </a:lnTo>
                <a:lnTo>
                  <a:pt x="4901" y="4836"/>
                </a:lnTo>
                <a:lnTo>
                  <a:pt x="4858" y="4686"/>
                </a:lnTo>
                <a:lnTo>
                  <a:pt x="4858" y="4558"/>
                </a:lnTo>
                <a:lnTo>
                  <a:pt x="4879" y="4451"/>
                </a:lnTo>
                <a:lnTo>
                  <a:pt x="4879" y="4194"/>
                </a:lnTo>
                <a:lnTo>
                  <a:pt x="4901" y="4087"/>
                </a:lnTo>
                <a:lnTo>
                  <a:pt x="4965" y="3959"/>
                </a:lnTo>
                <a:lnTo>
                  <a:pt x="5157" y="3638"/>
                </a:lnTo>
                <a:lnTo>
                  <a:pt x="5350" y="3317"/>
                </a:lnTo>
                <a:lnTo>
                  <a:pt x="5435" y="3146"/>
                </a:lnTo>
                <a:lnTo>
                  <a:pt x="5500" y="2953"/>
                </a:lnTo>
                <a:lnTo>
                  <a:pt x="5542" y="2782"/>
                </a:lnTo>
                <a:lnTo>
                  <a:pt x="5564" y="2568"/>
                </a:lnTo>
                <a:lnTo>
                  <a:pt x="5564" y="2397"/>
                </a:lnTo>
                <a:lnTo>
                  <a:pt x="5521" y="2225"/>
                </a:lnTo>
                <a:lnTo>
                  <a:pt x="5457" y="2097"/>
                </a:lnTo>
                <a:lnTo>
                  <a:pt x="5350" y="1969"/>
                </a:lnTo>
                <a:lnTo>
                  <a:pt x="5243" y="1883"/>
                </a:lnTo>
                <a:lnTo>
                  <a:pt x="5093" y="1819"/>
                </a:lnTo>
                <a:lnTo>
                  <a:pt x="4943" y="1776"/>
                </a:lnTo>
                <a:close/>
                <a:moveTo>
                  <a:pt x="4301" y="0"/>
                </a:moveTo>
                <a:lnTo>
                  <a:pt x="3938" y="22"/>
                </a:lnTo>
                <a:lnTo>
                  <a:pt x="3574" y="65"/>
                </a:lnTo>
                <a:lnTo>
                  <a:pt x="3210" y="150"/>
                </a:lnTo>
                <a:lnTo>
                  <a:pt x="2868" y="257"/>
                </a:lnTo>
                <a:lnTo>
                  <a:pt x="2547" y="385"/>
                </a:lnTo>
                <a:lnTo>
                  <a:pt x="2248" y="557"/>
                </a:lnTo>
                <a:lnTo>
                  <a:pt x="1948" y="749"/>
                </a:lnTo>
                <a:lnTo>
                  <a:pt x="1691" y="985"/>
                </a:lnTo>
                <a:lnTo>
                  <a:pt x="1477" y="1220"/>
                </a:lnTo>
                <a:lnTo>
                  <a:pt x="1306" y="1477"/>
                </a:lnTo>
                <a:lnTo>
                  <a:pt x="1135" y="1776"/>
                </a:lnTo>
                <a:lnTo>
                  <a:pt x="1028" y="2076"/>
                </a:lnTo>
                <a:lnTo>
                  <a:pt x="942" y="2439"/>
                </a:lnTo>
                <a:lnTo>
                  <a:pt x="900" y="2611"/>
                </a:lnTo>
                <a:lnTo>
                  <a:pt x="900" y="2803"/>
                </a:lnTo>
                <a:lnTo>
                  <a:pt x="900" y="2996"/>
                </a:lnTo>
                <a:lnTo>
                  <a:pt x="921" y="3167"/>
                </a:lnTo>
                <a:lnTo>
                  <a:pt x="900" y="3338"/>
                </a:lnTo>
                <a:lnTo>
                  <a:pt x="878" y="3424"/>
                </a:lnTo>
                <a:lnTo>
                  <a:pt x="835" y="3509"/>
                </a:lnTo>
                <a:lnTo>
                  <a:pt x="750" y="3659"/>
                </a:lnTo>
                <a:lnTo>
                  <a:pt x="643" y="3787"/>
                </a:lnTo>
                <a:lnTo>
                  <a:pt x="407" y="4066"/>
                </a:lnTo>
                <a:lnTo>
                  <a:pt x="194" y="4322"/>
                </a:lnTo>
                <a:lnTo>
                  <a:pt x="108" y="4472"/>
                </a:lnTo>
                <a:lnTo>
                  <a:pt x="44" y="4622"/>
                </a:lnTo>
                <a:lnTo>
                  <a:pt x="22" y="4750"/>
                </a:lnTo>
                <a:lnTo>
                  <a:pt x="1" y="4857"/>
                </a:lnTo>
                <a:lnTo>
                  <a:pt x="22" y="4964"/>
                </a:lnTo>
                <a:lnTo>
                  <a:pt x="87" y="5071"/>
                </a:lnTo>
                <a:lnTo>
                  <a:pt x="151" y="5135"/>
                </a:lnTo>
                <a:lnTo>
                  <a:pt x="215" y="5178"/>
                </a:lnTo>
                <a:lnTo>
                  <a:pt x="279" y="5200"/>
                </a:lnTo>
                <a:lnTo>
                  <a:pt x="643" y="5200"/>
                </a:lnTo>
                <a:lnTo>
                  <a:pt x="728" y="5221"/>
                </a:lnTo>
                <a:lnTo>
                  <a:pt x="771" y="5264"/>
                </a:lnTo>
                <a:lnTo>
                  <a:pt x="814" y="5306"/>
                </a:lnTo>
                <a:lnTo>
                  <a:pt x="857" y="5349"/>
                </a:lnTo>
                <a:lnTo>
                  <a:pt x="878" y="5478"/>
                </a:lnTo>
                <a:lnTo>
                  <a:pt x="900" y="5627"/>
                </a:lnTo>
                <a:lnTo>
                  <a:pt x="1007" y="5970"/>
                </a:lnTo>
                <a:lnTo>
                  <a:pt x="1092" y="6312"/>
                </a:lnTo>
                <a:lnTo>
                  <a:pt x="1135" y="6633"/>
                </a:lnTo>
                <a:lnTo>
                  <a:pt x="1178" y="6997"/>
                </a:lnTo>
                <a:lnTo>
                  <a:pt x="1199" y="7168"/>
                </a:lnTo>
                <a:lnTo>
                  <a:pt x="1242" y="7318"/>
                </a:lnTo>
                <a:lnTo>
                  <a:pt x="1306" y="7489"/>
                </a:lnTo>
                <a:lnTo>
                  <a:pt x="1392" y="7617"/>
                </a:lnTo>
                <a:lnTo>
                  <a:pt x="1434" y="7681"/>
                </a:lnTo>
                <a:lnTo>
                  <a:pt x="1499" y="7746"/>
                </a:lnTo>
                <a:lnTo>
                  <a:pt x="1627" y="7810"/>
                </a:lnTo>
                <a:lnTo>
                  <a:pt x="1927" y="7810"/>
                </a:lnTo>
                <a:lnTo>
                  <a:pt x="2226" y="7767"/>
                </a:lnTo>
                <a:lnTo>
                  <a:pt x="2397" y="7746"/>
                </a:lnTo>
                <a:lnTo>
                  <a:pt x="2526" y="7746"/>
                </a:lnTo>
                <a:lnTo>
                  <a:pt x="2633" y="7767"/>
                </a:lnTo>
                <a:lnTo>
                  <a:pt x="2740" y="7853"/>
                </a:lnTo>
                <a:lnTo>
                  <a:pt x="2825" y="7960"/>
                </a:lnTo>
                <a:lnTo>
                  <a:pt x="2911" y="8109"/>
                </a:lnTo>
                <a:lnTo>
                  <a:pt x="3039" y="8387"/>
                </a:lnTo>
                <a:lnTo>
                  <a:pt x="3146" y="8623"/>
                </a:lnTo>
                <a:lnTo>
                  <a:pt x="3210" y="8708"/>
                </a:lnTo>
                <a:lnTo>
                  <a:pt x="3296" y="8858"/>
                </a:lnTo>
                <a:lnTo>
                  <a:pt x="3339" y="8901"/>
                </a:lnTo>
                <a:lnTo>
                  <a:pt x="3403" y="8944"/>
                </a:lnTo>
                <a:lnTo>
                  <a:pt x="3446" y="8965"/>
                </a:lnTo>
                <a:lnTo>
                  <a:pt x="3488" y="8944"/>
                </a:lnTo>
                <a:lnTo>
                  <a:pt x="3510" y="8880"/>
                </a:lnTo>
                <a:lnTo>
                  <a:pt x="3488" y="8815"/>
                </a:lnTo>
                <a:lnTo>
                  <a:pt x="3446" y="8623"/>
                </a:lnTo>
                <a:lnTo>
                  <a:pt x="3296" y="8302"/>
                </a:lnTo>
                <a:lnTo>
                  <a:pt x="3168" y="7960"/>
                </a:lnTo>
                <a:lnTo>
                  <a:pt x="3082" y="7788"/>
                </a:lnTo>
                <a:lnTo>
                  <a:pt x="3039" y="7639"/>
                </a:lnTo>
                <a:lnTo>
                  <a:pt x="3018" y="7489"/>
                </a:lnTo>
                <a:lnTo>
                  <a:pt x="3018" y="7446"/>
                </a:lnTo>
                <a:lnTo>
                  <a:pt x="3039" y="7425"/>
                </a:lnTo>
                <a:lnTo>
                  <a:pt x="3125" y="7360"/>
                </a:lnTo>
                <a:lnTo>
                  <a:pt x="3232" y="7275"/>
                </a:lnTo>
                <a:lnTo>
                  <a:pt x="3296" y="7168"/>
                </a:lnTo>
                <a:lnTo>
                  <a:pt x="3317" y="7125"/>
                </a:lnTo>
                <a:lnTo>
                  <a:pt x="3317" y="7104"/>
                </a:lnTo>
                <a:lnTo>
                  <a:pt x="3296" y="7061"/>
                </a:lnTo>
                <a:lnTo>
                  <a:pt x="3253" y="7061"/>
                </a:lnTo>
                <a:lnTo>
                  <a:pt x="3146" y="7040"/>
                </a:lnTo>
                <a:lnTo>
                  <a:pt x="2996" y="7082"/>
                </a:lnTo>
                <a:lnTo>
                  <a:pt x="2825" y="7147"/>
                </a:lnTo>
                <a:lnTo>
                  <a:pt x="2526" y="7318"/>
                </a:lnTo>
                <a:lnTo>
                  <a:pt x="2269" y="7403"/>
                </a:lnTo>
                <a:lnTo>
                  <a:pt x="2141" y="7446"/>
                </a:lnTo>
                <a:lnTo>
                  <a:pt x="1991" y="7467"/>
                </a:lnTo>
                <a:lnTo>
                  <a:pt x="1862" y="7467"/>
                </a:lnTo>
                <a:lnTo>
                  <a:pt x="1734" y="7446"/>
                </a:lnTo>
                <a:lnTo>
                  <a:pt x="1691" y="7403"/>
                </a:lnTo>
                <a:lnTo>
                  <a:pt x="1627" y="7360"/>
                </a:lnTo>
                <a:lnTo>
                  <a:pt x="1584" y="7318"/>
                </a:lnTo>
                <a:lnTo>
                  <a:pt x="1563" y="7232"/>
                </a:lnTo>
                <a:lnTo>
                  <a:pt x="1520" y="7082"/>
                </a:lnTo>
                <a:lnTo>
                  <a:pt x="1477" y="6911"/>
                </a:lnTo>
                <a:lnTo>
                  <a:pt x="1434" y="6547"/>
                </a:lnTo>
                <a:lnTo>
                  <a:pt x="1392" y="6419"/>
                </a:lnTo>
                <a:lnTo>
                  <a:pt x="1370" y="6333"/>
                </a:lnTo>
                <a:lnTo>
                  <a:pt x="1392" y="6291"/>
                </a:lnTo>
                <a:lnTo>
                  <a:pt x="1392" y="6248"/>
                </a:lnTo>
                <a:lnTo>
                  <a:pt x="1477" y="6184"/>
                </a:lnTo>
                <a:lnTo>
                  <a:pt x="1563" y="6162"/>
                </a:lnTo>
                <a:lnTo>
                  <a:pt x="1627" y="6141"/>
                </a:lnTo>
                <a:lnTo>
                  <a:pt x="1798" y="6141"/>
                </a:lnTo>
                <a:lnTo>
                  <a:pt x="1969" y="6120"/>
                </a:lnTo>
                <a:lnTo>
                  <a:pt x="2055" y="6098"/>
                </a:lnTo>
                <a:lnTo>
                  <a:pt x="2141" y="6077"/>
                </a:lnTo>
                <a:lnTo>
                  <a:pt x="2183" y="6013"/>
                </a:lnTo>
                <a:lnTo>
                  <a:pt x="2226" y="5970"/>
                </a:lnTo>
                <a:lnTo>
                  <a:pt x="2226" y="5948"/>
                </a:lnTo>
                <a:lnTo>
                  <a:pt x="2226" y="5927"/>
                </a:lnTo>
                <a:lnTo>
                  <a:pt x="2141" y="5884"/>
                </a:lnTo>
                <a:lnTo>
                  <a:pt x="1991" y="5863"/>
                </a:lnTo>
                <a:lnTo>
                  <a:pt x="1841" y="5884"/>
                </a:lnTo>
                <a:lnTo>
                  <a:pt x="1627" y="5927"/>
                </a:lnTo>
                <a:lnTo>
                  <a:pt x="1434" y="5927"/>
                </a:lnTo>
                <a:lnTo>
                  <a:pt x="1349" y="5906"/>
                </a:lnTo>
                <a:lnTo>
                  <a:pt x="1285" y="5863"/>
                </a:lnTo>
                <a:lnTo>
                  <a:pt x="1242" y="5799"/>
                </a:lnTo>
                <a:lnTo>
                  <a:pt x="1221" y="5692"/>
                </a:lnTo>
                <a:lnTo>
                  <a:pt x="1178" y="5456"/>
                </a:lnTo>
                <a:lnTo>
                  <a:pt x="1156" y="5221"/>
                </a:lnTo>
                <a:lnTo>
                  <a:pt x="1135" y="5114"/>
                </a:lnTo>
                <a:lnTo>
                  <a:pt x="1114" y="5028"/>
                </a:lnTo>
                <a:lnTo>
                  <a:pt x="1071" y="4986"/>
                </a:lnTo>
                <a:lnTo>
                  <a:pt x="1028" y="4943"/>
                </a:lnTo>
                <a:lnTo>
                  <a:pt x="942" y="4921"/>
                </a:lnTo>
                <a:lnTo>
                  <a:pt x="814" y="4900"/>
                </a:lnTo>
                <a:lnTo>
                  <a:pt x="686" y="4879"/>
                </a:lnTo>
                <a:lnTo>
                  <a:pt x="579" y="4879"/>
                </a:lnTo>
                <a:lnTo>
                  <a:pt x="472" y="4857"/>
                </a:lnTo>
                <a:lnTo>
                  <a:pt x="407" y="4836"/>
                </a:lnTo>
                <a:lnTo>
                  <a:pt x="386" y="4793"/>
                </a:lnTo>
                <a:lnTo>
                  <a:pt x="386" y="4750"/>
                </a:lnTo>
                <a:lnTo>
                  <a:pt x="386" y="4707"/>
                </a:lnTo>
                <a:lnTo>
                  <a:pt x="407" y="4643"/>
                </a:lnTo>
                <a:lnTo>
                  <a:pt x="493" y="4515"/>
                </a:lnTo>
                <a:lnTo>
                  <a:pt x="686" y="4301"/>
                </a:lnTo>
                <a:lnTo>
                  <a:pt x="900" y="4001"/>
                </a:lnTo>
                <a:lnTo>
                  <a:pt x="1135" y="3702"/>
                </a:lnTo>
                <a:lnTo>
                  <a:pt x="1199" y="3552"/>
                </a:lnTo>
                <a:lnTo>
                  <a:pt x="1263" y="3402"/>
                </a:lnTo>
                <a:lnTo>
                  <a:pt x="1327" y="3231"/>
                </a:lnTo>
                <a:lnTo>
                  <a:pt x="1349" y="3060"/>
                </a:lnTo>
                <a:lnTo>
                  <a:pt x="1392" y="2739"/>
                </a:lnTo>
                <a:lnTo>
                  <a:pt x="1456" y="2397"/>
                </a:lnTo>
                <a:lnTo>
                  <a:pt x="1477" y="2247"/>
                </a:lnTo>
                <a:lnTo>
                  <a:pt x="1541" y="2076"/>
                </a:lnTo>
                <a:lnTo>
                  <a:pt x="1670" y="1776"/>
                </a:lnTo>
                <a:lnTo>
                  <a:pt x="1862" y="1498"/>
                </a:lnTo>
                <a:lnTo>
                  <a:pt x="2076" y="1263"/>
                </a:lnTo>
                <a:lnTo>
                  <a:pt x="2205" y="1156"/>
                </a:lnTo>
                <a:lnTo>
                  <a:pt x="2333" y="1049"/>
                </a:lnTo>
                <a:lnTo>
                  <a:pt x="2633" y="878"/>
                </a:lnTo>
                <a:lnTo>
                  <a:pt x="2975" y="749"/>
                </a:lnTo>
                <a:lnTo>
                  <a:pt x="3317" y="642"/>
                </a:lnTo>
                <a:lnTo>
                  <a:pt x="3681" y="578"/>
                </a:lnTo>
                <a:lnTo>
                  <a:pt x="4023" y="557"/>
                </a:lnTo>
                <a:lnTo>
                  <a:pt x="4387" y="557"/>
                </a:lnTo>
                <a:lnTo>
                  <a:pt x="4708" y="578"/>
                </a:lnTo>
                <a:lnTo>
                  <a:pt x="5029" y="621"/>
                </a:lnTo>
                <a:lnTo>
                  <a:pt x="5371" y="706"/>
                </a:lnTo>
                <a:lnTo>
                  <a:pt x="5692" y="813"/>
                </a:lnTo>
                <a:lnTo>
                  <a:pt x="6013" y="963"/>
                </a:lnTo>
                <a:lnTo>
                  <a:pt x="6291" y="1134"/>
                </a:lnTo>
                <a:lnTo>
                  <a:pt x="6569" y="1348"/>
                </a:lnTo>
                <a:lnTo>
                  <a:pt x="6826" y="1562"/>
                </a:lnTo>
                <a:lnTo>
                  <a:pt x="6933" y="1712"/>
                </a:lnTo>
                <a:lnTo>
                  <a:pt x="7019" y="1840"/>
                </a:lnTo>
                <a:lnTo>
                  <a:pt x="7190" y="2140"/>
                </a:lnTo>
                <a:lnTo>
                  <a:pt x="7318" y="2461"/>
                </a:lnTo>
                <a:lnTo>
                  <a:pt x="7404" y="2803"/>
                </a:lnTo>
                <a:lnTo>
                  <a:pt x="7447" y="3146"/>
                </a:lnTo>
                <a:lnTo>
                  <a:pt x="7447" y="3338"/>
                </a:lnTo>
                <a:lnTo>
                  <a:pt x="7425" y="3509"/>
                </a:lnTo>
                <a:lnTo>
                  <a:pt x="7382" y="3702"/>
                </a:lnTo>
                <a:lnTo>
                  <a:pt x="7340" y="3873"/>
                </a:lnTo>
                <a:lnTo>
                  <a:pt x="7211" y="4194"/>
                </a:lnTo>
                <a:lnTo>
                  <a:pt x="7040" y="4536"/>
                </a:lnTo>
                <a:lnTo>
                  <a:pt x="6719" y="5157"/>
                </a:lnTo>
                <a:lnTo>
                  <a:pt x="6548" y="5456"/>
                </a:lnTo>
                <a:lnTo>
                  <a:pt x="6355" y="5756"/>
                </a:lnTo>
                <a:lnTo>
                  <a:pt x="6184" y="5948"/>
                </a:lnTo>
                <a:lnTo>
                  <a:pt x="6056" y="6077"/>
                </a:lnTo>
                <a:lnTo>
                  <a:pt x="5970" y="6226"/>
                </a:lnTo>
                <a:lnTo>
                  <a:pt x="5885" y="6333"/>
                </a:lnTo>
                <a:lnTo>
                  <a:pt x="5885" y="6398"/>
                </a:lnTo>
                <a:lnTo>
                  <a:pt x="5885" y="6440"/>
                </a:lnTo>
                <a:lnTo>
                  <a:pt x="5885" y="6483"/>
                </a:lnTo>
                <a:lnTo>
                  <a:pt x="5928" y="6526"/>
                </a:lnTo>
                <a:lnTo>
                  <a:pt x="5992" y="6526"/>
                </a:lnTo>
                <a:lnTo>
                  <a:pt x="6077" y="6547"/>
                </a:lnTo>
                <a:lnTo>
                  <a:pt x="6099" y="6526"/>
                </a:lnTo>
                <a:lnTo>
                  <a:pt x="6099" y="6547"/>
                </a:lnTo>
                <a:lnTo>
                  <a:pt x="6077" y="6547"/>
                </a:lnTo>
                <a:lnTo>
                  <a:pt x="5992" y="6633"/>
                </a:lnTo>
                <a:lnTo>
                  <a:pt x="5906" y="6761"/>
                </a:lnTo>
                <a:lnTo>
                  <a:pt x="5842" y="6890"/>
                </a:lnTo>
                <a:lnTo>
                  <a:pt x="5842" y="6954"/>
                </a:lnTo>
                <a:lnTo>
                  <a:pt x="5842" y="6997"/>
                </a:lnTo>
                <a:lnTo>
                  <a:pt x="5885" y="7040"/>
                </a:lnTo>
                <a:lnTo>
                  <a:pt x="5992" y="7040"/>
                </a:lnTo>
                <a:lnTo>
                  <a:pt x="6035" y="7018"/>
                </a:lnTo>
                <a:lnTo>
                  <a:pt x="6142" y="6975"/>
                </a:lnTo>
                <a:lnTo>
                  <a:pt x="6184" y="6954"/>
                </a:lnTo>
                <a:lnTo>
                  <a:pt x="6206" y="6975"/>
                </a:lnTo>
                <a:lnTo>
                  <a:pt x="6227" y="7018"/>
                </a:lnTo>
                <a:lnTo>
                  <a:pt x="6184" y="7082"/>
                </a:lnTo>
                <a:lnTo>
                  <a:pt x="6077" y="7211"/>
                </a:lnTo>
                <a:lnTo>
                  <a:pt x="6013" y="7296"/>
                </a:lnTo>
                <a:lnTo>
                  <a:pt x="5970" y="7360"/>
                </a:lnTo>
                <a:lnTo>
                  <a:pt x="5949" y="7425"/>
                </a:lnTo>
                <a:lnTo>
                  <a:pt x="5970" y="7489"/>
                </a:lnTo>
                <a:lnTo>
                  <a:pt x="6035" y="7532"/>
                </a:lnTo>
                <a:lnTo>
                  <a:pt x="6077" y="7553"/>
                </a:lnTo>
                <a:lnTo>
                  <a:pt x="6184" y="7510"/>
                </a:lnTo>
                <a:lnTo>
                  <a:pt x="6270" y="7510"/>
                </a:lnTo>
                <a:lnTo>
                  <a:pt x="6291" y="7553"/>
                </a:lnTo>
                <a:lnTo>
                  <a:pt x="6313" y="7617"/>
                </a:lnTo>
                <a:lnTo>
                  <a:pt x="6313" y="7660"/>
                </a:lnTo>
                <a:lnTo>
                  <a:pt x="6291" y="7703"/>
                </a:lnTo>
                <a:lnTo>
                  <a:pt x="6249" y="7767"/>
                </a:lnTo>
                <a:lnTo>
                  <a:pt x="6206" y="7831"/>
                </a:lnTo>
                <a:lnTo>
                  <a:pt x="6206" y="7874"/>
                </a:lnTo>
                <a:lnTo>
                  <a:pt x="6206" y="7895"/>
                </a:lnTo>
                <a:lnTo>
                  <a:pt x="6227" y="7938"/>
                </a:lnTo>
                <a:lnTo>
                  <a:pt x="6291" y="7981"/>
                </a:lnTo>
                <a:lnTo>
                  <a:pt x="6377" y="8045"/>
                </a:lnTo>
                <a:lnTo>
                  <a:pt x="6441" y="8109"/>
                </a:lnTo>
                <a:lnTo>
                  <a:pt x="6505" y="8152"/>
                </a:lnTo>
                <a:lnTo>
                  <a:pt x="6527" y="8174"/>
                </a:lnTo>
                <a:lnTo>
                  <a:pt x="6569" y="8152"/>
                </a:lnTo>
                <a:lnTo>
                  <a:pt x="6612" y="8131"/>
                </a:lnTo>
                <a:lnTo>
                  <a:pt x="6655" y="8067"/>
                </a:lnTo>
                <a:lnTo>
                  <a:pt x="6676" y="8002"/>
                </a:lnTo>
                <a:lnTo>
                  <a:pt x="6698" y="7895"/>
                </a:lnTo>
                <a:lnTo>
                  <a:pt x="6698" y="7660"/>
                </a:lnTo>
                <a:lnTo>
                  <a:pt x="6655" y="7232"/>
                </a:lnTo>
                <a:lnTo>
                  <a:pt x="6655" y="6398"/>
                </a:lnTo>
                <a:lnTo>
                  <a:pt x="6676" y="6226"/>
                </a:lnTo>
                <a:lnTo>
                  <a:pt x="6719" y="6055"/>
                </a:lnTo>
                <a:lnTo>
                  <a:pt x="6805" y="5884"/>
                </a:lnTo>
                <a:lnTo>
                  <a:pt x="6890" y="5734"/>
                </a:lnTo>
                <a:lnTo>
                  <a:pt x="7083" y="5413"/>
                </a:lnTo>
                <a:lnTo>
                  <a:pt x="7276" y="5093"/>
                </a:lnTo>
                <a:lnTo>
                  <a:pt x="7447" y="4750"/>
                </a:lnTo>
                <a:lnTo>
                  <a:pt x="7618" y="4386"/>
                </a:lnTo>
                <a:lnTo>
                  <a:pt x="7768" y="4023"/>
                </a:lnTo>
                <a:lnTo>
                  <a:pt x="7875" y="3659"/>
                </a:lnTo>
                <a:lnTo>
                  <a:pt x="7896" y="3488"/>
                </a:lnTo>
                <a:lnTo>
                  <a:pt x="7917" y="3295"/>
                </a:lnTo>
                <a:lnTo>
                  <a:pt x="7917" y="3103"/>
                </a:lnTo>
                <a:lnTo>
                  <a:pt x="7896" y="2910"/>
                </a:lnTo>
                <a:lnTo>
                  <a:pt x="7832" y="2546"/>
                </a:lnTo>
                <a:lnTo>
                  <a:pt x="7725" y="2204"/>
                </a:lnTo>
                <a:lnTo>
                  <a:pt x="7661" y="2033"/>
                </a:lnTo>
                <a:lnTo>
                  <a:pt x="7575" y="1883"/>
                </a:lnTo>
                <a:lnTo>
                  <a:pt x="7361" y="1541"/>
                </a:lnTo>
                <a:lnTo>
                  <a:pt x="7126" y="1241"/>
                </a:lnTo>
                <a:lnTo>
                  <a:pt x="6890" y="963"/>
                </a:lnTo>
                <a:lnTo>
                  <a:pt x="6634" y="728"/>
                </a:lnTo>
                <a:lnTo>
                  <a:pt x="6334" y="535"/>
                </a:lnTo>
                <a:lnTo>
                  <a:pt x="6035" y="364"/>
                </a:lnTo>
                <a:lnTo>
                  <a:pt x="5714" y="236"/>
                </a:lnTo>
                <a:lnTo>
                  <a:pt x="5371" y="129"/>
                </a:lnTo>
                <a:lnTo>
                  <a:pt x="5008" y="65"/>
                </a:lnTo>
                <a:lnTo>
                  <a:pt x="4665" y="22"/>
                </a:lnTo>
                <a:lnTo>
                  <a:pt x="4301" y="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51" name="Google Shape;93;p7"/>
          <p:cNvSpPr/>
          <p:nvPr/>
        </p:nvSpPr>
        <p:spPr>
          <a:xfrm>
            <a:off x="4437024" y="3420537"/>
            <a:ext cx="507665" cy="454676"/>
          </a:xfrm>
          <a:custGeom>
            <a:avLst/>
            <a:gdLst/>
            <a:ahLst/>
            <a:cxnLst/>
            <a:rect l="l" t="t" r="r" b="b"/>
            <a:pathLst>
              <a:path w="8560" h="8965" extrusionOk="0">
                <a:moveTo>
                  <a:pt x="6890" y="6397"/>
                </a:moveTo>
                <a:lnTo>
                  <a:pt x="6890" y="6397"/>
                </a:lnTo>
                <a:lnTo>
                  <a:pt x="6869" y="6226"/>
                </a:lnTo>
                <a:lnTo>
                  <a:pt x="6826" y="6034"/>
                </a:lnTo>
                <a:lnTo>
                  <a:pt x="6762" y="5670"/>
                </a:lnTo>
                <a:lnTo>
                  <a:pt x="6762" y="5670"/>
                </a:lnTo>
                <a:lnTo>
                  <a:pt x="6719" y="5563"/>
                </a:lnTo>
                <a:lnTo>
                  <a:pt x="6698" y="5520"/>
                </a:lnTo>
                <a:lnTo>
                  <a:pt x="6676" y="5477"/>
                </a:lnTo>
                <a:lnTo>
                  <a:pt x="6633" y="5477"/>
                </a:lnTo>
                <a:lnTo>
                  <a:pt x="6591" y="5477"/>
                </a:lnTo>
                <a:lnTo>
                  <a:pt x="6569" y="5520"/>
                </a:lnTo>
                <a:lnTo>
                  <a:pt x="6526" y="5606"/>
                </a:lnTo>
                <a:lnTo>
                  <a:pt x="6526" y="5606"/>
                </a:lnTo>
                <a:lnTo>
                  <a:pt x="6569" y="5713"/>
                </a:lnTo>
                <a:lnTo>
                  <a:pt x="6569" y="5820"/>
                </a:lnTo>
                <a:lnTo>
                  <a:pt x="6569" y="5820"/>
                </a:lnTo>
                <a:lnTo>
                  <a:pt x="6505" y="6076"/>
                </a:lnTo>
                <a:lnTo>
                  <a:pt x="6505" y="6076"/>
                </a:lnTo>
                <a:lnTo>
                  <a:pt x="6462" y="6312"/>
                </a:lnTo>
                <a:lnTo>
                  <a:pt x="6462" y="6312"/>
                </a:lnTo>
                <a:lnTo>
                  <a:pt x="6419" y="6526"/>
                </a:lnTo>
                <a:lnTo>
                  <a:pt x="6419" y="6718"/>
                </a:lnTo>
                <a:lnTo>
                  <a:pt x="6419" y="7125"/>
                </a:lnTo>
                <a:lnTo>
                  <a:pt x="6441" y="7531"/>
                </a:lnTo>
                <a:lnTo>
                  <a:pt x="6419" y="7724"/>
                </a:lnTo>
                <a:lnTo>
                  <a:pt x="6398" y="7938"/>
                </a:lnTo>
                <a:lnTo>
                  <a:pt x="6398" y="7938"/>
                </a:lnTo>
                <a:lnTo>
                  <a:pt x="6377" y="8088"/>
                </a:lnTo>
                <a:lnTo>
                  <a:pt x="6334" y="8237"/>
                </a:lnTo>
                <a:lnTo>
                  <a:pt x="6291" y="8302"/>
                </a:lnTo>
                <a:lnTo>
                  <a:pt x="6248" y="8344"/>
                </a:lnTo>
                <a:lnTo>
                  <a:pt x="6184" y="8387"/>
                </a:lnTo>
                <a:lnTo>
                  <a:pt x="6120" y="8387"/>
                </a:lnTo>
                <a:lnTo>
                  <a:pt x="6120" y="8387"/>
                </a:lnTo>
                <a:lnTo>
                  <a:pt x="5970" y="8387"/>
                </a:lnTo>
                <a:lnTo>
                  <a:pt x="5799" y="8344"/>
                </a:lnTo>
                <a:lnTo>
                  <a:pt x="5649" y="8323"/>
                </a:lnTo>
                <a:lnTo>
                  <a:pt x="5478" y="8302"/>
                </a:lnTo>
                <a:lnTo>
                  <a:pt x="5478" y="8302"/>
                </a:lnTo>
                <a:lnTo>
                  <a:pt x="4686" y="8280"/>
                </a:lnTo>
                <a:lnTo>
                  <a:pt x="3895" y="8302"/>
                </a:lnTo>
                <a:lnTo>
                  <a:pt x="3895" y="8302"/>
                </a:lnTo>
                <a:lnTo>
                  <a:pt x="3146" y="8387"/>
                </a:lnTo>
                <a:lnTo>
                  <a:pt x="2911" y="8409"/>
                </a:lnTo>
                <a:lnTo>
                  <a:pt x="2718" y="8409"/>
                </a:lnTo>
                <a:lnTo>
                  <a:pt x="2568" y="8387"/>
                </a:lnTo>
                <a:lnTo>
                  <a:pt x="2504" y="8344"/>
                </a:lnTo>
                <a:lnTo>
                  <a:pt x="2483" y="8323"/>
                </a:lnTo>
                <a:lnTo>
                  <a:pt x="2483" y="8323"/>
                </a:lnTo>
                <a:lnTo>
                  <a:pt x="2483" y="8280"/>
                </a:lnTo>
                <a:lnTo>
                  <a:pt x="2483" y="8216"/>
                </a:lnTo>
                <a:lnTo>
                  <a:pt x="2504" y="8173"/>
                </a:lnTo>
                <a:lnTo>
                  <a:pt x="2504" y="8152"/>
                </a:lnTo>
                <a:lnTo>
                  <a:pt x="2483" y="8109"/>
                </a:lnTo>
                <a:lnTo>
                  <a:pt x="2483" y="8109"/>
                </a:lnTo>
                <a:lnTo>
                  <a:pt x="2418" y="8088"/>
                </a:lnTo>
                <a:lnTo>
                  <a:pt x="2376" y="8109"/>
                </a:lnTo>
                <a:lnTo>
                  <a:pt x="2290" y="8195"/>
                </a:lnTo>
                <a:lnTo>
                  <a:pt x="2290" y="8195"/>
                </a:lnTo>
                <a:lnTo>
                  <a:pt x="2162" y="8302"/>
                </a:lnTo>
                <a:lnTo>
                  <a:pt x="2098" y="8366"/>
                </a:lnTo>
                <a:lnTo>
                  <a:pt x="2033" y="8409"/>
                </a:lnTo>
                <a:lnTo>
                  <a:pt x="2033" y="8409"/>
                </a:lnTo>
                <a:lnTo>
                  <a:pt x="1969" y="8387"/>
                </a:lnTo>
                <a:lnTo>
                  <a:pt x="1926" y="8366"/>
                </a:lnTo>
                <a:lnTo>
                  <a:pt x="1905" y="8323"/>
                </a:lnTo>
                <a:lnTo>
                  <a:pt x="1862" y="8280"/>
                </a:lnTo>
                <a:lnTo>
                  <a:pt x="1862" y="8280"/>
                </a:lnTo>
                <a:lnTo>
                  <a:pt x="1819" y="8216"/>
                </a:lnTo>
                <a:lnTo>
                  <a:pt x="1777" y="8152"/>
                </a:lnTo>
                <a:lnTo>
                  <a:pt x="1755" y="8152"/>
                </a:lnTo>
                <a:lnTo>
                  <a:pt x="1734" y="8152"/>
                </a:lnTo>
                <a:lnTo>
                  <a:pt x="1627" y="8216"/>
                </a:lnTo>
                <a:lnTo>
                  <a:pt x="1627" y="8216"/>
                </a:lnTo>
                <a:lnTo>
                  <a:pt x="1605" y="8237"/>
                </a:lnTo>
                <a:lnTo>
                  <a:pt x="1584" y="8280"/>
                </a:lnTo>
                <a:lnTo>
                  <a:pt x="1584" y="8323"/>
                </a:lnTo>
                <a:lnTo>
                  <a:pt x="1563" y="8344"/>
                </a:lnTo>
                <a:lnTo>
                  <a:pt x="1563" y="8344"/>
                </a:lnTo>
                <a:lnTo>
                  <a:pt x="1456" y="8387"/>
                </a:lnTo>
                <a:lnTo>
                  <a:pt x="1370" y="8409"/>
                </a:lnTo>
                <a:lnTo>
                  <a:pt x="1327" y="8409"/>
                </a:lnTo>
                <a:lnTo>
                  <a:pt x="1306" y="8387"/>
                </a:lnTo>
                <a:lnTo>
                  <a:pt x="1285" y="8344"/>
                </a:lnTo>
                <a:lnTo>
                  <a:pt x="1263" y="8280"/>
                </a:lnTo>
                <a:lnTo>
                  <a:pt x="1263" y="8280"/>
                </a:lnTo>
                <a:lnTo>
                  <a:pt x="1263" y="8237"/>
                </a:lnTo>
                <a:lnTo>
                  <a:pt x="1306" y="8173"/>
                </a:lnTo>
                <a:lnTo>
                  <a:pt x="1370" y="7981"/>
                </a:lnTo>
                <a:lnTo>
                  <a:pt x="1391" y="7895"/>
                </a:lnTo>
                <a:lnTo>
                  <a:pt x="1413" y="7831"/>
                </a:lnTo>
                <a:lnTo>
                  <a:pt x="1370" y="7767"/>
                </a:lnTo>
                <a:lnTo>
                  <a:pt x="1306" y="7745"/>
                </a:lnTo>
                <a:lnTo>
                  <a:pt x="1306" y="7745"/>
                </a:lnTo>
                <a:lnTo>
                  <a:pt x="1263" y="7745"/>
                </a:lnTo>
                <a:lnTo>
                  <a:pt x="1199" y="7788"/>
                </a:lnTo>
                <a:lnTo>
                  <a:pt x="1092" y="7916"/>
                </a:lnTo>
                <a:lnTo>
                  <a:pt x="1006" y="8045"/>
                </a:lnTo>
                <a:lnTo>
                  <a:pt x="942" y="8152"/>
                </a:lnTo>
                <a:lnTo>
                  <a:pt x="942" y="8152"/>
                </a:lnTo>
                <a:lnTo>
                  <a:pt x="899" y="8259"/>
                </a:lnTo>
                <a:lnTo>
                  <a:pt x="857" y="8344"/>
                </a:lnTo>
                <a:lnTo>
                  <a:pt x="814" y="8387"/>
                </a:lnTo>
                <a:lnTo>
                  <a:pt x="771" y="8409"/>
                </a:lnTo>
                <a:lnTo>
                  <a:pt x="728" y="8409"/>
                </a:lnTo>
                <a:lnTo>
                  <a:pt x="664" y="8366"/>
                </a:lnTo>
                <a:lnTo>
                  <a:pt x="664" y="8366"/>
                </a:lnTo>
                <a:lnTo>
                  <a:pt x="621" y="8323"/>
                </a:lnTo>
                <a:lnTo>
                  <a:pt x="621" y="8259"/>
                </a:lnTo>
                <a:lnTo>
                  <a:pt x="621" y="8216"/>
                </a:lnTo>
                <a:lnTo>
                  <a:pt x="643" y="8152"/>
                </a:lnTo>
                <a:lnTo>
                  <a:pt x="728" y="7916"/>
                </a:lnTo>
                <a:lnTo>
                  <a:pt x="728" y="7916"/>
                </a:lnTo>
                <a:lnTo>
                  <a:pt x="771" y="7788"/>
                </a:lnTo>
                <a:lnTo>
                  <a:pt x="771" y="7724"/>
                </a:lnTo>
                <a:lnTo>
                  <a:pt x="750" y="7660"/>
                </a:lnTo>
                <a:lnTo>
                  <a:pt x="750" y="7660"/>
                </a:lnTo>
                <a:lnTo>
                  <a:pt x="728" y="7638"/>
                </a:lnTo>
                <a:lnTo>
                  <a:pt x="664" y="7617"/>
                </a:lnTo>
                <a:lnTo>
                  <a:pt x="621" y="7596"/>
                </a:lnTo>
                <a:lnTo>
                  <a:pt x="600" y="7574"/>
                </a:lnTo>
                <a:lnTo>
                  <a:pt x="600" y="7574"/>
                </a:lnTo>
                <a:lnTo>
                  <a:pt x="578" y="7531"/>
                </a:lnTo>
                <a:lnTo>
                  <a:pt x="557" y="7467"/>
                </a:lnTo>
                <a:lnTo>
                  <a:pt x="557" y="7317"/>
                </a:lnTo>
                <a:lnTo>
                  <a:pt x="578" y="7039"/>
                </a:lnTo>
                <a:lnTo>
                  <a:pt x="578" y="7039"/>
                </a:lnTo>
                <a:lnTo>
                  <a:pt x="600" y="6697"/>
                </a:lnTo>
                <a:lnTo>
                  <a:pt x="643" y="6376"/>
                </a:lnTo>
                <a:lnTo>
                  <a:pt x="664" y="6055"/>
                </a:lnTo>
                <a:lnTo>
                  <a:pt x="664" y="5884"/>
                </a:lnTo>
                <a:lnTo>
                  <a:pt x="664" y="5734"/>
                </a:lnTo>
                <a:lnTo>
                  <a:pt x="664" y="5734"/>
                </a:lnTo>
                <a:lnTo>
                  <a:pt x="621" y="5349"/>
                </a:lnTo>
                <a:lnTo>
                  <a:pt x="600" y="4964"/>
                </a:lnTo>
                <a:lnTo>
                  <a:pt x="578" y="4194"/>
                </a:lnTo>
                <a:lnTo>
                  <a:pt x="600" y="3402"/>
                </a:lnTo>
                <a:lnTo>
                  <a:pt x="600" y="2632"/>
                </a:lnTo>
                <a:lnTo>
                  <a:pt x="600" y="2632"/>
                </a:lnTo>
                <a:lnTo>
                  <a:pt x="578" y="2461"/>
                </a:lnTo>
                <a:lnTo>
                  <a:pt x="600" y="2332"/>
                </a:lnTo>
                <a:lnTo>
                  <a:pt x="621" y="2289"/>
                </a:lnTo>
                <a:lnTo>
                  <a:pt x="664" y="2268"/>
                </a:lnTo>
                <a:lnTo>
                  <a:pt x="728" y="2247"/>
                </a:lnTo>
                <a:lnTo>
                  <a:pt x="835" y="2225"/>
                </a:lnTo>
                <a:lnTo>
                  <a:pt x="835" y="2225"/>
                </a:lnTo>
                <a:lnTo>
                  <a:pt x="1456" y="2182"/>
                </a:lnTo>
                <a:lnTo>
                  <a:pt x="1456" y="2182"/>
                </a:lnTo>
                <a:lnTo>
                  <a:pt x="1755" y="2161"/>
                </a:lnTo>
                <a:lnTo>
                  <a:pt x="1905" y="2118"/>
                </a:lnTo>
                <a:lnTo>
                  <a:pt x="2033" y="2075"/>
                </a:lnTo>
                <a:lnTo>
                  <a:pt x="2033" y="2075"/>
                </a:lnTo>
                <a:lnTo>
                  <a:pt x="2076" y="2011"/>
                </a:lnTo>
                <a:lnTo>
                  <a:pt x="2119" y="1968"/>
                </a:lnTo>
                <a:lnTo>
                  <a:pt x="2140" y="1904"/>
                </a:lnTo>
                <a:lnTo>
                  <a:pt x="2162" y="1840"/>
                </a:lnTo>
                <a:lnTo>
                  <a:pt x="2162" y="1690"/>
                </a:lnTo>
                <a:lnTo>
                  <a:pt x="2140" y="1541"/>
                </a:lnTo>
                <a:lnTo>
                  <a:pt x="2140" y="1541"/>
                </a:lnTo>
                <a:lnTo>
                  <a:pt x="2076" y="1177"/>
                </a:lnTo>
                <a:lnTo>
                  <a:pt x="2012" y="813"/>
                </a:lnTo>
                <a:lnTo>
                  <a:pt x="2012" y="813"/>
                </a:lnTo>
                <a:lnTo>
                  <a:pt x="1948" y="599"/>
                </a:lnTo>
                <a:lnTo>
                  <a:pt x="1948" y="492"/>
                </a:lnTo>
                <a:lnTo>
                  <a:pt x="1969" y="449"/>
                </a:lnTo>
                <a:lnTo>
                  <a:pt x="2012" y="407"/>
                </a:lnTo>
                <a:lnTo>
                  <a:pt x="2012" y="407"/>
                </a:lnTo>
                <a:lnTo>
                  <a:pt x="2055" y="385"/>
                </a:lnTo>
                <a:lnTo>
                  <a:pt x="2140" y="364"/>
                </a:lnTo>
                <a:lnTo>
                  <a:pt x="2312" y="342"/>
                </a:lnTo>
                <a:lnTo>
                  <a:pt x="2654" y="364"/>
                </a:lnTo>
                <a:lnTo>
                  <a:pt x="2654" y="364"/>
                </a:lnTo>
                <a:lnTo>
                  <a:pt x="3339" y="385"/>
                </a:lnTo>
                <a:lnTo>
                  <a:pt x="3339" y="385"/>
                </a:lnTo>
                <a:lnTo>
                  <a:pt x="4109" y="407"/>
                </a:lnTo>
                <a:lnTo>
                  <a:pt x="4879" y="471"/>
                </a:lnTo>
                <a:lnTo>
                  <a:pt x="4879" y="471"/>
                </a:lnTo>
                <a:lnTo>
                  <a:pt x="5200" y="471"/>
                </a:lnTo>
                <a:lnTo>
                  <a:pt x="5564" y="471"/>
                </a:lnTo>
                <a:lnTo>
                  <a:pt x="5906" y="471"/>
                </a:lnTo>
                <a:lnTo>
                  <a:pt x="6077" y="514"/>
                </a:lnTo>
                <a:lnTo>
                  <a:pt x="6206" y="556"/>
                </a:lnTo>
                <a:lnTo>
                  <a:pt x="6206" y="556"/>
                </a:lnTo>
                <a:lnTo>
                  <a:pt x="6270" y="535"/>
                </a:lnTo>
                <a:lnTo>
                  <a:pt x="6291" y="535"/>
                </a:lnTo>
                <a:lnTo>
                  <a:pt x="6313" y="578"/>
                </a:lnTo>
                <a:lnTo>
                  <a:pt x="6313" y="620"/>
                </a:lnTo>
                <a:lnTo>
                  <a:pt x="6313" y="620"/>
                </a:lnTo>
                <a:lnTo>
                  <a:pt x="6313" y="727"/>
                </a:lnTo>
                <a:lnTo>
                  <a:pt x="6313" y="727"/>
                </a:lnTo>
                <a:lnTo>
                  <a:pt x="6313" y="877"/>
                </a:lnTo>
                <a:lnTo>
                  <a:pt x="6313" y="1048"/>
                </a:lnTo>
                <a:lnTo>
                  <a:pt x="6313" y="1048"/>
                </a:lnTo>
                <a:lnTo>
                  <a:pt x="6334" y="1155"/>
                </a:lnTo>
                <a:lnTo>
                  <a:pt x="6377" y="1241"/>
                </a:lnTo>
                <a:lnTo>
                  <a:pt x="6441" y="1434"/>
                </a:lnTo>
                <a:lnTo>
                  <a:pt x="6441" y="1434"/>
                </a:lnTo>
                <a:lnTo>
                  <a:pt x="6484" y="1754"/>
                </a:lnTo>
                <a:lnTo>
                  <a:pt x="6505" y="1947"/>
                </a:lnTo>
                <a:lnTo>
                  <a:pt x="6526" y="2011"/>
                </a:lnTo>
                <a:lnTo>
                  <a:pt x="6548" y="2033"/>
                </a:lnTo>
                <a:lnTo>
                  <a:pt x="6548" y="2033"/>
                </a:lnTo>
                <a:lnTo>
                  <a:pt x="6591" y="2033"/>
                </a:lnTo>
                <a:lnTo>
                  <a:pt x="6633" y="2011"/>
                </a:lnTo>
                <a:lnTo>
                  <a:pt x="6698" y="1926"/>
                </a:lnTo>
                <a:lnTo>
                  <a:pt x="6762" y="1819"/>
                </a:lnTo>
                <a:lnTo>
                  <a:pt x="6783" y="1712"/>
                </a:lnTo>
                <a:lnTo>
                  <a:pt x="6783" y="1712"/>
                </a:lnTo>
                <a:lnTo>
                  <a:pt x="6826" y="1562"/>
                </a:lnTo>
                <a:lnTo>
                  <a:pt x="6847" y="1412"/>
                </a:lnTo>
                <a:lnTo>
                  <a:pt x="6847" y="1241"/>
                </a:lnTo>
                <a:lnTo>
                  <a:pt x="6826" y="1048"/>
                </a:lnTo>
                <a:lnTo>
                  <a:pt x="6783" y="706"/>
                </a:lnTo>
                <a:lnTo>
                  <a:pt x="6719" y="385"/>
                </a:lnTo>
                <a:lnTo>
                  <a:pt x="6719" y="385"/>
                </a:lnTo>
                <a:lnTo>
                  <a:pt x="6655" y="214"/>
                </a:lnTo>
                <a:lnTo>
                  <a:pt x="6612" y="150"/>
                </a:lnTo>
                <a:lnTo>
                  <a:pt x="6569" y="128"/>
                </a:lnTo>
                <a:lnTo>
                  <a:pt x="6441" y="107"/>
                </a:lnTo>
                <a:lnTo>
                  <a:pt x="6270" y="86"/>
                </a:lnTo>
                <a:lnTo>
                  <a:pt x="6270" y="86"/>
                </a:lnTo>
                <a:lnTo>
                  <a:pt x="5992" y="43"/>
                </a:lnTo>
                <a:lnTo>
                  <a:pt x="5735" y="43"/>
                </a:lnTo>
                <a:lnTo>
                  <a:pt x="5735" y="43"/>
                </a:lnTo>
                <a:lnTo>
                  <a:pt x="4194" y="0"/>
                </a:lnTo>
                <a:lnTo>
                  <a:pt x="2654" y="0"/>
                </a:lnTo>
                <a:lnTo>
                  <a:pt x="2654" y="0"/>
                </a:lnTo>
                <a:lnTo>
                  <a:pt x="1798" y="0"/>
                </a:lnTo>
                <a:lnTo>
                  <a:pt x="1798" y="0"/>
                </a:lnTo>
                <a:lnTo>
                  <a:pt x="1648" y="0"/>
                </a:lnTo>
                <a:lnTo>
                  <a:pt x="1563" y="0"/>
                </a:lnTo>
                <a:lnTo>
                  <a:pt x="1477" y="43"/>
                </a:lnTo>
                <a:lnTo>
                  <a:pt x="1477" y="43"/>
                </a:lnTo>
                <a:lnTo>
                  <a:pt x="1413" y="86"/>
                </a:lnTo>
                <a:lnTo>
                  <a:pt x="1349" y="171"/>
                </a:lnTo>
                <a:lnTo>
                  <a:pt x="1242" y="342"/>
                </a:lnTo>
                <a:lnTo>
                  <a:pt x="1135" y="514"/>
                </a:lnTo>
                <a:lnTo>
                  <a:pt x="1006" y="685"/>
                </a:lnTo>
                <a:lnTo>
                  <a:pt x="1006" y="685"/>
                </a:lnTo>
                <a:lnTo>
                  <a:pt x="792" y="963"/>
                </a:lnTo>
                <a:lnTo>
                  <a:pt x="600" y="1262"/>
                </a:lnTo>
                <a:lnTo>
                  <a:pt x="429" y="1541"/>
                </a:lnTo>
                <a:lnTo>
                  <a:pt x="236" y="1840"/>
                </a:lnTo>
                <a:lnTo>
                  <a:pt x="236" y="1840"/>
                </a:lnTo>
                <a:lnTo>
                  <a:pt x="151" y="1947"/>
                </a:lnTo>
                <a:lnTo>
                  <a:pt x="86" y="2033"/>
                </a:lnTo>
                <a:lnTo>
                  <a:pt x="44" y="2140"/>
                </a:lnTo>
                <a:lnTo>
                  <a:pt x="22" y="2289"/>
                </a:lnTo>
                <a:lnTo>
                  <a:pt x="22" y="2289"/>
                </a:lnTo>
                <a:lnTo>
                  <a:pt x="22" y="2632"/>
                </a:lnTo>
                <a:lnTo>
                  <a:pt x="65" y="2974"/>
                </a:lnTo>
                <a:lnTo>
                  <a:pt x="65" y="2974"/>
                </a:lnTo>
                <a:lnTo>
                  <a:pt x="86" y="3338"/>
                </a:lnTo>
                <a:lnTo>
                  <a:pt x="86" y="3723"/>
                </a:lnTo>
                <a:lnTo>
                  <a:pt x="86" y="4472"/>
                </a:lnTo>
                <a:lnTo>
                  <a:pt x="44" y="5242"/>
                </a:lnTo>
                <a:lnTo>
                  <a:pt x="44" y="5991"/>
                </a:lnTo>
                <a:lnTo>
                  <a:pt x="44" y="5991"/>
                </a:lnTo>
                <a:lnTo>
                  <a:pt x="22" y="7638"/>
                </a:lnTo>
                <a:lnTo>
                  <a:pt x="22" y="7638"/>
                </a:lnTo>
                <a:lnTo>
                  <a:pt x="22" y="8259"/>
                </a:lnTo>
                <a:lnTo>
                  <a:pt x="22" y="8259"/>
                </a:lnTo>
                <a:lnTo>
                  <a:pt x="22" y="8516"/>
                </a:lnTo>
                <a:lnTo>
                  <a:pt x="1" y="8665"/>
                </a:lnTo>
                <a:lnTo>
                  <a:pt x="22" y="8772"/>
                </a:lnTo>
                <a:lnTo>
                  <a:pt x="22" y="8772"/>
                </a:lnTo>
                <a:lnTo>
                  <a:pt x="44" y="8836"/>
                </a:lnTo>
                <a:lnTo>
                  <a:pt x="86" y="8901"/>
                </a:lnTo>
                <a:lnTo>
                  <a:pt x="151" y="8922"/>
                </a:lnTo>
                <a:lnTo>
                  <a:pt x="215" y="8943"/>
                </a:lnTo>
                <a:lnTo>
                  <a:pt x="386" y="8965"/>
                </a:lnTo>
                <a:lnTo>
                  <a:pt x="578" y="8965"/>
                </a:lnTo>
                <a:lnTo>
                  <a:pt x="964" y="8901"/>
                </a:lnTo>
                <a:lnTo>
                  <a:pt x="1285" y="8858"/>
                </a:lnTo>
                <a:lnTo>
                  <a:pt x="1285" y="8858"/>
                </a:lnTo>
                <a:lnTo>
                  <a:pt x="2012" y="8836"/>
                </a:lnTo>
                <a:lnTo>
                  <a:pt x="2718" y="8858"/>
                </a:lnTo>
                <a:lnTo>
                  <a:pt x="2718" y="8858"/>
                </a:lnTo>
                <a:lnTo>
                  <a:pt x="3488" y="8836"/>
                </a:lnTo>
                <a:lnTo>
                  <a:pt x="4237" y="8794"/>
                </a:lnTo>
                <a:lnTo>
                  <a:pt x="4986" y="8772"/>
                </a:lnTo>
                <a:lnTo>
                  <a:pt x="5371" y="8794"/>
                </a:lnTo>
                <a:lnTo>
                  <a:pt x="5735" y="8794"/>
                </a:lnTo>
                <a:lnTo>
                  <a:pt x="5735" y="8794"/>
                </a:lnTo>
                <a:lnTo>
                  <a:pt x="6120" y="8858"/>
                </a:lnTo>
                <a:lnTo>
                  <a:pt x="6313" y="8879"/>
                </a:lnTo>
                <a:lnTo>
                  <a:pt x="6505" y="8858"/>
                </a:lnTo>
                <a:lnTo>
                  <a:pt x="6505" y="8858"/>
                </a:lnTo>
                <a:lnTo>
                  <a:pt x="6612" y="8836"/>
                </a:lnTo>
                <a:lnTo>
                  <a:pt x="6698" y="8794"/>
                </a:lnTo>
                <a:lnTo>
                  <a:pt x="6740" y="8708"/>
                </a:lnTo>
                <a:lnTo>
                  <a:pt x="6783" y="8601"/>
                </a:lnTo>
                <a:lnTo>
                  <a:pt x="6783" y="8601"/>
                </a:lnTo>
                <a:lnTo>
                  <a:pt x="6847" y="8451"/>
                </a:lnTo>
                <a:lnTo>
                  <a:pt x="6869" y="8302"/>
                </a:lnTo>
                <a:lnTo>
                  <a:pt x="6890" y="8152"/>
                </a:lnTo>
                <a:lnTo>
                  <a:pt x="6912" y="7981"/>
                </a:lnTo>
                <a:lnTo>
                  <a:pt x="6912" y="7660"/>
                </a:lnTo>
                <a:lnTo>
                  <a:pt x="6890" y="7339"/>
                </a:lnTo>
                <a:lnTo>
                  <a:pt x="6890" y="7339"/>
                </a:lnTo>
                <a:lnTo>
                  <a:pt x="6912" y="6868"/>
                </a:lnTo>
                <a:lnTo>
                  <a:pt x="6912" y="6633"/>
                </a:lnTo>
                <a:lnTo>
                  <a:pt x="6890" y="6397"/>
                </a:lnTo>
                <a:lnTo>
                  <a:pt x="6890" y="6397"/>
                </a:lnTo>
                <a:close/>
                <a:moveTo>
                  <a:pt x="1327" y="1006"/>
                </a:moveTo>
                <a:lnTo>
                  <a:pt x="1327" y="1006"/>
                </a:lnTo>
                <a:lnTo>
                  <a:pt x="1434" y="1091"/>
                </a:lnTo>
                <a:lnTo>
                  <a:pt x="1541" y="1241"/>
                </a:lnTo>
                <a:lnTo>
                  <a:pt x="1584" y="1327"/>
                </a:lnTo>
                <a:lnTo>
                  <a:pt x="1605" y="1391"/>
                </a:lnTo>
                <a:lnTo>
                  <a:pt x="1605" y="1455"/>
                </a:lnTo>
                <a:lnTo>
                  <a:pt x="1563" y="1498"/>
                </a:lnTo>
                <a:lnTo>
                  <a:pt x="1563" y="1498"/>
                </a:lnTo>
                <a:lnTo>
                  <a:pt x="1520" y="1476"/>
                </a:lnTo>
                <a:lnTo>
                  <a:pt x="1434" y="1369"/>
                </a:lnTo>
                <a:lnTo>
                  <a:pt x="1285" y="1220"/>
                </a:lnTo>
                <a:lnTo>
                  <a:pt x="1285" y="1220"/>
                </a:lnTo>
                <a:lnTo>
                  <a:pt x="1263" y="1113"/>
                </a:lnTo>
                <a:lnTo>
                  <a:pt x="1327" y="1006"/>
                </a:lnTo>
                <a:lnTo>
                  <a:pt x="1327" y="1006"/>
                </a:lnTo>
                <a:close/>
                <a:moveTo>
                  <a:pt x="1242" y="1626"/>
                </a:moveTo>
                <a:lnTo>
                  <a:pt x="1242" y="1626"/>
                </a:lnTo>
                <a:lnTo>
                  <a:pt x="1306" y="1712"/>
                </a:lnTo>
                <a:lnTo>
                  <a:pt x="1306" y="1712"/>
                </a:lnTo>
                <a:lnTo>
                  <a:pt x="1306" y="1712"/>
                </a:lnTo>
                <a:lnTo>
                  <a:pt x="1306" y="1712"/>
                </a:lnTo>
                <a:lnTo>
                  <a:pt x="1327" y="1733"/>
                </a:lnTo>
                <a:lnTo>
                  <a:pt x="1327" y="1733"/>
                </a:lnTo>
                <a:lnTo>
                  <a:pt x="1306" y="1712"/>
                </a:lnTo>
                <a:lnTo>
                  <a:pt x="1306" y="1712"/>
                </a:lnTo>
                <a:lnTo>
                  <a:pt x="1242" y="1626"/>
                </a:lnTo>
                <a:lnTo>
                  <a:pt x="1242" y="1626"/>
                </a:lnTo>
                <a:lnTo>
                  <a:pt x="1178" y="1519"/>
                </a:lnTo>
                <a:lnTo>
                  <a:pt x="1135" y="1476"/>
                </a:lnTo>
                <a:lnTo>
                  <a:pt x="1071" y="1434"/>
                </a:lnTo>
                <a:lnTo>
                  <a:pt x="1071" y="1434"/>
                </a:lnTo>
                <a:lnTo>
                  <a:pt x="1135" y="1455"/>
                </a:lnTo>
                <a:lnTo>
                  <a:pt x="1178" y="1498"/>
                </a:lnTo>
                <a:lnTo>
                  <a:pt x="1242" y="1626"/>
                </a:lnTo>
                <a:lnTo>
                  <a:pt x="1242" y="1626"/>
                </a:lnTo>
                <a:close/>
                <a:moveTo>
                  <a:pt x="814" y="1690"/>
                </a:moveTo>
                <a:lnTo>
                  <a:pt x="814" y="1690"/>
                </a:lnTo>
                <a:lnTo>
                  <a:pt x="857" y="1690"/>
                </a:lnTo>
                <a:lnTo>
                  <a:pt x="878" y="1712"/>
                </a:lnTo>
                <a:lnTo>
                  <a:pt x="899" y="1733"/>
                </a:lnTo>
                <a:lnTo>
                  <a:pt x="878" y="1776"/>
                </a:lnTo>
                <a:lnTo>
                  <a:pt x="835" y="1819"/>
                </a:lnTo>
                <a:lnTo>
                  <a:pt x="750" y="1861"/>
                </a:lnTo>
                <a:lnTo>
                  <a:pt x="750" y="1861"/>
                </a:lnTo>
                <a:lnTo>
                  <a:pt x="707" y="1840"/>
                </a:lnTo>
                <a:lnTo>
                  <a:pt x="707" y="1819"/>
                </a:lnTo>
                <a:lnTo>
                  <a:pt x="707" y="1754"/>
                </a:lnTo>
                <a:lnTo>
                  <a:pt x="750" y="1712"/>
                </a:lnTo>
                <a:lnTo>
                  <a:pt x="814" y="1690"/>
                </a:lnTo>
                <a:lnTo>
                  <a:pt x="814" y="1690"/>
                </a:lnTo>
                <a:close/>
                <a:moveTo>
                  <a:pt x="8538" y="2888"/>
                </a:moveTo>
                <a:lnTo>
                  <a:pt x="8538" y="2888"/>
                </a:lnTo>
                <a:lnTo>
                  <a:pt x="8473" y="2696"/>
                </a:lnTo>
                <a:lnTo>
                  <a:pt x="8367" y="2503"/>
                </a:lnTo>
                <a:lnTo>
                  <a:pt x="8153" y="2140"/>
                </a:lnTo>
                <a:lnTo>
                  <a:pt x="8153" y="2140"/>
                </a:lnTo>
                <a:lnTo>
                  <a:pt x="8088" y="1990"/>
                </a:lnTo>
                <a:lnTo>
                  <a:pt x="8003" y="1840"/>
                </a:lnTo>
                <a:lnTo>
                  <a:pt x="7939" y="1797"/>
                </a:lnTo>
                <a:lnTo>
                  <a:pt x="7896" y="1754"/>
                </a:lnTo>
                <a:lnTo>
                  <a:pt x="7810" y="1712"/>
                </a:lnTo>
                <a:lnTo>
                  <a:pt x="7725" y="1712"/>
                </a:lnTo>
                <a:lnTo>
                  <a:pt x="7725" y="1712"/>
                </a:lnTo>
                <a:lnTo>
                  <a:pt x="7532" y="1712"/>
                </a:lnTo>
                <a:lnTo>
                  <a:pt x="7340" y="1776"/>
                </a:lnTo>
                <a:lnTo>
                  <a:pt x="7168" y="1861"/>
                </a:lnTo>
                <a:lnTo>
                  <a:pt x="6997" y="1968"/>
                </a:lnTo>
                <a:lnTo>
                  <a:pt x="6847" y="2097"/>
                </a:lnTo>
                <a:lnTo>
                  <a:pt x="6698" y="2247"/>
                </a:lnTo>
                <a:lnTo>
                  <a:pt x="6419" y="2525"/>
                </a:lnTo>
                <a:lnTo>
                  <a:pt x="6419" y="2525"/>
                </a:lnTo>
                <a:lnTo>
                  <a:pt x="4965" y="3937"/>
                </a:lnTo>
                <a:lnTo>
                  <a:pt x="4965" y="3937"/>
                </a:lnTo>
                <a:lnTo>
                  <a:pt x="4344" y="4515"/>
                </a:lnTo>
                <a:lnTo>
                  <a:pt x="4194" y="4664"/>
                </a:lnTo>
                <a:lnTo>
                  <a:pt x="4045" y="4814"/>
                </a:lnTo>
                <a:lnTo>
                  <a:pt x="3938" y="4985"/>
                </a:lnTo>
                <a:lnTo>
                  <a:pt x="3831" y="5156"/>
                </a:lnTo>
                <a:lnTo>
                  <a:pt x="3831" y="5156"/>
                </a:lnTo>
                <a:lnTo>
                  <a:pt x="3702" y="5520"/>
                </a:lnTo>
                <a:lnTo>
                  <a:pt x="3595" y="5884"/>
                </a:lnTo>
                <a:lnTo>
                  <a:pt x="3488" y="6248"/>
                </a:lnTo>
                <a:lnTo>
                  <a:pt x="3360" y="6611"/>
                </a:lnTo>
                <a:lnTo>
                  <a:pt x="3360" y="6611"/>
                </a:lnTo>
                <a:lnTo>
                  <a:pt x="3296" y="6740"/>
                </a:lnTo>
                <a:lnTo>
                  <a:pt x="3253" y="6889"/>
                </a:lnTo>
                <a:lnTo>
                  <a:pt x="3253" y="6975"/>
                </a:lnTo>
                <a:lnTo>
                  <a:pt x="3274" y="7039"/>
                </a:lnTo>
                <a:lnTo>
                  <a:pt x="3317" y="7082"/>
                </a:lnTo>
                <a:lnTo>
                  <a:pt x="3403" y="7125"/>
                </a:lnTo>
                <a:lnTo>
                  <a:pt x="3403" y="7125"/>
                </a:lnTo>
                <a:lnTo>
                  <a:pt x="3467" y="7125"/>
                </a:lnTo>
                <a:lnTo>
                  <a:pt x="3552" y="7103"/>
                </a:lnTo>
                <a:lnTo>
                  <a:pt x="3724" y="7039"/>
                </a:lnTo>
                <a:lnTo>
                  <a:pt x="4023" y="6868"/>
                </a:lnTo>
                <a:lnTo>
                  <a:pt x="4023" y="6868"/>
                </a:lnTo>
                <a:lnTo>
                  <a:pt x="4344" y="6740"/>
                </a:lnTo>
                <a:lnTo>
                  <a:pt x="4686" y="6611"/>
                </a:lnTo>
                <a:lnTo>
                  <a:pt x="4836" y="6547"/>
                </a:lnTo>
                <a:lnTo>
                  <a:pt x="4986" y="6462"/>
                </a:lnTo>
                <a:lnTo>
                  <a:pt x="5114" y="6355"/>
                </a:lnTo>
                <a:lnTo>
                  <a:pt x="5243" y="6248"/>
                </a:lnTo>
                <a:lnTo>
                  <a:pt x="5243" y="6248"/>
                </a:lnTo>
                <a:lnTo>
                  <a:pt x="5371" y="6076"/>
                </a:lnTo>
                <a:lnTo>
                  <a:pt x="5521" y="5927"/>
                </a:lnTo>
                <a:lnTo>
                  <a:pt x="5842" y="5627"/>
                </a:lnTo>
                <a:lnTo>
                  <a:pt x="6484" y="5092"/>
                </a:lnTo>
                <a:lnTo>
                  <a:pt x="6484" y="5092"/>
                </a:lnTo>
                <a:lnTo>
                  <a:pt x="7083" y="4536"/>
                </a:lnTo>
                <a:lnTo>
                  <a:pt x="7660" y="4001"/>
                </a:lnTo>
                <a:lnTo>
                  <a:pt x="7660" y="4001"/>
                </a:lnTo>
                <a:lnTo>
                  <a:pt x="7960" y="3723"/>
                </a:lnTo>
                <a:lnTo>
                  <a:pt x="8260" y="3402"/>
                </a:lnTo>
                <a:lnTo>
                  <a:pt x="8260" y="3402"/>
                </a:lnTo>
                <a:lnTo>
                  <a:pt x="8388" y="3295"/>
                </a:lnTo>
                <a:lnTo>
                  <a:pt x="8495" y="3188"/>
                </a:lnTo>
                <a:lnTo>
                  <a:pt x="8538" y="3124"/>
                </a:lnTo>
                <a:lnTo>
                  <a:pt x="8559" y="3060"/>
                </a:lnTo>
                <a:lnTo>
                  <a:pt x="8559" y="2974"/>
                </a:lnTo>
                <a:lnTo>
                  <a:pt x="8538" y="2888"/>
                </a:lnTo>
                <a:lnTo>
                  <a:pt x="8538" y="2888"/>
                </a:lnTo>
                <a:close/>
                <a:moveTo>
                  <a:pt x="7660" y="2204"/>
                </a:moveTo>
                <a:lnTo>
                  <a:pt x="7660" y="2204"/>
                </a:lnTo>
                <a:lnTo>
                  <a:pt x="7660" y="2204"/>
                </a:lnTo>
                <a:lnTo>
                  <a:pt x="7660" y="2204"/>
                </a:lnTo>
                <a:lnTo>
                  <a:pt x="7660" y="2204"/>
                </a:lnTo>
                <a:lnTo>
                  <a:pt x="7660" y="2204"/>
                </a:lnTo>
                <a:lnTo>
                  <a:pt x="7682" y="2225"/>
                </a:lnTo>
                <a:lnTo>
                  <a:pt x="7682" y="2225"/>
                </a:lnTo>
                <a:lnTo>
                  <a:pt x="7810" y="2375"/>
                </a:lnTo>
                <a:lnTo>
                  <a:pt x="7832" y="2461"/>
                </a:lnTo>
                <a:lnTo>
                  <a:pt x="7832" y="2503"/>
                </a:lnTo>
                <a:lnTo>
                  <a:pt x="7832" y="2525"/>
                </a:lnTo>
                <a:lnTo>
                  <a:pt x="7832" y="2525"/>
                </a:lnTo>
                <a:lnTo>
                  <a:pt x="7789" y="2482"/>
                </a:lnTo>
                <a:lnTo>
                  <a:pt x="7746" y="2396"/>
                </a:lnTo>
                <a:lnTo>
                  <a:pt x="7682" y="2225"/>
                </a:lnTo>
                <a:lnTo>
                  <a:pt x="7682" y="2225"/>
                </a:lnTo>
                <a:lnTo>
                  <a:pt x="7660" y="2204"/>
                </a:lnTo>
                <a:lnTo>
                  <a:pt x="7660" y="2204"/>
                </a:lnTo>
                <a:lnTo>
                  <a:pt x="7639" y="2204"/>
                </a:lnTo>
                <a:lnTo>
                  <a:pt x="7660" y="2204"/>
                </a:lnTo>
                <a:lnTo>
                  <a:pt x="7660" y="2204"/>
                </a:lnTo>
                <a:close/>
                <a:moveTo>
                  <a:pt x="4045" y="6483"/>
                </a:moveTo>
                <a:lnTo>
                  <a:pt x="4045" y="6483"/>
                </a:lnTo>
                <a:lnTo>
                  <a:pt x="3959" y="6462"/>
                </a:lnTo>
                <a:lnTo>
                  <a:pt x="3895" y="6419"/>
                </a:lnTo>
                <a:lnTo>
                  <a:pt x="3873" y="6355"/>
                </a:lnTo>
                <a:lnTo>
                  <a:pt x="3852" y="6290"/>
                </a:lnTo>
                <a:lnTo>
                  <a:pt x="3873" y="6141"/>
                </a:lnTo>
                <a:lnTo>
                  <a:pt x="3895" y="5991"/>
                </a:lnTo>
                <a:lnTo>
                  <a:pt x="3895" y="5991"/>
                </a:lnTo>
                <a:lnTo>
                  <a:pt x="3916" y="5820"/>
                </a:lnTo>
                <a:lnTo>
                  <a:pt x="3959" y="5691"/>
                </a:lnTo>
                <a:lnTo>
                  <a:pt x="3980" y="5670"/>
                </a:lnTo>
                <a:lnTo>
                  <a:pt x="4023" y="5648"/>
                </a:lnTo>
                <a:lnTo>
                  <a:pt x="4087" y="5670"/>
                </a:lnTo>
                <a:lnTo>
                  <a:pt x="4152" y="5734"/>
                </a:lnTo>
                <a:lnTo>
                  <a:pt x="4152" y="5734"/>
                </a:lnTo>
                <a:lnTo>
                  <a:pt x="4259" y="5862"/>
                </a:lnTo>
                <a:lnTo>
                  <a:pt x="4365" y="5991"/>
                </a:lnTo>
                <a:lnTo>
                  <a:pt x="4365" y="5991"/>
                </a:lnTo>
                <a:lnTo>
                  <a:pt x="4515" y="6098"/>
                </a:lnTo>
                <a:lnTo>
                  <a:pt x="4579" y="6141"/>
                </a:lnTo>
                <a:lnTo>
                  <a:pt x="4665" y="6205"/>
                </a:lnTo>
                <a:lnTo>
                  <a:pt x="4665" y="6205"/>
                </a:lnTo>
                <a:lnTo>
                  <a:pt x="4622" y="6248"/>
                </a:lnTo>
                <a:lnTo>
                  <a:pt x="4558" y="6290"/>
                </a:lnTo>
                <a:lnTo>
                  <a:pt x="4365" y="6376"/>
                </a:lnTo>
                <a:lnTo>
                  <a:pt x="4173" y="6462"/>
                </a:lnTo>
                <a:lnTo>
                  <a:pt x="4087" y="6483"/>
                </a:lnTo>
                <a:lnTo>
                  <a:pt x="4045" y="6483"/>
                </a:lnTo>
                <a:lnTo>
                  <a:pt x="4045" y="6483"/>
                </a:lnTo>
                <a:close/>
                <a:moveTo>
                  <a:pt x="7575" y="3616"/>
                </a:moveTo>
                <a:lnTo>
                  <a:pt x="7575" y="3616"/>
                </a:lnTo>
                <a:lnTo>
                  <a:pt x="7019" y="4172"/>
                </a:lnTo>
                <a:lnTo>
                  <a:pt x="7019" y="4172"/>
                </a:lnTo>
                <a:lnTo>
                  <a:pt x="6484" y="4664"/>
                </a:lnTo>
                <a:lnTo>
                  <a:pt x="5949" y="5135"/>
                </a:lnTo>
                <a:lnTo>
                  <a:pt x="5949" y="5135"/>
                </a:lnTo>
                <a:lnTo>
                  <a:pt x="5713" y="5370"/>
                </a:lnTo>
                <a:lnTo>
                  <a:pt x="5457" y="5648"/>
                </a:lnTo>
                <a:lnTo>
                  <a:pt x="5307" y="5755"/>
                </a:lnTo>
                <a:lnTo>
                  <a:pt x="5157" y="5862"/>
                </a:lnTo>
                <a:lnTo>
                  <a:pt x="5007" y="5905"/>
                </a:lnTo>
                <a:lnTo>
                  <a:pt x="4943" y="5905"/>
                </a:lnTo>
                <a:lnTo>
                  <a:pt x="4879" y="5905"/>
                </a:lnTo>
                <a:lnTo>
                  <a:pt x="4879" y="5905"/>
                </a:lnTo>
                <a:lnTo>
                  <a:pt x="4729" y="5841"/>
                </a:lnTo>
                <a:lnTo>
                  <a:pt x="4622" y="5755"/>
                </a:lnTo>
                <a:lnTo>
                  <a:pt x="4515" y="5648"/>
                </a:lnTo>
                <a:lnTo>
                  <a:pt x="4430" y="5542"/>
                </a:lnTo>
                <a:lnTo>
                  <a:pt x="4430" y="5542"/>
                </a:lnTo>
                <a:lnTo>
                  <a:pt x="4323" y="5456"/>
                </a:lnTo>
                <a:lnTo>
                  <a:pt x="4259" y="5349"/>
                </a:lnTo>
                <a:lnTo>
                  <a:pt x="4259" y="5349"/>
                </a:lnTo>
                <a:lnTo>
                  <a:pt x="4216" y="5285"/>
                </a:lnTo>
                <a:lnTo>
                  <a:pt x="4216" y="5242"/>
                </a:lnTo>
                <a:lnTo>
                  <a:pt x="4280" y="5156"/>
                </a:lnTo>
                <a:lnTo>
                  <a:pt x="4280" y="5156"/>
                </a:lnTo>
                <a:lnTo>
                  <a:pt x="4365" y="5007"/>
                </a:lnTo>
                <a:lnTo>
                  <a:pt x="4515" y="4878"/>
                </a:lnTo>
                <a:lnTo>
                  <a:pt x="4772" y="4643"/>
                </a:lnTo>
                <a:lnTo>
                  <a:pt x="4772" y="4643"/>
                </a:lnTo>
                <a:lnTo>
                  <a:pt x="5243" y="4215"/>
                </a:lnTo>
                <a:lnTo>
                  <a:pt x="5243" y="4215"/>
                </a:lnTo>
                <a:lnTo>
                  <a:pt x="5778" y="3680"/>
                </a:lnTo>
                <a:lnTo>
                  <a:pt x="6034" y="3423"/>
                </a:lnTo>
                <a:lnTo>
                  <a:pt x="6313" y="3188"/>
                </a:lnTo>
                <a:lnTo>
                  <a:pt x="6313" y="3188"/>
                </a:lnTo>
                <a:lnTo>
                  <a:pt x="6526" y="2995"/>
                </a:lnTo>
                <a:lnTo>
                  <a:pt x="6762" y="2781"/>
                </a:lnTo>
                <a:lnTo>
                  <a:pt x="6762" y="2781"/>
                </a:lnTo>
                <a:lnTo>
                  <a:pt x="6954" y="2568"/>
                </a:lnTo>
                <a:lnTo>
                  <a:pt x="7061" y="2461"/>
                </a:lnTo>
                <a:lnTo>
                  <a:pt x="7126" y="2418"/>
                </a:lnTo>
                <a:lnTo>
                  <a:pt x="7168" y="2418"/>
                </a:lnTo>
                <a:lnTo>
                  <a:pt x="7168" y="2418"/>
                </a:lnTo>
                <a:lnTo>
                  <a:pt x="7211" y="2439"/>
                </a:lnTo>
                <a:lnTo>
                  <a:pt x="7275" y="2461"/>
                </a:lnTo>
                <a:lnTo>
                  <a:pt x="7361" y="2589"/>
                </a:lnTo>
                <a:lnTo>
                  <a:pt x="7468" y="2696"/>
                </a:lnTo>
                <a:lnTo>
                  <a:pt x="7553" y="2781"/>
                </a:lnTo>
                <a:lnTo>
                  <a:pt x="7553" y="2781"/>
                </a:lnTo>
                <a:lnTo>
                  <a:pt x="7789" y="2931"/>
                </a:lnTo>
                <a:lnTo>
                  <a:pt x="7896" y="3017"/>
                </a:lnTo>
                <a:lnTo>
                  <a:pt x="7981" y="3124"/>
                </a:lnTo>
                <a:lnTo>
                  <a:pt x="7981" y="3124"/>
                </a:lnTo>
                <a:lnTo>
                  <a:pt x="7917" y="3274"/>
                </a:lnTo>
                <a:lnTo>
                  <a:pt x="7810" y="3402"/>
                </a:lnTo>
                <a:lnTo>
                  <a:pt x="7575" y="3616"/>
                </a:lnTo>
                <a:lnTo>
                  <a:pt x="7575" y="3616"/>
                </a:lnTo>
                <a:close/>
                <a:moveTo>
                  <a:pt x="7725" y="3060"/>
                </a:moveTo>
                <a:lnTo>
                  <a:pt x="7725" y="3060"/>
                </a:lnTo>
                <a:lnTo>
                  <a:pt x="7660" y="3081"/>
                </a:lnTo>
                <a:lnTo>
                  <a:pt x="7553" y="3124"/>
                </a:lnTo>
                <a:lnTo>
                  <a:pt x="7340" y="3295"/>
                </a:lnTo>
                <a:lnTo>
                  <a:pt x="6997" y="3637"/>
                </a:lnTo>
                <a:lnTo>
                  <a:pt x="6997" y="3637"/>
                </a:lnTo>
                <a:lnTo>
                  <a:pt x="6141" y="4322"/>
                </a:lnTo>
                <a:lnTo>
                  <a:pt x="6141" y="4322"/>
                </a:lnTo>
                <a:lnTo>
                  <a:pt x="5713" y="4686"/>
                </a:lnTo>
                <a:lnTo>
                  <a:pt x="5286" y="5049"/>
                </a:lnTo>
                <a:lnTo>
                  <a:pt x="5286" y="5049"/>
                </a:lnTo>
                <a:lnTo>
                  <a:pt x="5157" y="5135"/>
                </a:lnTo>
                <a:lnTo>
                  <a:pt x="5050" y="5263"/>
                </a:lnTo>
                <a:lnTo>
                  <a:pt x="4986" y="5328"/>
                </a:lnTo>
                <a:lnTo>
                  <a:pt x="4965" y="5413"/>
                </a:lnTo>
                <a:lnTo>
                  <a:pt x="4943" y="5477"/>
                </a:lnTo>
                <a:lnTo>
                  <a:pt x="4986" y="5563"/>
                </a:lnTo>
                <a:lnTo>
                  <a:pt x="4986" y="5563"/>
                </a:lnTo>
                <a:lnTo>
                  <a:pt x="5072" y="5520"/>
                </a:lnTo>
                <a:lnTo>
                  <a:pt x="5179" y="5456"/>
                </a:lnTo>
                <a:lnTo>
                  <a:pt x="5371" y="5306"/>
                </a:lnTo>
                <a:lnTo>
                  <a:pt x="5735" y="5007"/>
                </a:lnTo>
                <a:lnTo>
                  <a:pt x="5735" y="5007"/>
                </a:lnTo>
                <a:lnTo>
                  <a:pt x="6655" y="4279"/>
                </a:lnTo>
                <a:lnTo>
                  <a:pt x="6655" y="4279"/>
                </a:lnTo>
                <a:lnTo>
                  <a:pt x="7040" y="3937"/>
                </a:lnTo>
                <a:lnTo>
                  <a:pt x="7425" y="3616"/>
                </a:lnTo>
                <a:lnTo>
                  <a:pt x="7425" y="3616"/>
                </a:lnTo>
                <a:lnTo>
                  <a:pt x="7532" y="3509"/>
                </a:lnTo>
                <a:lnTo>
                  <a:pt x="7682" y="3338"/>
                </a:lnTo>
                <a:lnTo>
                  <a:pt x="7746" y="3252"/>
                </a:lnTo>
                <a:lnTo>
                  <a:pt x="7789" y="3167"/>
                </a:lnTo>
                <a:lnTo>
                  <a:pt x="7789" y="3145"/>
                </a:lnTo>
                <a:lnTo>
                  <a:pt x="7789" y="3102"/>
                </a:lnTo>
                <a:lnTo>
                  <a:pt x="7767" y="3081"/>
                </a:lnTo>
                <a:lnTo>
                  <a:pt x="7725" y="3060"/>
                </a:lnTo>
                <a:lnTo>
                  <a:pt x="7725" y="3060"/>
                </a:lnTo>
                <a:close/>
                <a:moveTo>
                  <a:pt x="6805" y="3509"/>
                </a:moveTo>
                <a:lnTo>
                  <a:pt x="6805" y="3509"/>
                </a:lnTo>
                <a:lnTo>
                  <a:pt x="6976" y="3359"/>
                </a:lnTo>
                <a:lnTo>
                  <a:pt x="7147" y="3231"/>
                </a:lnTo>
                <a:lnTo>
                  <a:pt x="7318" y="3081"/>
                </a:lnTo>
                <a:lnTo>
                  <a:pt x="7468" y="2910"/>
                </a:lnTo>
                <a:lnTo>
                  <a:pt x="7468" y="2910"/>
                </a:lnTo>
                <a:lnTo>
                  <a:pt x="7425" y="2888"/>
                </a:lnTo>
                <a:lnTo>
                  <a:pt x="7382" y="2867"/>
                </a:lnTo>
                <a:lnTo>
                  <a:pt x="7297" y="2846"/>
                </a:lnTo>
                <a:lnTo>
                  <a:pt x="7190" y="2888"/>
                </a:lnTo>
                <a:lnTo>
                  <a:pt x="7083" y="2953"/>
                </a:lnTo>
                <a:lnTo>
                  <a:pt x="6890" y="3124"/>
                </a:lnTo>
                <a:lnTo>
                  <a:pt x="6740" y="3274"/>
                </a:lnTo>
                <a:lnTo>
                  <a:pt x="6740" y="3274"/>
                </a:lnTo>
                <a:lnTo>
                  <a:pt x="6334" y="3637"/>
                </a:lnTo>
                <a:lnTo>
                  <a:pt x="5949" y="3980"/>
                </a:lnTo>
                <a:lnTo>
                  <a:pt x="5949" y="3980"/>
                </a:lnTo>
                <a:lnTo>
                  <a:pt x="5649" y="4215"/>
                </a:lnTo>
                <a:lnTo>
                  <a:pt x="5179" y="4600"/>
                </a:lnTo>
                <a:lnTo>
                  <a:pt x="4943" y="4814"/>
                </a:lnTo>
                <a:lnTo>
                  <a:pt x="4751" y="5007"/>
                </a:lnTo>
                <a:lnTo>
                  <a:pt x="4644" y="5178"/>
                </a:lnTo>
                <a:lnTo>
                  <a:pt x="4622" y="5242"/>
                </a:lnTo>
                <a:lnTo>
                  <a:pt x="4622" y="5285"/>
                </a:lnTo>
                <a:lnTo>
                  <a:pt x="4622" y="5285"/>
                </a:lnTo>
                <a:lnTo>
                  <a:pt x="4644" y="5285"/>
                </a:lnTo>
                <a:lnTo>
                  <a:pt x="4708" y="5285"/>
                </a:lnTo>
                <a:lnTo>
                  <a:pt x="4858" y="5199"/>
                </a:lnTo>
                <a:lnTo>
                  <a:pt x="5072" y="5028"/>
                </a:lnTo>
                <a:lnTo>
                  <a:pt x="5307" y="4835"/>
                </a:lnTo>
                <a:lnTo>
                  <a:pt x="5778" y="4429"/>
                </a:lnTo>
                <a:lnTo>
                  <a:pt x="6056" y="4172"/>
                </a:lnTo>
                <a:lnTo>
                  <a:pt x="6056" y="4172"/>
                </a:lnTo>
                <a:lnTo>
                  <a:pt x="6441" y="3851"/>
                </a:lnTo>
                <a:lnTo>
                  <a:pt x="6805" y="3509"/>
                </a:lnTo>
                <a:lnTo>
                  <a:pt x="6805" y="350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52" name="Google Shape;146;p7"/>
          <p:cNvSpPr/>
          <p:nvPr/>
        </p:nvSpPr>
        <p:spPr>
          <a:xfrm>
            <a:off x="6819962" y="3409437"/>
            <a:ext cx="496925" cy="478476"/>
          </a:xfrm>
          <a:custGeom>
            <a:avLst/>
            <a:gdLst/>
            <a:ahLst/>
            <a:cxnLst/>
            <a:rect l="l" t="t" r="r" b="b"/>
            <a:pathLst>
              <a:path w="8902" h="8089" extrusionOk="0">
                <a:moveTo>
                  <a:pt x="6612" y="1969"/>
                </a:moveTo>
                <a:lnTo>
                  <a:pt x="6655" y="1990"/>
                </a:lnTo>
                <a:lnTo>
                  <a:pt x="6698" y="2033"/>
                </a:lnTo>
                <a:lnTo>
                  <a:pt x="6698" y="2097"/>
                </a:lnTo>
                <a:lnTo>
                  <a:pt x="6698" y="2226"/>
                </a:lnTo>
                <a:lnTo>
                  <a:pt x="6676" y="2290"/>
                </a:lnTo>
                <a:lnTo>
                  <a:pt x="6633" y="2333"/>
                </a:lnTo>
                <a:lnTo>
                  <a:pt x="6526" y="2333"/>
                </a:lnTo>
                <a:lnTo>
                  <a:pt x="6484" y="2311"/>
                </a:lnTo>
                <a:lnTo>
                  <a:pt x="6441" y="2269"/>
                </a:lnTo>
                <a:lnTo>
                  <a:pt x="6419" y="2226"/>
                </a:lnTo>
                <a:lnTo>
                  <a:pt x="6398" y="2162"/>
                </a:lnTo>
                <a:lnTo>
                  <a:pt x="6441" y="2076"/>
                </a:lnTo>
                <a:lnTo>
                  <a:pt x="6505" y="2012"/>
                </a:lnTo>
                <a:lnTo>
                  <a:pt x="6569" y="1969"/>
                </a:lnTo>
                <a:close/>
                <a:moveTo>
                  <a:pt x="4087" y="2397"/>
                </a:moveTo>
                <a:lnTo>
                  <a:pt x="4151" y="2461"/>
                </a:lnTo>
                <a:lnTo>
                  <a:pt x="4173" y="2547"/>
                </a:lnTo>
                <a:lnTo>
                  <a:pt x="4151" y="2632"/>
                </a:lnTo>
                <a:lnTo>
                  <a:pt x="4109" y="2675"/>
                </a:lnTo>
                <a:lnTo>
                  <a:pt x="4066" y="2697"/>
                </a:lnTo>
                <a:lnTo>
                  <a:pt x="4045" y="2697"/>
                </a:lnTo>
                <a:lnTo>
                  <a:pt x="4002" y="2675"/>
                </a:lnTo>
                <a:lnTo>
                  <a:pt x="3980" y="2632"/>
                </a:lnTo>
                <a:lnTo>
                  <a:pt x="3980" y="2568"/>
                </a:lnTo>
                <a:lnTo>
                  <a:pt x="3980" y="2504"/>
                </a:lnTo>
                <a:lnTo>
                  <a:pt x="4002" y="2440"/>
                </a:lnTo>
                <a:lnTo>
                  <a:pt x="4023" y="2397"/>
                </a:lnTo>
                <a:close/>
                <a:moveTo>
                  <a:pt x="2782" y="3253"/>
                </a:moveTo>
                <a:lnTo>
                  <a:pt x="2804" y="3274"/>
                </a:lnTo>
                <a:lnTo>
                  <a:pt x="2825" y="3317"/>
                </a:lnTo>
                <a:lnTo>
                  <a:pt x="2825" y="3360"/>
                </a:lnTo>
                <a:lnTo>
                  <a:pt x="2825" y="3403"/>
                </a:lnTo>
                <a:lnTo>
                  <a:pt x="2782" y="3467"/>
                </a:lnTo>
                <a:lnTo>
                  <a:pt x="2761" y="3488"/>
                </a:lnTo>
                <a:lnTo>
                  <a:pt x="2739" y="3488"/>
                </a:lnTo>
                <a:lnTo>
                  <a:pt x="2697" y="3467"/>
                </a:lnTo>
                <a:lnTo>
                  <a:pt x="2675" y="3424"/>
                </a:lnTo>
                <a:lnTo>
                  <a:pt x="2697" y="3360"/>
                </a:lnTo>
                <a:lnTo>
                  <a:pt x="2739" y="3274"/>
                </a:lnTo>
                <a:lnTo>
                  <a:pt x="2761" y="3253"/>
                </a:lnTo>
                <a:close/>
                <a:moveTo>
                  <a:pt x="5264" y="3595"/>
                </a:moveTo>
                <a:lnTo>
                  <a:pt x="5307" y="3638"/>
                </a:lnTo>
                <a:lnTo>
                  <a:pt x="5285" y="3724"/>
                </a:lnTo>
                <a:lnTo>
                  <a:pt x="5243" y="3745"/>
                </a:lnTo>
                <a:lnTo>
                  <a:pt x="5221" y="3724"/>
                </a:lnTo>
                <a:lnTo>
                  <a:pt x="5200" y="3681"/>
                </a:lnTo>
                <a:lnTo>
                  <a:pt x="5200" y="3638"/>
                </a:lnTo>
                <a:lnTo>
                  <a:pt x="5221" y="3617"/>
                </a:lnTo>
                <a:lnTo>
                  <a:pt x="5264" y="3595"/>
                </a:lnTo>
                <a:close/>
                <a:moveTo>
                  <a:pt x="6591" y="1627"/>
                </a:moveTo>
                <a:lnTo>
                  <a:pt x="6505" y="1648"/>
                </a:lnTo>
                <a:lnTo>
                  <a:pt x="6419" y="1670"/>
                </a:lnTo>
                <a:lnTo>
                  <a:pt x="6270" y="1755"/>
                </a:lnTo>
                <a:lnTo>
                  <a:pt x="6163" y="1883"/>
                </a:lnTo>
                <a:lnTo>
                  <a:pt x="6120" y="1948"/>
                </a:lnTo>
                <a:lnTo>
                  <a:pt x="6099" y="2033"/>
                </a:lnTo>
                <a:lnTo>
                  <a:pt x="6077" y="2119"/>
                </a:lnTo>
                <a:lnTo>
                  <a:pt x="6077" y="2226"/>
                </a:lnTo>
                <a:lnTo>
                  <a:pt x="6077" y="2311"/>
                </a:lnTo>
                <a:lnTo>
                  <a:pt x="6056" y="2397"/>
                </a:lnTo>
                <a:lnTo>
                  <a:pt x="6013" y="2483"/>
                </a:lnTo>
                <a:lnTo>
                  <a:pt x="5949" y="2568"/>
                </a:lnTo>
                <a:lnTo>
                  <a:pt x="5799" y="2718"/>
                </a:lnTo>
                <a:lnTo>
                  <a:pt x="5671" y="2868"/>
                </a:lnTo>
                <a:lnTo>
                  <a:pt x="5564" y="3039"/>
                </a:lnTo>
                <a:lnTo>
                  <a:pt x="5499" y="3103"/>
                </a:lnTo>
                <a:lnTo>
                  <a:pt x="5414" y="3167"/>
                </a:lnTo>
                <a:lnTo>
                  <a:pt x="5350" y="3210"/>
                </a:lnTo>
                <a:lnTo>
                  <a:pt x="5264" y="3253"/>
                </a:lnTo>
                <a:lnTo>
                  <a:pt x="5072" y="3253"/>
                </a:lnTo>
                <a:lnTo>
                  <a:pt x="5007" y="3231"/>
                </a:lnTo>
                <a:lnTo>
                  <a:pt x="4943" y="3167"/>
                </a:lnTo>
                <a:lnTo>
                  <a:pt x="4815" y="3039"/>
                </a:lnTo>
                <a:lnTo>
                  <a:pt x="4708" y="2889"/>
                </a:lnTo>
                <a:lnTo>
                  <a:pt x="4601" y="2761"/>
                </a:lnTo>
                <a:lnTo>
                  <a:pt x="4515" y="2611"/>
                </a:lnTo>
                <a:lnTo>
                  <a:pt x="4472" y="2547"/>
                </a:lnTo>
                <a:lnTo>
                  <a:pt x="4472" y="2461"/>
                </a:lnTo>
                <a:lnTo>
                  <a:pt x="4451" y="2376"/>
                </a:lnTo>
                <a:lnTo>
                  <a:pt x="4430" y="2290"/>
                </a:lnTo>
                <a:lnTo>
                  <a:pt x="4387" y="2204"/>
                </a:lnTo>
                <a:lnTo>
                  <a:pt x="4323" y="2140"/>
                </a:lnTo>
                <a:lnTo>
                  <a:pt x="4258" y="2097"/>
                </a:lnTo>
                <a:lnTo>
                  <a:pt x="4173" y="2055"/>
                </a:lnTo>
                <a:lnTo>
                  <a:pt x="4002" y="2055"/>
                </a:lnTo>
                <a:lnTo>
                  <a:pt x="3916" y="2076"/>
                </a:lnTo>
                <a:lnTo>
                  <a:pt x="3831" y="2140"/>
                </a:lnTo>
                <a:lnTo>
                  <a:pt x="3766" y="2183"/>
                </a:lnTo>
                <a:lnTo>
                  <a:pt x="3724" y="2247"/>
                </a:lnTo>
                <a:lnTo>
                  <a:pt x="3702" y="2376"/>
                </a:lnTo>
                <a:lnTo>
                  <a:pt x="3681" y="2504"/>
                </a:lnTo>
                <a:lnTo>
                  <a:pt x="3681" y="2568"/>
                </a:lnTo>
                <a:lnTo>
                  <a:pt x="3638" y="2632"/>
                </a:lnTo>
                <a:lnTo>
                  <a:pt x="3595" y="2697"/>
                </a:lnTo>
                <a:lnTo>
                  <a:pt x="3531" y="2761"/>
                </a:lnTo>
                <a:lnTo>
                  <a:pt x="3317" y="2868"/>
                </a:lnTo>
                <a:lnTo>
                  <a:pt x="3103" y="2953"/>
                </a:lnTo>
                <a:lnTo>
                  <a:pt x="2932" y="2975"/>
                </a:lnTo>
                <a:lnTo>
                  <a:pt x="2632" y="2975"/>
                </a:lnTo>
                <a:lnTo>
                  <a:pt x="2568" y="2996"/>
                </a:lnTo>
                <a:lnTo>
                  <a:pt x="2525" y="3039"/>
                </a:lnTo>
                <a:lnTo>
                  <a:pt x="2461" y="3103"/>
                </a:lnTo>
                <a:lnTo>
                  <a:pt x="2418" y="3210"/>
                </a:lnTo>
                <a:lnTo>
                  <a:pt x="2376" y="3296"/>
                </a:lnTo>
                <a:lnTo>
                  <a:pt x="2376" y="3403"/>
                </a:lnTo>
                <a:lnTo>
                  <a:pt x="2376" y="3488"/>
                </a:lnTo>
                <a:lnTo>
                  <a:pt x="2397" y="3595"/>
                </a:lnTo>
                <a:lnTo>
                  <a:pt x="2440" y="3659"/>
                </a:lnTo>
                <a:lnTo>
                  <a:pt x="2504" y="3745"/>
                </a:lnTo>
                <a:lnTo>
                  <a:pt x="2590" y="3788"/>
                </a:lnTo>
                <a:lnTo>
                  <a:pt x="2675" y="3809"/>
                </a:lnTo>
                <a:lnTo>
                  <a:pt x="2782" y="3809"/>
                </a:lnTo>
                <a:lnTo>
                  <a:pt x="2868" y="3788"/>
                </a:lnTo>
                <a:lnTo>
                  <a:pt x="2932" y="3745"/>
                </a:lnTo>
                <a:lnTo>
                  <a:pt x="2975" y="3681"/>
                </a:lnTo>
                <a:lnTo>
                  <a:pt x="3039" y="3552"/>
                </a:lnTo>
                <a:lnTo>
                  <a:pt x="3103" y="3403"/>
                </a:lnTo>
                <a:lnTo>
                  <a:pt x="3146" y="3317"/>
                </a:lnTo>
                <a:lnTo>
                  <a:pt x="3210" y="3253"/>
                </a:lnTo>
                <a:lnTo>
                  <a:pt x="3381" y="3124"/>
                </a:lnTo>
                <a:lnTo>
                  <a:pt x="3574" y="3039"/>
                </a:lnTo>
                <a:lnTo>
                  <a:pt x="3659" y="3017"/>
                </a:lnTo>
                <a:lnTo>
                  <a:pt x="3745" y="2996"/>
                </a:lnTo>
                <a:lnTo>
                  <a:pt x="3852" y="3017"/>
                </a:lnTo>
                <a:lnTo>
                  <a:pt x="3959" y="3017"/>
                </a:lnTo>
                <a:lnTo>
                  <a:pt x="4066" y="3039"/>
                </a:lnTo>
                <a:lnTo>
                  <a:pt x="4173" y="3039"/>
                </a:lnTo>
                <a:lnTo>
                  <a:pt x="4301" y="3017"/>
                </a:lnTo>
                <a:lnTo>
                  <a:pt x="4344" y="3017"/>
                </a:lnTo>
                <a:lnTo>
                  <a:pt x="4408" y="3060"/>
                </a:lnTo>
                <a:lnTo>
                  <a:pt x="4472" y="3103"/>
                </a:lnTo>
                <a:lnTo>
                  <a:pt x="4537" y="3167"/>
                </a:lnTo>
                <a:lnTo>
                  <a:pt x="4665" y="3360"/>
                </a:lnTo>
                <a:lnTo>
                  <a:pt x="4751" y="3531"/>
                </a:lnTo>
                <a:lnTo>
                  <a:pt x="4815" y="3724"/>
                </a:lnTo>
                <a:lnTo>
                  <a:pt x="4879" y="3873"/>
                </a:lnTo>
                <a:lnTo>
                  <a:pt x="4965" y="4002"/>
                </a:lnTo>
                <a:lnTo>
                  <a:pt x="5029" y="4044"/>
                </a:lnTo>
                <a:lnTo>
                  <a:pt x="5093" y="4087"/>
                </a:lnTo>
                <a:lnTo>
                  <a:pt x="5178" y="4109"/>
                </a:lnTo>
                <a:lnTo>
                  <a:pt x="5264" y="4109"/>
                </a:lnTo>
                <a:lnTo>
                  <a:pt x="5371" y="4087"/>
                </a:lnTo>
                <a:lnTo>
                  <a:pt x="5457" y="4044"/>
                </a:lnTo>
                <a:lnTo>
                  <a:pt x="5521" y="4002"/>
                </a:lnTo>
                <a:lnTo>
                  <a:pt x="5564" y="3937"/>
                </a:lnTo>
                <a:lnTo>
                  <a:pt x="5585" y="3852"/>
                </a:lnTo>
                <a:lnTo>
                  <a:pt x="5606" y="3766"/>
                </a:lnTo>
                <a:lnTo>
                  <a:pt x="5606" y="3595"/>
                </a:lnTo>
                <a:lnTo>
                  <a:pt x="5628" y="3510"/>
                </a:lnTo>
                <a:lnTo>
                  <a:pt x="5649" y="3424"/>
                </a:lnTo>
                <a:lnTo>
                  <a:pt x="5713" y="3274"/>
                </a:lnTo>
                <a:lnTo>
                  <a:pt x="5820" y="3146"/>
                </a:lnTo>
                <a:lnTo>
                  <a:pt x="5949" y="3017"/>
                </a:lnTo>
                <a:lnTo>
                  <a:pt x="6120" y="2825"/>
                </a:lnTo>
                <a:lnTo>
                  <a:pt x="6205" y="2718"/>
                </a:lnTo>
                <a:lnTo>
                  <a:pt x="6291" y="2675"/>
                </a:lnTo>
                <a:lnTo>
                  <a:pt x="6398" y="2675"/>
                </a:lnTo>
                <a:lnTo>
                  <a:pt x="6484" y="2697"/>
                </a:lnTo>
                <a:lnTo>
                  <a:pt x="6591" y="2718"/>
                </a:lnTo>
                <a:lnTo>
                  <a:pt x="6676" y="2697"/>
                </a:lnTo>
                <a:lnTo>
                  <a:pt x="6762" y="2675"/>
                </a:lnTo>
                <a:lnTo>
                  <a:pt x="6826" y="2632"/>
                </a:lnTo>
                <a:lnTo>
                  <a:pt x="6890" y="2568"/>
                </a:lnTo>
                <a:lnTo>
                  <a:pt x="6933" y="2483"/>
                </a:lnTo>
                <a:lnTo>
                  <a:pt x="6976" y="2418"/>
                </a:lnTo>
                <a:lnTo>
                  <a:pt x="6997" y="2333"/>
                </a:lnTo>
                <a:lnTo>
                  <a:pt x="7019" y="2162"/>
                </a:lnTo>
                <a:lnTo>
                  <a:pt x="6997" y="1948"/>
                </a:lnTo>
                <a:lnTo>
                  <a:pt x="6954" y="1862"/>
                </a:lnTo>
                <a:lnTo>
                  <a:pt x="6912" y="1777"/>
                </a:lnTo>
                <a:lnTo>
                  <a:pt x="6869" y="1712"/>
                </a:lnTo>
                <a:lnTo>
                  <a:pt x="6783" y="1670"/>
                </a:lnTo>
                <a:lnTo>
                  <a:pt x="6698" y="1648"/>
                </a:lnTo>
                <a:lnTo>
                  <a:pt x="6591" y="1627"/>
                </a:lnTo>
                <a:close/>
                <a:moveTo>
                  <a:pt x="6997" y="429"/>
                </a:moveTo>
                <a:lnTo>
                  <a:pt x="7147" y="450"/>
                </a:lnTo>
                <a:lnTo>
                  <a:pt x="7254" y="471"/>
                </a:lnTo>
                <a:lnTo>
                  <a:pt x="7361" y="514"/>
                </a:lnTo>
                <a:lnTo>
                  <a:pt x="7468" y="578"/>
                </a:lnTo>
                <a:lnTo>
                  <a:pt x="7532" y="643"/>
                </a:lnTo>
                <a:lnTo>
                  <a:pt x="7596" y="707"/>
                </a:lnTo>
                <a:lnTo>
                  <a:pt x="7660" y="771"/>
                </a:lnTo>
                <a:lnTo>
                  <a:pt x="7703" y="856"/>
                </a:lnTo>
                <a:lnTo>
                  <a:pt x="7767" y="1049"/>
                </a:lnTo>
                <a:lnTo>
                  <a:pt x="7789" y="1263"/>
                </a:lnTo>
                <a:lnTo>
                  <a:pt x="7789" y="1498"/>
                </a:lnTo>
                <a:lnTo>
                  <a:pt x="7789" y="1734"/>
                </a:lnTo>
                <a:lnTo>
                  <a:pt x="7789" y="2269"/>
                </a:lnTo>
                <a:lnTo>
                  <a:pt x="7810" y="2804"/>
                </a:lnTo>
                <a:lnTo>
                  <a:pt x="7832" y="3338"/>
                </a:lnTo>
                <a:lnTo>
                  <a:pt x="7810" y="3595"/>
                </a:lnTo>
                <a:lnTo>
                  <a:pt x="7789" y="3852"/>
                </a:lnTo>
                <a:lnTo>
                  <a:pt x="7746" y="3980"/>
                </a:lnTo>
                <a:lnTo>
                  <a:pt x="7725" y="4109"/>
                </a:lnTo>
                <a:lnTo>
                  <a:pt x="7660" y="4216"/>
                </a:lnTo>
                <a:lnTo>
                  <a:pt x="7618" y="4301"/>
                </a:lnTo>
                <a:lnTo>
                  <a:pt x="7553" y="4387"/>
                </a:lnTo>
                <a:lnTo>
                  <a:pt x="7468" y="4451"/>
                </a:lnTo>
                <a:lnTo>
                  <a:pt x="7297" y="4558"/>
                </a:lnTo>
                <a:lnTo>
                  <a:pt x="7104" y="4622"/>
                </a:lnTo>
                <a:lnTo>
                  <a:pt x="6890" y="4665"/>
                </a:lnTo>
                <a:lnTo>
                  <a:pt x="6676" y="4686"/>
                </a:lnTo>
                <a:lnTo>
                  <a:pt x="6419" y="4665"/>
                </a:lnTo>
                <a:lnTo>
                  <a:pt x="5906" y="4644"/>
                </a:lnTo>
                <a:lnTo>
                  <a:pt x="5371" y="4644"/>
                </a:lnTo>
                <a:lnTo>
                  <a:pt x="4858" y="4622"/>
                </a:lnTo>
                <a:lnTo>
                  <a:pt x="4323" y="4579"/>
                </a:lnTo>
                <a:lnTo>
                  <a:pt x="3852" y="4537"/>
                </a:lnTo>
                <a:lnTo>
                  <a:pt x="3360" y="4494"/>
                </a:lnTo>
                <a:lnTo>
                  <a:pt x="3103" y="4515"/>
                </a:lnTo>
                <a:lnTo>
                  <a:pt x="2846" y="4515"/>
                </a:lnTo>
                <a:lnTo>
                  <a:pt x="2590" y="4537"/>
                </a:lnTo>
                <a:lnTo>
                  <a:pt x="2311" y="4558"/>
                </a:lnTo>
                <a:lnTo>
                  <a:pt x="2119" y="4558"/>
                </a:lnTo>
                <a:lnTo>
                  <a:pt x="1884" y="4537"/>
                </a:lnTo>
                <a:lnTo>
                  <a:pt x="1777" y="4515"/>
                </a:lnTo>
                <a:lnTo>
                  <a:pt x="1670" y="4494"/>
                </a:lnTo>
                <a:lnTo>
                  <a:pt x="1563" y="4451"/>
                </a:lnTo>
                <a:lnTo>
                  <a:pt x="1477" y="4387"/>
                </a:lnTo>
                <a:lnTo>
                  <a:pt x="1456" y="4344"/>
                </a:lnTo>
                <a:lnTo>
                  <a:pt x="1413" y="4258"/>
                </a:lnTo>
                <a:lnTo>
                  <a:pt x="1327" y="4023"/>
                </a:lnTo>
                <a:lnTo>
                  <a:pt x="1284" y="3788"/>
                </a:lnTo>
                <a:lnTo>
                  <a:pt x="1284" y="3724"/>
                </a:lnTo>
                <a:lnTo>
                  <a:pt x="1306" y="3681"/>
                </a:lnTo>
                <a:lnTo>
                  <a:pt x="1349" y="2590"/>
                </a:lnTo>
                <a:lnTo>
                  <a:pt x="1391" y="1498"/>
                </a:lnTo>
                <a:lnTo>
                  <a:pt x="1391" y="1263"/>
                </a:lnTo>
                <a:lnTo>
                  <a:pt x="1413" y="1006"/>
                </a:lnTo>
                <a:lnTo>
                  <a:pt x="1456" y="899"/>
                </a:lnTo>
                <a:lnTo>
                  <a:pt x="1498" y="792"/>
                </a:lnTo>
                <a:lnTo>
                  <a:pt x="1563" y="707"/>
                </a:lnTo>
                <a:lnTo>
                  <a:pt x="1670" y="643"/>
                </a:lnTo>
                <a:lnTo>
                  <a:pt x="1798" y="600"/>
                </a:lnTo>
                <a:lnTo>
                  <a:pt x="1948" y="557"/>
                </a:lnTo>
                <a:lnTo>
                  <a:pt x="2247" y="514"/>
                </a:lnTo>
                <a:lnTo>
                  <a:pt x="2547" y="493"/>
                </a:lnTo>
                <a:lnTo>
                  <a:pt x="4965" y="493"/>
                </a:lnTo>
                <a:lnTo>
                  <a:pt x="5478" y="471"/>
                </a:lnTo>
                <a:lnTo>
                  <a:pt x="5992" y="450"/>
                </a:lnTo>
                <a:lnTo>
                  <a:pt x="6505" y="429"/>
                </a:lnTo>
                <a:close/>
                <a:moveTo>
                  <a:pt x="6783" y="1"/>
                </a:moveTo>
                <a:lnTo>
                  <a:pt x="6462" y="22"/>
                </a:lnTo>
                <a:lnTo>
                  <a:pt x="5820" y="43"/>
                </a:lnTo>
                <a:lnTo>
                  <a:pt x="5178" y="43"/>
                </a:lnTo>
                <a:lnTo>
                  <a:pt x="4601" y="22"/>
                </a:lnTo>
                <a:lnTo>
                  <a:pt x="4023" y="22"/>
                </a:lnTo>
                <a:lnTo>
                  <a:pt x="3445" y="43"/>
                </a:lnTo>
                <a:lnTo>
                  <a:pt x="2868" y="86"/>
                </a:lnTo>
                <a:lnTo>
                  <a:pt x="1841" y="86"/>
                </a:lnTo>
                <a:lnTo>
                  <a:pt x="1563" y="129"/>
                </a:lnTo>
                <a:lnTo>
                  <a:pt x="1456" y="150"/>
                </a:lnTo>
                <a:lnTo>
                  <a:pt x="1327" y="193"/>
                </a:lnTo>
                <a:lnTo>
                  <a:pt x="1220" y="236"/>
                </a:lnTo>
                <a:lnTo>
                  <a:pt x="1135" y="322"/>
                </a:lnTo>
                <a:lnTo>
                  <a:pt x="1049" y="407"/>
                </a:lnTo>
                <a:lnTo>
                  <a:pt x="985" y="493"/>
                </a:lnTo>
                <a:lnTo>
                  <a:pt x="942" y="643"/>
                </a:lnTo>
                <a:lnTo>
                  <a:pt x="899" y="771"/>
                </a:lnTo>
                <a:lnTo>
                  <a:pt x="878" y="1092"/>
                </a:lnTo>
                <a:lnTo>
                  <a:pt x="857" y="1391"/>
                </a:lnTo>
                <a:lnTo>
                  <a:pt x="857" y="1691"/>
                </a:lnTo>
                <a:lnTo>
                  <a:pt x="835" y="1990"/>
                </a:lnTo>
                <a:lnTo>
                  <a:pt x="835" y="2290"/>
                </a:lnTo>
                <a:lnTo>
                  <a:pt x="878" y="2889"/>
                </a:lnTo>
                <a:lnTo>
                  <a:pt x="878" y="3124"/>
                </a:lnTo>
                <a:lnTo>
                  <a:pt x="857" y="3424"/>
                </a:lnTo>
                <a:lnTo>
                  <a:pt x="857" y="3724"/>
                </a:lnTo>
                <a:lnTo>
                  <a:pt x="857" y="4023"/>
                </a:lnTo>
                <a:lnTo>
                  <a:pt x="899" y="4323"/>
                </a:lnTo>
                <a:lnTo>
                  <a:pt x="942" y="4451"/>
                </a:lnTo>
                <a:lnTo>
                  <a:pt x="985" y="4579"/>
                </a:lnTo>
                <a:lnTo>
                  <a:pt x="1049" y="4686"/>
                </a:lnTo>
                <a:lnTo>
                  <a:pt x="1135" y="4793"/>
                </a:lnTo>
                <a:lnTo>
                  <a:pt x="1220" y="4879"/>
                </a:lnTo>
                <a:lnTo>
                  <a:pt x="1349" y="4922"/>
                </a:lnTo>
                <a:lnTo>
                  <a:pt x="1456" y="4964"/>
                </a:lnTo>
                <a:lnTo>
                  <a:pt x="1584" y="4986"/>
                </a:lnTo>
                <a:lnTo>
                  <a:pt x="1841" y="5007"/>
                </a:lnTo>
                <a:lnTo>
                  <a:pt x="2097" y="5007"/>
                </a:lnTo>
                <a:lnTo>
                  <a:pt x="2354" y="4986"/>
                </a:lnTo>
                <a:lnTo>
                  <a:pt x="2868" y="4943"/>
                </a:lnTo>
                <a:lnTo>
                  <a:pt x="3146" y="4922"/>
                </a:lnTo>
                <a:lnTo>
                  <a:pt x="3403" y="4922"/>
                </a:lnTo>
                <a:lnTo>
                  <a:pt x="4644" y="5007"/>
                </a:lnTo>
                <a:lnTo>
                  <a:pt x="5885" y="5071"/>
                </a:lnTo>
                <a:lnTo>
                  <a:pt x="6398" y="5114"/>
                </a:lnTo>
                <a:lnTo>
                  <a:pt x="6698" y="5136"/>
                </a:lnTo>
                <a:lnTo>
                  <a:pt x="6997" y="5136"/>
                </a:lnTo>
                <a:lnTo>
                  <a:pt x="7297" y="5114"/>
                </a:lnTo>
                <a:lnTo>
                  <a:pt x="7425" y="5071"/>
                </a:lnTo>
                <a:lnTo>
                  <a:pt x="7553" y="5029"/>
                </a:lnTo>
                <a:lnTo>
                  <a:pt x="7682" y="4986"/>
                </a:lnTo>
                <a:lnTo>
                  <a:pt x="7789" y="4900"/>
                </a:lnTo>
                <a:lnTo>
                  <a:pt x="7896" y="4815"/>
                </a:lnTo>
                <a:lnTo>
                  <a:pt x="7981" y="4729"/>
                </a:lnTo>
                <a:lnTo>
                  <a:pt x="8046" y="4601"/>
                </a:lnTo>
                <a:lnTo>
                  <a:pt x="8110" y="4472"/>
                </a:lnTo>
                <a:lnTo>
                  <a:pt x="8195" y="4216"/>
                </a:lnTo>
                <a:lnTo>
                  <a:pt x="8238" y="3916"/>
                </a:lnTo>
                <a:lnTo>
                  <a:pt x="8259" y="3617"/>
                </a:lnTo>
                <a:lnTo>
                  <a:pt x="8259" y="3317"/>
                </a:lnTo>
                <a:lnTo>
                  <a:pt x="8238" y="3017"/>
                </a:lnTo>
                <a:lnTo>
                  <a:pt x="8238" y="2483"/>
                </a:lnTo>
                <a:lnTo>
                  <a:pt x="8238" y="1862"/>
                </a:lnTo>
                <a:lnTo>
                  <a:pt x="8238" y="1156"/>
                </a:lnTo>
                <a:lnTo>
                  <a:pt x="8195" y="856"/>
                </a:lnTo>
                <a:lnTo>
                  <a:pt x="8152" y="728"/>
                </a:lnTo>
                <a:lnTo>
                  <a:pt x="8110" y="578"/>
                </a:lnTo>
                <a:lnTo>
                  <a:pt x="8067" y="450"/>
                </a:lnTo>
                <a:lnTo>
                  <a:pt x="7981" y="322"/>
                </a:lnTo>
                <a:lnTo>
                  <a:pt x="7874" y="215"/>
                </a:lnTo>
                <a:lnTo>
                  <a:pt x="7767" y="129"/>
                </a:lnTo>
                <a:lnTo>
                  <a:pt x="7618" y="65"/>
                </a:lnTo>
                <a:lnTo>
                  <a:pt x="7468" y="22"/>
                </a:lnTo>
                <a:lnTo>
                  <a:pt x="7297" y="1"/>
                </a:lnTo>
                <a:close/>
                <a:moveTo>
                  <a:pt x="4858" y="6526"/>
                </a:moveTo>
                <a:lnTo>
                  <a:pt x="4943" y="6548"/>
                </a:lnTo>
                <a:lnTo>
                  <a:pt x="5007" y="6591"/>
                </a:lnTo>
                <a:lnTo>
                  <a:pt x="5050" y="6633"/>
                </a:lnTo>
                <a:lnTo>
                  <a:pt x="5072" y="6719"/>
                </a:lnTo>
                <a:lnTo>
                  <a:pt x="5029" y="6805"/>
                </a:lnTo>
                <a:lnTo>
                  <a:pt x="4986" y="6847"/>
                </a:lnTo>
                <a:lnTo>
                  <a:pt x="4900" y="6869"/>
                </a:lnTo>
                <a:lnTo>
                  <a:pt x="4815" y="6869"/>
                </a:lnTo>
                <a:lnTo>
                  <a:pt x="4622" y="6847"/>
                </a:lnTo>
                <a:lnTo>
                  <a:pt x="4451" y="6826"/>
                </a:lnTo>
                <a:lnTo>
                  <a:pt x="4045" y="6826"/>
                </a:lnTo>
                <a:lnTo>
                  <a:pt x="3938" y="6805"/>
                </a:lnTo>
                <a:lnTo>
                  <a:pt x="3852" y="6762"/>
                </a:lnTo>
                <a:lnTo>
                  <a:pt x="3831" y="6740"/>
                </a:lnTo>
                <a:lnTo>
                  <a:pt x="3809" y="6719"/>
                </a:lnTo>
                <a:lnTo>
                  <a:pt x="3809" y="6698"/>
                </a:lnTo>
                <a:lnTo>
                  <a:pt x="3809" y="6655"/>
                </a:lnTo>
                <a:lnTo>
                  <a:pt x="3873" y="6612"/>
                </a:lnTo>
                <a:lnTo>
                  <a:pt x="3959" y="6591"/>
                </a:lnTo>
                <a:lnTo>
                  <a:pt x="4194" y="6548"/>
                </a:lnTo>
                <a:lnTo>
                  <a:pt x="4665" y="6548"/>
                </a:lnTo>
                <a:lnTo>
                  <a:pt x="4858" y="6526"/>
                </a:lnTo>
                <a:close/>
                <a:moveTo>
                  <a:pt x="3873" y="6184"/>
                </a:moveTo>
                <a:lnTo>
                  <a:pt x="3724" y="6248"/>
                </a:lnTo>
                <a:lnTo>
                  <a:pt x="3638" y="6270"/>
                </a:lnTo>
                <a:lnTo>
                  <a:pt x="3574" y="6334"/>
                </a:lnTo>
                <a:lnTo>
                  <a:pt x="3531" y="6377"/>
                </a:lnTo>
                <a:lnTo>
                  <a:pt x="3488" y="6462"/>
                </a:lnTo>
                <a:lnTo>
                  <a:pt x="3445" y="6548"/>
                </a:lnTo>
                <a:lnTo>
                  <a:pt x="3424" y="6633"/>
                </a:lnTo>
                <a:lnTo>
                  <a:pt x="3424" y="6740"/>
                </a:lnTo>
                <a:lnTo>
                  <a:pt x="3424" y="6826"/>
                </a:lnTo>
                <a:lnTo>
                  <a:pt x="3467" y="6890"/>
                </a:lnTo>
                <a:lnTo>
                  <a:pt x="3488" y="6954"/>
                </a:lnTo>
                <a:lnTo>
                  <a:pt x="3552" y="6997"/>
                </a:lnTo>
                <a:lnTo>
                  <a:pt x="3617" y="7040"/>
                </a:lnTo>
                <a:lnTo>
                  <a:pt x="3766" y="7083"/>
                </a:lnTo>
                <a:lnTo>
                  <a:pt x="3938" y="7104"/>
                </a:lnTo>
                <a:lnTo>
                  <a:pt x="4109" y="7083"/>
                </a:lnTo>
                <a:lnTo>
                  <a:pt x="4451" y="7083"/>
                </a:lnTo>
                <a:lnTo>
                  <a:pt x="4558" y="7061"/>
                </a:lnTo>
                <a:lnTo>
                  <a:pt x="5157" y="7061"/>
                </a:lnTo>
                <a:lnTo>
                  <a:pt x="5307" y="7018"/>
                </a:lnTo>
                <a:lnTo>
                  <a:pt x="5350" y="6997"/>
                </a:lnTo>
                <a:lnTo>
                  <a:pt x="5392" y="6954"/>
                </a:lnTo>
                <a:lnTo>
                  <a:pt x="5414" y="6911"/>
                </a:lnTo>
                <a:lnTo>
                  <a:pt x="5414" y="6847"/>
                </a:lnTo>
                <a:lnTo>
                  <a:pt x="5414" y="6698"/>
                </a:lnTo>
                <a:lnTo>
                  <a:pt x="5371" y="6505"/>
                </a:lnTo>
                <a:lnTo>
                  <a:pt x="5307" y="6377"/>
                </a:lnTo>
                <a:lnTo>
                  <a:pt x="5243" y="6291"/>
                </a:lnTo>
                <a:lnTo>
                  <a:pt x="5136" y="6248"/>
                </a:lnTo>
                <a:lnTo>
                  <a:pt x="5029" y="6227"/>
                </a:lnTo>
                <a:lnTo>
                  <a:pt x="4879" y="6205"/>
                </a:lnTo>
                <a:lnTo>
                  <a:pt x="4579" y="6205"/>
                </a:lnTo>
                <a:lnTo>
                  <a:pt x="4237" y="6184"/>
                </a:lnTo>
                <a:close/>
                <a:moveTo>
                  <a:pt x="4066" y="5585"/>
                </a:moveTo>
                <a:lnTo>
                  <a:pt x="5114" y="5628"/>
                </a:lnTo>
                <a:lnTo>
                  <a:pt x="5649" y="5649"/>
                </a:lnTo>
                <a:lnTo>
                  <a:pt x="6184" y="5692"/>
                </a:lnTo>
                <a:lnTo>
                  <a:pt x="6719" y="5735"/>
                </a:lnTo>
                <a:lnTo>
                  <a:pt x="7446" y="5735"/>
                </a:lnTo>
                <a:lnTo>
                  <a:pt x="7618" y="5756"/>
                </a:lnTo>
                <a:lnTo>
                  <a:pt x="7703" y="5778"/>
                </a:lnTo>
                <a:lnTo>
                  <a:pt x="7789" y="5799"/>
                </a:lnTo>
                <a:lnTo>
                  <a:pt x="7853" y="5863"/>
                </a:lnTo>
                <a:lnTo>
                  <a:pt x="7917" y="5927"/>
                </a:lnTo>
                <a:lnTo>
                  <a:pt x="8003" y="6098"/>
                </a:lnTo>
                <a:lnTo>
                  <a:pt x="8110" y="6291"/>
                </a:lnTo>
                <a:lnTo>
                  <a:pt x="8259" y="6655"/>
                </a:lnTo>
                <a:lnTo>
                  <a:pt x="8345" y="6826"/>
                </a:lnTo>
                <a:lnTo>
                  <a:pt x="8431" y="7018"/>
                </a:lnTo>
                <a:lnTo>
                  <a:pt x="8431" y="7104"/>
                </a:lnTo>
                <a:lnTo>
                  <a:pt x="8431" y="7190"/>
                </a:lnTo>
                <a:lnTo>
                  <a:pt x="8388" y="7254"/>
                </a:lnTo>
                <a:lnTo>
                  <a:pt x="8302" y="7297"/>
                </a:lnTo>
                <a:lnTo>
                  <a:pt x="8110" y="7361"/>
                </a:lnTo>
                <a:lnTo>
                  <a:pt x="7853" y="7382"/>
                </a:lnTo>
                <a:lnTo>
                  <a:pt x="7404" y="7382"/>
                </a:lnTo>
                <a:lnTo>
                  <a:pt x="6954" y="7361"/>
                </a:lnTo>
                <a:lnTo>
                  <a:pt x="6505" y="7297"/>
                </a:lnTo>
                <a:lnTo>
                  <a:pt x="6056" y="7254"/>
                </a:lnTo>
                <a:lnTo>
                  <a:pt x="5606" y="7232"/>
                </a:lnTo>
                <a:lnTo>
                  <a:pt x="4665" y="7211"/>
                </a:lnTo>
                <a:lnTo>
                  <a:pt x="4194" y="7211"/>
                </a:lnTo>
                <a:lnTo>
                  <a:pt x="3724" y="7232"/>
                </a:lnTo>
                <a:lnTo>
                  <a:pt x="3253" y="7275"/>
                </a:lnTo>
                <a:lnTo>
                  <a:pt x="3039" y="7254"/>
                </a:lnTo>
                <a:lnTo>
                  <a:pt x="2804" y="7232"/>
                </a:lnTo>
                <a:lnTo>
                  <a:pt x="2354" y="7232"/>
                </a:lnTo>
                <a:lnTo>
                  <a:pt x="1926" y="7275"/>
                </a:lnTo>
                <a:lnTo>
                  <a:pt x="1584" y="7297"/>
                </a:lnTo>
                <a:lnTo>
                  <a:pt x="1349" y="7318"/>
                </a:lnTo>
                <a:lnTo>
                  <a:pt x="1113" y="7318"/>
                </a:lnTo>
                <a:lnTo>
                  <a:pt x="899" y="7297"/>
                </a:lnTo>
                <a:lnTo>
                  <a:pt x="707" y="7254"/>
                </a:lnTo>
                <a:lnTo>
                  <a:pt x="643" y="7211"/>
                </a:lnTo>
                <a:lnTo>
                  <a:pt x="578" y="7168"/>
                </a:lnTo>
                <a:lnTo>
                  <a:pt x="557" y="7104"/>
                </a:lnTo>
                <a:lnTo>
                  <a:pt x="536" y="7018"/>
                </a:lnTo>
                <a:lnTo>
                  <a:pt x="536" y="6933"/>
                </a:lnTo>
                <a:lnTo>
                  <a:pt x="578" y="6826"/>
                </a:lnTo>
                <a:lnTo>
                  <a:pt x="664" y="6612"/>
                </a:lnTo>
                <a:lnTo>
                  <a:pt x="878" y="6205"/>
                </a:lnTo>
                <a:lnTo>
                  <a:pt x="964" y="6056"/>
                </a:lnTo>
                <a:lnTo>
                  <a:pt x="1071" y="5906"/>
                </a:lnTo>
                <a:lnTo>
                  <a:pt x="1199" y="5756"/>
                </a:lnTo>
                <a:lnTo>
                  <a:pt x="1263" y="5713"/>
                </a:lnTo>
                <a:lnTo>
                  <a:pt x="1327" y="5671"/>
                </a:lnTo>
                <a:lnTo>
                  <a:pt x="1413" y="5628"/>
                </a:lnTo>
                <a:lnTo>
                  <a:pt x="1520" y="5606"/>
                </a:lnTo>
                <a:lnTo>
                  <a:pt x="1755" y="5606"/>
                </a:lnTo>
                <a:lnTo>
                  <a:pt x="2204" y="5585"/>
                </a:lnTo>
                <a:close/>
                <a:moveTo>
                  <a:pt x="2162" y="5050"/>
                </a:moveTo>
                <a:lnTo>
                  <a:pt x="1905" y="5071"/>
                </a:lnTo>
                <a:lnTo>
                  <a:pt x="1648" y="5114"/>
                </a:lnTo>
                <a:lnTo>
                  <a:pt x="1413" y="5178"/>
                </a:lnTo>
                <a:lnTo>
                  <a:pt x="1199" y="5264"/>
                </a:lnTo>
                <a:lnTo>
                  <a:pt x="1092" y="5307"/>
                </a:lnTo>
                <a:lnTo>
                  <a:pt x="1006" y="5392"/>
                </a:lnTo>
                <a:lnTo>
                  <a:pt x="857" y="5585"/>
                </a:lnTo>
                <a:lnTo>
                  <a:pt x="578" y="5991"/>
                </a:lnTo>
                <a:lnTo>
                  <a:pt x="322" y="6419"/>
                </a:lnTo>
                <a:lnTo>
                  <a:pt x="193" y="6655"/>
                </a:lnTo>
                <a:lnTo>
                  <a:pt x="86" y="6890"/>
                </a:lnTo>
                <a:lnTo>
                  <a:pt x="22" y="7125"/>
                </a:lnTo>
                <a:lnTo>
                  <a:pt x="1" y="7404"/>
                </a:lnTo>
                <a:lnTo>
                  <a:pt x="1" y="7532"/>
                </a:lnTo>
                <a:lnTo>
                  <a:pt x="22" y="7660"/>
                </a:lnTo>
                <a:lnTo>
                  <a:pt x="65" y="7789"/>
                </a:lnTo>
                <a:lnTo>
                  <a:pt x="129" y="7874"/>
                </a:lnTo>
                <a:lnTo>
                  <a:pt x="193" y="7917"/>
                </a:lnTo>
                <a:lnTo>
                  <a:pt x="300" y="7960"/>
                </a:lnTo>
                <a:lnTo>
                  <a:pt x="536" y="8003"/>
                </a:lnTo>
                <a:lnTo>
                  <a:pt x="792" y="8045"/>
                </a:lnTo>
                <a:lnTo>
                  <a:pt x="1006" y="8067"/>
                </a:lnTo>
                <a:lnTo>
                  <a:pt x="1584" y="8067"/>
                </a:lnTo>
                <a:lnTo>
                  <a:pt x="2162" y="8045"/>
                </a:lnTo>
                <a:lnTo>
                  <a:pt x="2761" y="8024"/>
                </a:lnTo>
                <a:lnTo>
                  <a:pt x="3039" y="8045"/>
                </a:lnTo>
                <a:lnTo>
                  <a:pt x="3338" y="8045"/>
                </a:lnTo>
                <a:lnTo>
                  <a:pt x="3895" y="8088"/>
                </a:lnTo>
                <a:lnTo>
                  <a:pt x="4451" y="8067"/>
                </a:lnTo>
                <a:lnTo>
                  <a:pt x="5007" y="8045"/>
                </a:lnTo>
                <a:lnTo>
                  <a:pt x="5564" y="8045"/>
                </a:lnTo>
                <a:lnTo>
                  <a:pt x="6141" y="8067"/>
                </a:lnTo>
                <a:lnTo>
                  <a:pt x="6719" y="8088"/>
                </a:lnTo>
                <a:lnTo>
                  <a:pt x="7211" y="8067"/>
                </a:lnTo>
                <a:lnTo>
                  <a:pt x="7703" y="8045"/>
                </a:lnTo>
                <a:lnTo>
                  <a:pt x="7746" y="8067"/>
                </a:lnTo>
                <a:lnTo>
                  <a:pt x="7853" y="8067"/>
                </a:lnTo>
                <a:lnTo>
                  <a:pt x="8174" y="8045"/>
                </a:lnTo>
                <a:lnTo>
                  <a:pt x="8516" y="8003"/>
                </a:lnTo>
                <a:lnTo>
                  <a:pt x="8645" y="7960"/>
                </a:lnTo>
                <a:lnTo>
                  <a:pt x="8709" y="7938"/>
                </a:lnTo>
                <a:lnTo>
                  <a:pt x="8794" y="7853"/>
                </a:lnTo>
                <a:lnTo>
                  <a:pt x="8837" y="7746"/>
                </a:lnTo>
                <a:lnTo>
                  <a:pt x="8880" y="7618"/>
                </a:lnTo>
                <a:lnTo>
                  <a:pt x="8901" y="7489"/>
                </a:lnTo>
                <a:lnTo>
                  <a:pt x="8901" y="7339"/>
                </a:lnTo>
                <a:lnTo>
                  <a:pt x="8901" y="7211"/>
                </a:lnTo>
                <a:lnTo>
                  <a:pt x="8880" y="7083"/>
                </a:lnTo>
                <a:lnTo>
                  <a:pt x="8859" y="6997"/>
                </a:lnTo>
                <a:lnTo>
                  <a:pt x="8752" y="6698"/>
                </a:lnTo>
                <a:lnTo>
                  <a:pt x="8623" y="6419"/>
                </a:lnTo>
                <a:lnTo>
                  <a:pt x="8345" y="5863"/>
                </a:lnTo>
                <a:lnTo>
                  <a:pt x="8238" y="5649"/>
                </a:lnTo>
                <a:lnTo>
                  <a:pt x="8174" y="5542"/>
                </a:lnTo>
                <a:lnTo>
                  <a:pt x="8088" y="5478"/>
                </a:lnTo>
                <a:lnTo>
                  <a:pt x="8024" y="5414"/>
                </a:lnTo>
                <a:lnTo>
                  <a:pt x="7917" y="5350"/>
                </a:lnTo>
                <a:lnTo>
                  <a:pt x="7810" y="5328"/>
                </a:lnTo>
                <a:lnTo>
                  <a:pt x="7682" y="5307"/>
                </a:lnTo>
                <a:lnTo>
                  <a:pt x="7125" y="5243"/>
                </a:lnTo>
                <a:lnTo>
                  <a:pt x="6548" y="5221"/>
                </a:lnTo>
                <a:lnTo>
                  <a:pt x="5414" y="5178"/>
                </a:lnTo>
                <a:lnTo>
                  <a:pt x="4515" y="5178"/>
                </a:lnTo>
                <a:lnTo>
                  <a:pt x="4216" y="5157"/>
                </a:lnTo>
                <a:lnTo>
                  <a:pt x="3681" y="5093"/>
                </a:lnTo>
                <a:lnTo>
                  <a:pt x="3146" y="5071"/>
                </a:lnTo>
                <a:lnTo>
                  <a:pt x="2675" y="5071"/>
                </a:lnTo>
                <a:lnTo>
                  <a:pt x="2162" y="505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53" name="Google Shape;210;p8"/>
          <p:cNvSpPr/>
          <p:nvPr/>
        </p:nvSpPr>
        <p:spPr>
          <a:xfrm>
            <a:off x="5617134" y="3395950"/>
            <a:ext cx="466932" cy="526411"/>
          </a:xfrm>
          <a:custGeom>
            <a:avLst/>
            <a:gdLst/>
            <a:ahLst/>
            <a:cxnLst/>
            <a:rect l="l" t="t" r="r" b="b"/>
            <a:pathLst>
              <a:path w="7438" h="5929" extrusionOk="0">
                <a:moveTo>
                  <a:pt x="6189" y="821"/>
                </a:moveTo>
                <a:lnTo>
                  <a:pt x="6263" y="839"/>
                </a:lnTo>
                <a:lnTo>
                  <a:pt x="6356" y="877"/>
                </a:lnTo>
                <a:lnTo>
                  <a:pt x="6431" y="933"/>
                </a:lnTo>
                <a:lnTo>
                  <a:pt x="6487" y="1007"/>
                </a:lnTo>
                <a:lnTo>
                  <a:pt x="6524" y="1100"/>
                </a:lnTo>
                <a:lnTo>
                  <a:pt x="6543" y="1175"/>
                </a:lnTo>
                <a:lnTo>
                  <a:pt x="6543" y="1268"/>
                </a:lnTo>
                <a:lnTo>
                  <a:pt x="6524" y="1343"/>
                </a:lnTo>
                <a:lnTo>
                  <a:pt x="6506" y="1417"/>
                </a:lnTo>
                <a:lnTo>
                  <a:pt x="6468" y="1473"/>
                </a:lnTo>
                <a:lnTo>
                  <a:pt x="6412" y="1529"/>
                </a:lnTo>
                <a:lnTo>
                  <a:pt x="6356" y="1585"/>
                </a:lnTo>
                <a:lnTo>
                  <a:pt x="6300" y="1622"/>
                </a:lnTo>
                <a:lnTo>
                  <a:pt x="6226" y="1641"/>
                </a:lnTo>
                <a:lnTo>
                  <a:pt x="6151" y="1660"/>
                </a:lnTo>
                <a:lnTo>
                  <a:pt x="6077" y="1660"/>
                </a:lnTo>
                <a:lnTo>
                  <a:pt x="5984" y="1641"/>
                </a:lnTo>
                <a:lnTo>
                  <a:pt x="5909" y="1604"/>
                </a:lnTo>
                <a:lnTo>
                  <a:pt x="5816" y="1548"/>
                </a:lnTo>
                <a:lnTo>
                  <a:pt x="5760" y="1455"/>
                </a:lnTo>
                <a:lnTo>
                  <a:pt x="5723" y="1380"/>
                </a:lnTo>
                <a:lnTo>
                  <a:pt x="5704" y="1287"/>
                </a:lnTo>
                <a:lnTo>
                  <a:pt x="5704" y="1212"/>
                </a:lnTo>
                <a:lnTo>
                  <a:pt x="5723" y="1138"/>
                </a:lnTo>
                <a:lnTo>
                  <a:pt x="5741" y="1063"/>
                </a:lnTo>
                <a:lnTo>
                  <a:pt x="5779" y="989"/>
                </a:lnTo>
                <a:lnTo>
                  <a:pt x="5834" y="933"/>
                </a:lnTo>
                <a:lnTo>
                  <a:pt x="5890" y="895"/>
                </a:lnTo>
                <a:lnTo>
                  <a:pt x="5946" y="858"/>
                </a:lnTo>
                <a:lnTo>
                  <a:pt x="6021" y="821"/>
                </a:lnTo>
                <a:close/>
                <a:moveTo>
                  <a:pt x="5723" y="1"/>
                </a:moveTo>
                <a:lnTo>
                  <a:pt x="5667" y="19"/>
                </a:lnTo>
                <a:lnTo>
                  <a:pt x="5480" y="113"/>
                </a:lnTo>
                <a:lnTo>
                  <a:pt x="5294" y="224"/>
                </a:lnTo>
                <a:lnTo>
                  <a:pt x="5257" y="262"/>
                </a:lnTo>
                <a:lnTo>
                  <a:pt x="5238" y="318"/>
                </a:lnTo>
                <a:lnTo>
                  <a:pt x="5238" y="373"/>
                </a:lnTo>
                <a:lnTo>
                  <a:pt x="5257" y="411"/>
                </a:lnTo>
                <a:lnTo>
                  <a:pt x="5350" y="579"/>
                </a:lnTo>
                <a:lnTo>
                  <a:pt x="5257" y="728"/>
                </a:lnTo>
                <a:lnTo>
                  <a:pt x="5182" y="895"/>
                </a:lnTo>
                <a:lnTo>
                  <a:pt x="4977" y="895"/>
                </a:lnTo>
                <a:lnTo>
                  <a:pt x="4940" y="914"/>
                </a:lnTo>
                <a:lnTo>
                  <a:pt x="4884" y="933"/>
                </a:lnTo>
                <a:lnTo>
                  <a:pt x="4865" y="970"/>
                </a:lnTo>
                <a:lnTo>
                  <a:pt x="4847" y="1026"/>
                </a:lnTo>
                <a:lnTo>
                  <a:pt x="4828" y="1231"/>
                </a:lnTo>
                <a:lnTo>
                  <a:pt x="4847" y="1455"/>
                </a:lnTo>
                <a:lnTo>
                  <a:pt x="4865" y="1492"/>
                </a:lnTo>
                <a:lnTo>
                  <a:pt x="4884" y="1529"/>
                </a:lnTo>
                <a:lnTo>
                  <a:pt x="4940" y="1566"/>
                </a:lnTo>
                <a:lnTo>
                  <a:pt x="5182" y="1566"/>
                </a:lnTo>
                <a:lnTo>
                  <a:pt x="5257" y="1734"/>
                </a:lnTo>
                <a:lnTo>
                  <a:pt x="5350" y="1883"/>
                </a:lnTo>
                <a:lnTo>
                  <a:pt x="5257" y="2051"/>
                </a:lnTo>
                <a:lnTo>
                  <a:pt x="5238" y="2107"/>
                </a:lnTo>
                <a:lnTo>
                  <a:pt x="5238" y="2163"/>
                </a:lnTo>
                <a:lnTo>
                  <a:pt x="5257" y="2200"/>
                </a:lnTo>
                <a:lnTo>
                  <a:pt x="5294" y="2237"/>
                </a:lnTo>
                <a:lnTo>
                  <a:pt x="5480" y="2368"/>
                </a:lnTo>
                <a:lnTo>
                  <a:pt x="5667" y="2461"/>
                </a:lnTo>
                <a:lnTo>
                  <a:pt x="5760" y="2461"/>
                </a:lnTo>
                <a:lnTo>
                  <a:pt x="5816" y="2424"/>
                </a:lnTo>
                <a:lnTo>
                  <a:pt x="5853" y="2387"/>
                </a:lnTo>
                <a:lnTo>
                  <a:pt x="5946" y="2219"/>
                </a:lnTo>
                <a:lnTo>
                  <a:pt x="6133" y="2237"/>
                </a:lnTo>
                <a:lnTo>
                  <a:pt x="6300" y="2219"/>
                </a:lnTo>
                <a:lnTo>
                  <a:pt x="6412" y="2387"/>
                </a:lnTo>
                <a:lnTo>
                  <a:pt x="6431" y="2424"/>
                </a:lnTo>
                <a:lnTo>
                  <a:pt x="6487" y="2461"/>
                </a:lnTo>
                <a:lnTo>
                  <a:pt x="6580" y="2461"/>
                </a:lnTo>
                <a:lnTo>
                  <a:pt x="6785" y="2368"/>
                </a:lnTo>
                <a:lnTo>
                  <a:pt x="6953" y="2237"/>
                </a:lnTo>
                <a:lnTo>
                  <a:pt x="6990" y="2200"/>
                </a:lnTo>
                <a:lnTo>
                  <a:pt x="7009" y="2163"/>
                </a:lnTo>
                <a:lnTo>
                  <a:pt x="7009" y="2107"/>
                </a:lnTo>
                <a:lnTo>
                  <a:pt x="6990" y="2051"/>
                </a:lnTo>
                <a:lnTo>
                  <a:pt x="6897" y="1883"/>
                </a:lnTo>
                <a:lnTo>
                  <a:pt x="6990" y="1734"/>
                </a:lnTo>
                <a:lnTo>
                  <a:pt x="7083" y="1566"/>
                </a:lnTo>
                <a:lnTo>
                  <a:pt x="7326" y="1566"/>
                </a:lnTo>
                <a:lnTo>
                  <a:pt x="7363" y="1529"/>
                </a:lnTo>
                <a:lnTo>
                  <a:pt x="7400" y="1492"/>
                </a:lnTo>
                <a:lnTo>
                  <a:pt x="7419" y="1455"/>
                </a:lnTo>
                <a:lnTo>
                  <a:pt x="7437" y="1231"/>
                </a:lnTo>
                <a:lnTo>
                  <a:pt x="7419" y="1026"/>
                </a:lnTo>
                <a:lnTo>
                  <a:pt x="7400" y="970"/>
                </a:lnTo>
                <a:lnTo>
                  <a:pt x="7363" y="933"/>
                </a:lnTo>
                <a:lnTo>
                  <a:pt x="7326" y="914"/>
                </a:lnTo>
                <a:lnTo>
                  <a:pt x="7270" y="895"/>
                </a:lnTo>
                <a:lnTo>
                  <a:pt x="7083" y="895"/>
                </a:lnTo>
                <a:lnTo>
                  <a:pt x="6990" y="728"/>
                </a:lnTo>
                <a:lnTo>
                  <a:pt x="6897" y="579"/>
                </a:lnTo>
                <a:lnTo>
                  <a:pt x="6990" y="411"/>
                </a:lnTo>
                <a:lnTo>
                  <a:pt x="7009" y="373"/>
                </a:lnTo>
                <a:lnTo>
                  <a:pt x="7009" y="318"/>
                </a:lnTo>
                <a:lnTo>
                  <a:pt x="6990" y="262"/>
                </a:lnTo>
                <a:lnTo>
                  <a:pt x="6953" y="224"/>
                </a:lnTo>
                <a:lnTo>
                  <a:pt x="6785" y="113"/>
                </a:lnTo>
                <a:lnTo>
                  <a:pt x="6580" y="19"/>
                </a:lnTo>
                <a:lnTo>
                  <a:pt x="6524" y="1"/>
                </a:lnTo>
                <a:lnTo>
                  <a:pt x="6487" y="19"/>
                </a:lnTo>
                <a:lnTo>
                  <a:pt x="6431" y="38"/>
                </a:lnTo>
                <a:lnTo>
                  <a:pt x="6412" y="75"/>
                </a:lnTo>
                <a:lnTo>
                  <a:pt x="6300" y="243"/>
                </a:lnTo>
                <a:lnTo>
                  <a:pt x="6133" y="224"/>
                </a:lnTo>
                <a:lnTo>
                  <a:pt x="5946" y="243"/>
                </a:lnTo>
                <a:lnTo>
                  <a:pt x="5853" y="75"/>
                </a:lnTo>
                <a:lnTo>
                  <a:pt x="5816" y="38"/>
                </a:lnTo>
                <a:lnTo>
                  <a:pt x="5760" y="19"/>
                </a:lnTo>
                <a:lnTo>
                  <a:pt x="5723" y="1"/>
                </a:lnTo>
                <a:close/>
                <a:moveTo>
                  <a:pt x="2554" y="2126"/>
                </a:moveTo>
                <a:lnTo>
                  <a:pt x="2703" y="2144"/>
                </a:lnTo>
                <a:lnTo>
                  <a:pt x="2852" y="2200"/>
                </a:lnTo>
                <a:lnTo>
                  <a:pt x="2983" y="2275"/>
                </a:lnTo>
                <a:lnTo>
                  <a:pt x="3094" y="2368"/>
                </a:lnTo>
                <a:lnTo>
                  <a:pt x="3188" y="2480"/>
                </a:lnTo>
                <a:lnTo>
                  <a:pt x="3262" y="2610"/>
                </a:lnTo>
                <a:lnTo>
                  <a:pt x="3318" y="2759"/>
                </a:lnTo>
                <a:lnTo>
                  <a:pt x="3337" y="2909"/>
                </a:lnTo>
                <a:lnTo>
                  <a:pt x="3337" y="3076"/>
                </a:lnTo>
                <a:lnTo>
                  <a:pt x="3299" y="3244"/>
                </a:lnTo>
                <a:lnTo>
                  <a:pt x="3225" y="3412"/>
                </a:lnTo>
                <a:lnTo>
                  <a:pt x="3113" y="3580"/>
                </a:lnTo>
                <a:lnTo>
                  <a:pt x="2945" y="3691"/>
                </a:lnTo>
                <a:lnTo>
                  <a:pt x="2778" y="3747"/>
                </a:lnTo>
                <a:lnTo>
                  <a:pt x="2610" y="3785"/>
                </a:lnTo>
                <a:lnTo>
                  <a:pt x="2461" y="3803"/>
                </a:lnTo>
                <a:lnTo>
                  <a:pt x="2293" y="3766"/>
                </a:lnTo>
                <a:lnTo>
                  <a:pt x="2162" y="3729"/>
                </a:lnTo>
                <a:lnTo>
                  <a:pt x="2032" y="3654"/>
                </a:lnTo>
                <a:lnTo>
                  <a:pt x="1920" y="3561"/>
                </a:lnTo>
                <a:lnTo>
                  <a:pt x="1808" y="3430"/>
                </a:lnTo>
                <a:lnTo>
                  <a:pt x="1734" y="3300"/>
                </a:lnTo>
                <a:lnTo>
                  <a:pt x="1696" y="3169"/>
                </a:lnTo>
                <a:lnTo>
                  <a:pt x="1659" y="3020"/>
                </a:lnTo>
                <a:lnTo>
                  <a:pt x="1678" y="2853"/>
                </a:lnTo>
                <a:lnTo>
                  <a:pt x="1715" y="2685"/>
                </a:lnTo>
                <a:lnTo>
                  <a:pt x="1790" y="2517"/>
                </a:lnTo>
                <a:lnTo>
                  <a:pt x="1883" y="2349"/>
                </a:lnTo>
                <a:lnTo>
                  <a:pt x="2051" y="2237"/>
                </a:lnTo>
                <a:lnTo>
                  <a:pt x="2237" y="2163"/>
                </a:lnTo>
                <a:lnTo>
                  <a:pt x="2386" y="2126"/>
                </a:lnTo>
                <a:close/>
                <a:moveTo>
                  <a:pt x="6189" y="4288"/>
                </a:moveTo>
                <a:lnTo>
                  <a:pt x="6263" y="4306"/>
                </a:lnTo>
                <a:lnTo>
                  <a:pt x="6356" y="4344"/>
                </a:lnTo>
                <a:lnTo>
                  <a:pt x="6431" y="4400"/>
                </a:lnTo>
                <a:lnTo>
                  <a:pt x="6487" y="4474"/>
                </a:lnTo>
                <a:lnTo>
                  <a:pt x="6524" y="4567"/>
                </a:lnTo>
                <a:lnTo>
                  <a:pt x="6543" y="4642"/>
                </a:lnTo>
                <a:lnTo>
                  <a:pt x="6543" y="4735"/>
                </a:lnTo>
                <a:lnTo>
                  <a:pt x="6524" y="4810"/>
                </a:lnTo>
                <a:lnTo>
                  <a:pt x="6506" y="4884"/>
                </a:lnTo>
                <a:lnTo>
                  <a:pt x="6468" y="4940"/>
                </a:lnTo>
                <a:lnTo>
                  <a:pt x="6412" y="4996"/>
                </a:lnTo>
                <a:lnTo>
                  <a:pt x="6356" y="5052"/>
                </a:lnTo>
                <a:lnTo>
                  <a:pt x="6300" y="5089"/>
                </a:lnTo>
                <a:lnTo>
                  <a:pt x="6226" y="5108"/>
                </a:lnTo>
                <a:lnTo>
                  <a:pt x="6151" y="5127"/>
                </a:lnTo>
                <a:lnTo>
                  <a:pt x="6077" y="5127"/>
                </a:lnTo>
                <a:lnTo>
                  <a:pt x="5984" y="5108"/>
                </a:lnTo>
                <a:lnTo>
                  <a:pt x="5909" y="5071"/>
                </a:lnTo>
                <a:lnTo>
                  <a:pt x="5816" y="5015"/>
                </a:lnTo>
                <a:lnTo>
                  <a:pt x="5760" y="4922"/>
                </a:lnTo>
                <a:lnTo>
                  <a:pt x="5723" y="4847"/>
                </a:lnTo>
                <a:lnTo>
                  <a:pt x="5704" y="4754"/>
                </a:lnTo>
                <a:lnTo>
                  <a:pt x="5704" y="4679"/>
                </a:lnTo>
                <a:lnTo>
                  <a:pt x="5723" y="4605"/>
                </a:lnTo>
                <a:lnTo>
                  <a:pt x="5741" y="4530"/>
                </a:lnTo>
                <a:lnTo>
                  <a:pt x="5779" y="4456"/>
                </a:lnTo>
                <a:lnTo>
                  <a:pt x="5834" y="4400"/>
                </a:lnTo>
                <a:lnTo>
                  <a:pt x="5890" y="4362"/>
                </a:lnTo>
                <a:lnTo>
                  <a:pt x="5946" y="4325"/>
                </a:lnTo>
                <a:lnTo>
                  <a:pt x="6021" y="4288"/>
                </a:lnTo>
                <a:close/>
                <a:moveTo>
                  <a:pt x="2274" y="355"/>
                </a:moveTo>
                <a:lnTo>
                  <a:pt x="2069" y="392"/>
                </a:lnTo>
                <a:lnTo>
                  <a:pt x="1976" y="429"/>
                </a:lnTo>
                <a:lnTo>
                  <a:pt x="1901" y="485"/>
                </a:lnTo>
                <a:lnTo>
                  <a:pt x="1846" y="560"/>
                </a:lnTo>
                <a:lnTo>
                  <a:pt x="1827" y="672"/>
                </a:lnTo>
                <a:lnTo>
                  <a:pt x="1827" y="1063"/>
                </a:lnTo>
                <a:lnTo>
                  <a:pt x="1659" y="1119"/>
                </a:lnTo>
                <a:lnTo>
                  <a:pt x="1491" y="1212"/>
                </a:lnTo>
                <a:lnTo>
                  <a:pt x="1342" y="1305"/>
                </a:lnTo>
                <a:lnTo>
                  <a:pt x="1193" y="1417"/>
                </a:lnTo>
                <a:lnTo>
                  <a:pt x="858" y="1231"/>
                </a:lnTo>
                <a:lnTo>
                  <a:pt x="764" y="1194"/>
                </a:lnTo>
                <a:lnTo>
                  <a:pt x="671" y="1194"/>
                </a:lnTo>
                <a:lnTo>
                  <a:pt x="578" y="1231"/>
                </a:lnTo>
                <a:lnTo>
                  <a:pt x="503" y="1287"/>
                </a:lnTo>
                <a:lnTo>
                  <a:pt x="354" y="1473"/>
                </a:lnTo>
                <a:lnTo>
                  <a:pt x="224" y="1660"/>
                </a:lnTo>
                <a:lnTo>
                  <a:pt x="112" y="1846"/>
                </a:lnTo>
                <a:lnTo>
                  <a:pt x="19" y="2051"/>
                </a:lnTo>
                <a:lnTo>
                  <a:pt x="0" y="2163"/>
                </a:lnTo>
                <a:lnTo>
                  <a:pt x="19" y="2256"/>
                </a:lnTo>
                <a:lnTo>
                  <a:pt x="56" y="2331"/>
                </a:lnTo>
                <a:lnTo>
                  <a:pt x="131" y="2387"/>
                </a:lnTo>
                <a:lnTo>
                  <a:pt x="522" y="2592"/>
                </a:lnTo>
                <a:lnTo>
                  <a:pt x="503" y="2778"/>
                </a:lnTo>
                <a:lnTo>
                  <a:pt x="485" y="2964"/>
                </a:lnTo>
                <a:lnTo>
                  <a:pt x="503" y="3151"/>
                </a:lnTo>
                <a:lnTo>
                  <a:pt x="522" y="3337"/>
                </a:lnTo>
                <a:lnTo>
                  <a:pt x="131" y="3524"/>
                </a:lnTo>
                <a:lnTo>
                  <a:pt x="56" y="3598"/>
                </a:lnTo>
                <a:lnTo>
                  <a:pt x="19" y="3673"/>
                </a:lnTo>
                <a:lnTo>
                  <a:pt x="0" y="3766"/>
                </a:lnTo>
                <a:lnTo>
                  <a:pt x="19" y="3859"/>
                </a:lnTo>
                <a:lnTo>
                  <a:pt x="112" y="4064"/>
                </a:lnTo>
                <a:lnTo>
                  <a:pt x="224" y="4269"/>
                </a:lnTo>
                <a:lnTo>
                  <a:pt x="354" y="4456"/>
                </a:lnTo>
                <a:lnTo>
                  <a:pt x="503" y="4623"/>
                </a:lnTo>
                <a:lnTo>
                  <a:pt x="578" y="4698"/>
                </a:lnTo>
                <a:lnTo>
                  <a:pt x="671" y="4717"/>
                </a:lnTo>
                <a:lnTo>
                  <a:pt x="764" y="4717"/>
                </a:lnTo>
                <a:lnTo>
                  <a:pt x="858" y="4698"/>
                </a:lnTo>
                <a:lnTo>
                  <a:pt x="1193" y="4493"/>
                </a:lnTo>
                <a:lnTo>
                  <a:pt x="1342" y="4605"/>
                </a:lnTo>
                <a:lnTo>
                  <a:pt x="1491" y="4717"/>
                </a:lnTo>
                <a:lnTo>
                  <a:pt x="1659" y="4791"/>
                </a:lnTo>
                <a:lnTo>
                  <a:pt x="1827" y="4866"/>
                </a:lnTo>
                <a:lnTo>
                  <a:pt x="1827" y="5257"/>
                </a:lnTo>
                <a:lnTo>
                  <a:pt x="1846" y="5350"/>
                </a:lnTo>
                <a:lnTo>
                  <a:pt x="1901" y="5444"/>
                </a:lnTo>
                <a:lnTo>
                  <a:pt x="1976" y="5499"/>
                </a:lnTo>
                <a:lnTo>
                  <a:pt x="2069" y="5537"/>
                </a:lnTo>
                <a:lnTo>
                  <a:pt x="2293" y="5555"/>
                </a:lnTo>
                <a:lnTo>
                  <a:pt x="2517" y="5574"/>
                </a:lnTo>
                <a:lnTo>
                  <a:pt x="2740" y="5555"/>
                </a:lnTo>
                <a:lnTo>
                  <a:pt x="2945" y="5537"/>
                </a:lnTo>
                <a:lnTo>
                  <a:pt x="3038" y="5499"/>
                </a:lnTo>
                <a:lnTo>
                  <a:pt x="3113" y="5444"/>
                </a:lnTo>
                <a:lnTo>
                  <a:pt x="3169" y="5350"/>
                </a:lnTo>
                <a:lnTo>
                  <a:pt x="3188" y="5257"/>
                </a:lnTo>
                <a:lnTo>
                  <a:pt x="3188" y="4866"/>
                </a:lnTo>
                <a:lnTo>
                  <a:pt x="3355" y="4791"/>
                </a:lnTo>
                <a:lnTo>
                  <a:pt x="3523" y="4717"/>
                </a:lnTo>
                <a:lnTo>
                  <a:pt x="3672" y="4605"/>
                </a:lnTo>
                <a:lnTo>
                  <a:pt x="3821" y="4493"/>
                </a:lnTo>
                <a:lnTo>
                  <a:pt x="4157" y="4698"/>
                </a:lnTo>
                <a:lnTo>
                  <a:pt x="4250" y="4717"/>
                </a:lnTo>
                <a:lnTo>
                  <a:pt x="4343" y="4717"/>
                </a:lnTo>
                <a:lnTo>
                  <a:pt x="4436" y="4698"/>
                </a:lnTo>
                <a:lnTo>
                  <a:pt x="4511" y="4623"/>
                </a:lnTo>
                <a:lnTo>
                  <a:pt x="4660" y="4456"/>
                </a:lnTo>
                <a:lnTo>
                  <a:pt x="4791" y="4269"/>
                </a:lnTo>
                <a:lnTo>
                  <a:pt x="4902" y="4064"/>
                </a:lnTo>
                <a:lnTo>
                  <a:pt x="4996" y="3859"/>
                </a:lnTo>
                <a:lnTo>
                  <a:pt x="5014" y="3766"/>
                </a:lnTo>
                <a:lnTo>
                  <a:pt x="5014" y="3673"/>
                </a:lnTo>
                <a:lnTo>
                  <a:pt x="4958" y="3580"/>
                </a:lnTo>
                <a:lnTo>
                  <a:pt x="4884" y="3524"/>
                </a:lnTo>
                <a:lnTo>
                  <a:pt x="4492" y="3337"/>
                </a:lnTo>
                <a:lnTo>
                  <a:pt x="4511" y="3151"/>
                </a:lnTo>
                <a:lnTo>
                  <a:pt x="4530" y="2964"/>
                </a:lnTo>
                <a:lnTo>
                  <a:pt x="4511" y="2778"/>
                </a:lnTo>
                <a:lnTo>
                  <a:pt x="4492" y="2592"/>
                </a:lnTo>
                <a:lnTo>
                  <a:pt x="4884" y="2387"/>
                </a:lnTo>
                <a:lnTo>
                  <a:pt x="4958" y="2331"/>
                </a:lnTo>
                <a:lnTo>
                  <a:pt x="4996" y="2256"/>
                </a:lnTo>
                <a:lnTo>
                  <a:pt x="5014" y="2144"/>
                </a:lnTo>
                <a:lnTo>
                  <a:pt x="4996" y="2051"/>
                </a:lnTo>
                <a:lnTo>
                  <a:pt x="4902" y="1846"/>
                </a:lnTo>
                <a:lnTo>
                  <a:pt x="4791" y="1660"/>
                </a:lnTo>
                <a:lnTo>
                  <a:pt x="4642" y="1473"/>
                </a:lnTo>
                <a:lnTo>
                  <a:pt x="4511" y="1287"/>
                </a:lnTo>
                <a:lnTo>
                  <a:pt x="4436" y="1231"/>
                </a:lnTo>
                <a:lnTo>
                  <a:pt x="4343" y="1194"/>
                </a:lnTo>
                <a:lnTo>
                  <a:pt x="4250" y="1194"/>
                </a:lnTo>
                <a:lnTo>
                  <a:pt x="4157" y="1231"/>
                </a:lnTo>
                <a:lnTo>
                  <a:pt x="3821" y="1417"/>
                </a:lnTo>
                <a:lnTo>
                  <a:pt x="3672" y="1305"/>
                </a:lnTo>
                <a:lnTo>
                  <a:pt x="3523" y="1212"/>
                </a:lnTo>
                <a:lnTo>
                  <a:pt x="3355" y="1119"/>
                </a:lnTo>
                <a:lnTo>
                  <a:pt x="3188" y="1063"/>
                </a:lnTo>
                <a:lnTo>
                  <a:pt x="3188" y="672"/>
                </a:lnTo>
                <a:lnTo>
                  <a:pt x="3169" y="560"/>
                </a:lnTo>
                <a:lnTo>
                  <a:pt x="3113" y="485"/>
                </a:lnTo>
                <a:lnTo>
                  <a:pt x="3038" y="429"/>
                </a:lnTo>
                <a:lnTo>
                  <a:pt x="2945" y="392"/>
                </a:lnTo>
                <a:lnTo>
                  <a:pt x="2722" y="355"/>
                </a:lnTo>
                <a:close/>
                <a:moveTo>
                  <a:pt x="5723" y="3468"/>
                </a:moveTo>
                <a:lnTo>
                  <a:pt x="5667" y="3486"/>
                </a:lnTo>
                <a:lnTo>
                  <a:pt x="5480" y="3580"/>
                </a:lnTo>
                <a:lnTo>
                  <a:pt x="5294" y="3691"/>
                </a:lnTo>
                <a:lnTo>
                  <a:pt x="5257" y="3729"/>
                </a:lnTo>
                <a:lnTo>
                  <a:pt x="5238" y="3785"/>
                </a:lnTo>
                <a:lnTo>
                  <a:pt x="5238" y="3841"/>
                </a:lnTo>
                <a:lnTo>
                  <a:pt x="5257" y="3878"/>
                </a:lnTo>
                <a:lnTo>
                  <a:pt x="5350" y="4046"/>
                </a:lnTo>
                <a:lnTo>
                  <a:pt x="5257" y="4195"/>
                </a:lnTo>
                <a:lnTo>
                  <a:pt x="5182" y="4362"/>
                </a:lnTo>
                <a:lnTo>
                  <a:pt x="4977" y="4362"/>
                </a:lnTo>
                <a:lnTo>
                  <a:pt x="4940" y="4381"/>
                </a:lnTo>
                <a:lnTo>
                  <a:pt x="4884" y="4400"/>
                </a:lnTo>
                <a:lnTo>
                  <a:pt x="4865" y="4437"/>
                </a:lnTo>
                <a:lnTo>
                  <a:pt x="4847" y="4493"/>
                </a:lnTo>
                <a:lnTo>
                  <a:pt x="4828" y="4698"/>
                </a:lnTo>
                <a:lnTo>
                  <a:pt x="4847" y="4922"/>
                </a:lnTo>
                <a:lnTo>
                  <a:pt x="4865" y="4978"/>
                </a:lnTo>
                <a:lnTo>
                  <a:pt x="4884" y="5015"/>
                </a:lnTo>
                <a:lnTo>
                  <a:pt x="4940" y="5033"/>
                </a:lnTo>
                <a:lnTo>
                  <a:pt x="5182" y="5033"/>
                </a:lnTo>
                <a:lnTo>
                  <a:pt x="5257" y="5201"/>
                </a:lnTo>
                <a:lnTo>
                  <a:pt x="5350" y="5350"/>
                </a:lnTo>
                <a:lnTo>
                  <a:pt x="5257" y="5518"/>
                </a:lnTo>
                <a:lnTo>
                  <a:pt x="5238" y="5574"/>
                </a:lnTo>
                <a:lnTo>
                  <a:pt x="5238" y="5630"/>
                </a:lnTo>
                <a:lnTo>
                  <a:pt x="5257" y="5667"/>
                </a:lnTo>
                <a:lnTo>
                  <a:pt x="5294" y="5704"/>
                </a:lnTo>
                <a:lnTo>
                  <a:pt x="5480" y="5835"/>
                </a:lnTo>
                <a:lnTo>
                  <a:pt x="5667" y="5928"/>
                </a:lnTo>
                <a:lnTo>
                  <a:pt x="5760" y="5928"/>
                </a:lnTo>
                <a:lnTo>
                  <a:pt x="5816" y="5910"/>
                </a:lnTo>
                <a:lnTo>
                  <a:pt x="5853" y="5854"/>
                </a:lnTo>
                <a:lnTo>
                  <a:pt x="5946" y="5704"/>
                </a:lnTo>
                <a:lnTo>
                  <a:pt x="6300" y="5704"/>
                </a:lnTo>
                <a:lnTo>
                  <a:pt x="6412" y="5854"/>
                </a:lnTo>
                <a:lnTo>
                  <a:pt x="6431" y="5910"/>
                </a:lnTo>
                <a:lnTo>
                  <a:pt x="6487" y="5928"/>
                </a:lnTo>
                <a:lnTo>
                  <a:pt x="6580" y="5928"/>
                </a:lnTo>
                <a:lnTo>
                  <a:pt x="6785" y="5835"/>
                </a:lnTo>
                <a:lnTo>
                  <a:pt x="6953" y="5704"/>
                </a:lnTo>
                <a:lnTo>
                  <a:pt x="6990" y="5667"/>
                </a:lnTo>
                <a:lnTo>
                  <a:pt x="7009" y="5630"/>
                </a:lnTo>
                <a:lnTo>
                  <a:pt x="7009" y="5574"/>
                </a:lnTo>
                <a:lnTo>
                  <a:pt x="6990" y="5518"/>
                </a:lnTo>
                <a:lnTo>
                  <a:pt x="6897" y="5350"/>
                </a:lnTo>
                <a:lnTo>
                  <a:pt x="6990" y="5201"/>
                </a:lnTo>
                <a:lnTo>
                  <a:pt x="7083" y="5033"/>
                </a:lnTo>
                <a:lnTo>
                  <a:pt x="7326" y="5033"/>
                </a:lnTo>
                <a:lnTo>
                  <a:pt x="7363" y="5015"/>
                </a:lnTo>
                <a:lnTo>
                  <a:pt x="7400" y="4959"/>
                </a:lnTo>
                <a:lnTo>
                  <a:pt x="7419" y="4922"/>
                </a:lnTo>
                <a:lnTo>
                  <a:pt x="7437" y="4698"/>
                </a:lnTo>
                <a:lnTo>
                  <a:pt x="7419" y="4493"/>
                </a:lnTo>
                <a:lnTo>
                  <a:pt x="7400" y="4437"/>
                </a:lnTo>
                <a:lnTo>
                  <a:pt x="7363" y="4400"/>
                </a:lnTo>
                <a:lnTo>
                  <a:pt x="7326" y="4381"/>
                </a:lnTo>
                <a:lnTo>
                  <a:pt x="7270" y="4362"/>
                </a:lnTo>
                <a:lnTo>
                  <a:pt x="7083" y="4362"/>
                </a:lnTo>
                <a:lnTo>
                  <a:pt x="6990" y="4195"/>
                </a:lnTo>
                <a:lnTo>
                  <a:pt x="6897" y="4046"/>
                </a:lnTo>
                <a:lnTo>
                  <a:pt x="6990" y="3878"/>
                </a:lnTo>
                <a:lnTo>
                  <a:pt x="7009" y="3841"/>
                </a:lnTo>
                <a:lnTo>
                  <a:pt x="7009" y="3785"/>
                </a:lnTo>
                <a:lnTo>
                  <a:pt x="6990" y="3729"/>
                </a:lnTo>
                <a:lnTo>
                  <a:pt x="6953" y="3691"/>
                </a:lnTo>
                <a:lnTo>
                  <a:pt x="6785" y="3580"/>
                </a:lnTo>
                <a:lnTo>
                  <a:pt x="6580" y="3486"/>
                </a:lnTo>
                <a:lnTo>
                  <a:pt x="6524" y="3468"/>
                </a:lnTo>
                <a:lnTo>
                  <a:pt x="6487" y="3486"/>
                </a:lnTo>
                <a:lnTo>
                  <a:pt x="6431" y="3505"/>
                </a:lnTo>
                <a:lnTo>
                  <a:pt x="6412" y="3542"/>
                </a:lnTo>
                <a:lnTo>
                  <a:pt x="6300" y="3710"/>
                </a:lnTo>
                <a:lnTo>
                  <a:pt x="6133" y="3691"/>
                </a:lnTo>
                <a:lnTo>
                  <a:pt x="5946" y="3710"/>
                </a:lnTo>
                <a:lnTo>
                  <a:pt x="5853" y="3542"/>
                </a:lnTo>
                <a:lnTo>
                  <a:pt x="5816" y="3505"/>
                </a:lnTo>
                <a:lnTo>
                  <a:pt x="5760" y="3486"/>
                </a:lnTo>
                <a:lnTo>
                  <a:pt x="5723" y="3468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54" name="Google Shape;51;p7"/>
          <p:cNvSpPr/>
          <p:nvPr/>
        </p:nvSpPr>
        <p:spPr>
          <a:xfrm>
            <a:off x="7979552" y="3331583"/>
            <a:ext cx="613272" cy="621225"/>
          </a:xfrm>
          <a:custGeom>
            <a:avLst/>
            <a:gdLst/>
            <a:ahLst/>
            <a:cxnLst/>
            <a:rect l="l" t="t" r="r" b="b"/>
            <a:pathLst>
              <a:path w="5742" h="5742" extrusionOk="0">
                <a:moveTo>
                  <a:pt x="4940" y="1827"/>
                </a:moveTo>
                <a:lnTo>
                  <a:pt x="5052" y="2069"/>
                </a:lnTo>
                <a:lnTo>
                  <a:pt x="5126" y="2330"/>
                </a:lnTo>
                <a:lnTo>
                  <a:pt x="5182" y="2591"/>
                </a:lnTo>
                <a:lnTo>
                  <a:pt x="5182" y="2871"/>
                </a:lnTo>
                <a:lnTo>
                  <a:pt x="5163" y="3169"/>
                </a:lnTo>
                <a:lnTo>
                  <a:pt x="4828" y="3076"/>
                </a:lnTo>
                <a:lnTo>
                  <a:pt x="4735" y="3039"/>
                </a:lnTo>
                <a:lnTo>
                  <a:pt x="4660" y="2964"/>
                </a:lnTo>
                <a:lnTo>
                  <a:pt x="4455" y="2647"/>
                </a:lnTo>
                <a:lnTo>
                  <a:pt x="4418" y="2573"/>
                </a:lnTo>
                <a:lnTo>
                  <a:pt x="4418" y="2498"/>
                </a:lnTo>
                <a:lnTo>
                  <a:pt x="4418" y="2423"/>
                </a:lnTo>
                <a:lnTo>
                  <a:pt x="4455" y="2349"/>
                </a:lnTo>
                <a:lnTo>
                  <a:pt x="4679" y="1995"/>
                </a:lnTo>
                <a:lnTo>
                  <a:pt x="4735" y="1957"/>
                </a:lnTo>
                <a:lnTo>
                  <a:pt x="4791" y="1902"/>
                </a:lnTo>
                <a:lnTo>
                  <a:pt x="4940" y="1827"/>
                </a:lnTo>
                <a:close/>
                <a:moveTo>
                  <a:pt x="2778" y="541"/>
                </a:moveTo>
                <a:lnTo>
                  <a:pt x="3113" y="876"/>
                </a:lnTo>
                <a:lnTo>
                  <a:pt x="3150" y="932"/>
                </a:lnTo>
                <a:lnTo>
                  <a:pt x="3169" y="1007"/>
                </a:lnTo>
                <a:lnTo>
                  <a:pt x="3150" y="1081"/>
                </a:lnTo>
                <a:lnTo>
                  <a:pt x="3113" y="1137"/>
                </a:lnTo>
                <a:lnTo>
                  <a:pt x="3057" y="1193"/>
                </a:lnTo>
                <a:lnTo>
                  <a:pt x="2945" y="1324"/>
                </a:lnTo>
                <a:lnTo>
                  <a:pt x="2908" y="1342"/>
                </a:lnTo>
                <a:lnTo>
                  <a:pt x="2908" y="1380"/>
                </a:lnTo>
                <a:lnTo>
                  <a:pt x="2908" y="1417"/>
                </a:lnTo>
                <a:lnTo>
                  <a:pt x="2945" y="1454"/>
                </a:lnTo>
                <a:lnTo>
                  <a:pt x="2983" y="1491"/>
                </a:lnTo>
                <a:lnTo>
                  <a:pt x="3020" y="1529"/>
                </a:lnTo>
                <a:lnTo>
                  <a:pt x="3020" y="1566"/>
                </a:lnTo>
                <a:lnTo>
                  <a:pt x="3020" y="1603"/>
                </a:lnTo>
                <a:lnTo>
                  <a:pt x="2983" y="1641"/>
                </a:lnTo>
                <a:lnTo>
                  <a:pt x="2889" y="1734"/>
                </a:lnTo>
                <a:lnTo>
                  <a:pt x="2871" y="1752"/>
                </a:lnTo>
                <a:lnTo>
                  <a:pt x="2684" y="1752"/>
                </a:lnTo>
                <a:lnTo>
                  <a:pt x="2666" y="1771"/>
                </a:lnTo>
                <a:lnTo>
                  <a:pt x="2554" y="1883"/>
                </a:lnTo>
                <a:lnTo>
                  <a:pt x="2517" y="1939"/>
                </a:lnTo>
                <a:lnTo>
                  <a:pt x="2535" y="1995"/>
                </a:lnTo>
                <a:lnTo>
                  <a:pt x="2703" y="2368"/>
                </a:lnTo>
                <a:lnTo>
                  <a:pt x="2722" y="2405"/>
                </a:lnTo>
                <a:lnTo>
                  <a:pt x="2703" y="2442"/>
                </a:lnTo>
                <a:lnTo>
                  <a:pt x="2666" y="2479"/>
                </a:lnTo>
                <a:lnTo>
                  <a:pt x="2628" y="2498"/>
                </a:lnTo>
                <a:lnTo>
                  <a:pt x="2554" y="2498"/>
                </a:lnTo>
                <a:lnTo>
                  <a:pt x="2535" y="2479"/>
                </a:lnTo>
                <a:lnTo>
                  <a:pt x="2498" y="2479"/>
                </a:lnTo>
                <a:lnTo>
                  <a:pt x="2386" y="2386"/>
                </a:lnTo>
                <a:lnTo>
                  <a:pt x="2349" y="2349"/>
                </a:lnTo>
                <a:lnTo>
                  <a:pt x="2312" y="2330"/>
                </a:lnTo>
                <a:lnTo>
                  <a:pt x="2256" y="2330"/>
                </a:lnTo>
                <a:lnTo>
                  <a:pt x="2218" y="2349"/>
                </a:lnTo>
                <a:lnTo>
                  <a:pt x="1846" y="2461"/>
                </a:lnTo>
                <a:lnTo>
                  <a:pt x="1808" y="2479"/>
                </a:lnTo>
                <a:lnTo>
                  <a:pt x="1790" y="2517"/>
                </a:lnTo>
                <a:lnTo>
                  <a:pt x="1771" y="2554"/>
                </a:lnTo>
                <a:lnTo>
                  <a:pt x="1752" y="2591"/>
                </a:lnTo>
                <a:lnTo>
                  <a:pt x="1771" y="2666"/>
                </a:lnTo>
                <a:lnTo>
                  <a:pt x="1827" y="2722"/>
                </a:lnTo>
                <a:lnTo>
                  <a:pt x="1957" y="2778"/>
                </a:lnTo>
                <a:lnTo>
                  <a:pt x="2125" y="2852"/>
                </a:lnTo>
                <a:lnTo>
                  <a:pt x="2312" y="2871"/>
                </a:lnTo>
                <a:lnTo>
                  <a:pt x="2367" y="2871"/>
                </a:lnTo>
                <a:lnTo>
                  <a:pt x="2405" y="2908"/>
                </a:lnTo>
                <a:lnTo>
                  <a:pt x="2498" y="3039"/>
                </a:lnTo>
                <a:lnTo>
                  <a:pt x="2591" y="3150"/>
                </a:lnTo>
                <a:lnTo>
                  <a:pt x="2647" y="3206"/>
                </a:lnTo>
                <a:lnTo>
                  <a:pt x="2684" y="3244"/>
                </a:lnTo>
                <a:lnTo>
                  <a:pt x="3523" y="3244"/>
                </a:lnTo>
                <a:lnTo>
                  <a:pt x="3598" y="3262"/>
                </a:lnTo>
                <a:lnTo>
                  <a:pt x="3672" y="3300"/>
                </a:lnTo>
                <a:lnTo>
                  <a:pt x="3728" y="3337"/>
                </a:lnTo>
                <a:lnTo>
                  <a:pt x="3877" y="3505"/>
                </a:lnTo>
                <a:lnTo>
                  <a:pt x="3933" y="3560"/>
                </a:lnTo>
                <a:lnTo>
                  <a:pt x="3952" y="3616"/>
                </a:lnTo>
                <a:lnTo>
                  <a:pt x="3970" y="3691"/>
                </a:lnTo>
                <a:lnTo>
                  <a:pt x="3989" y="3747"/>
                </a:lnTo>
                <a:lnTo>
                  <a:pt x="3970" y="3859"/>
                </a:lnTo>
                <a:lnTo>
                  <a:pt x="3952" y="3971"/>
                </a:lnTo>
                <a:lnTo>
                  <a:pt x="3896" y="4064"/>
                </a:lnTo>
                <a:lnTo>
                  <a:pt x="3821" y="4138"/>
                </a:lnTo>
                <a:lnTo>
                  <a:pt x="3691" y="4269"/>
                </a:lnTo>
                <a:lnTo>
                  <a:pt x="3654" y="4325"/>
                </a:lnTo>
                <a:lnTo>
                  <a:pt x="3616" y="4399"/>
                </a:lnTo>
                <a:lnTo>
                  <a:pt x="3560" y="4586"/>
                </a:lnTo>
                <a:lnTo>
                  <a:pt x="3374" y="5126"/>
                </a:lnTo>
                <a:lnTo>
                  <a:pt x="3113" y="5164"/>
                </a:lnTo>
                <a:lnTo>
                  <a:pt x="2871" y="5182"/>
                </a:lnTo>
                <a:lnTo>
                  <a:pt x="2871" y="4865"/>
                </a:lnTo>
                <a:lnTo>
                  <a:pt x="2871" y="4735"/>
                </a:lnTo>
                <a:lnTo>
                  <a:pt x="2815" y="4586"/>
                </a:lnTo>
                <a:lnTo>
                  <a:pt x="2722" y="4418"/>
                </a:lnTo>
                <a:lnTo>
                  <a:pt x="2610" y="4269"/>
                </a:lnTo>
                <a:lnTo>
                  <a:pt x="2554" y="4213"/>
                </a:lnTo>
                <a:lnTo>
                  <a:pt x="2535" y="4157"/>
                </a:lnTo>
                <a:lnTo>
                  <a:pt x="2498" y="4082"/>
                </a:lnTo>
                <a:lnTo>
                  <a:pt x="2498" y="4008"/>
                </a:lnTo>
                <a:lnTo>
                  <a:pt x="2498" y="3635"/>
                </a:lnTo>
                <a:lnTo>
                  <a:pt x="2479" y="3542"/>
                </a:lnTo>
                <a:lnTo>
                  <a:pt x="2442" y="3449"/>
                </a:lnTo>
                <a:lnTo>
                  <a:pt x="2386" y="3374"/>
                </a:lnTo>
                <a:lnTo>
                  <a:pt x="2312" y="3318"/>
                </a:lnTo>
                <a:lnTo>
                  <a:pt x="1734" y="3020"/>
                </a:lnTo>
                <a:lnTo>
                  <a:pt x="1547" y="2889"/>
                </a:lnTo>
                <a:lnTo>
                  <a:pt x="1380" y="2759"/>
                </a:lnTo>
                <a:lnTo>
                  <a:pt x="1361" y="2759"/>
                </a:lnTo>
                <a:lnTo>
                  <a:pt x="1249" y="2628"/>
                </a:lnTo>
                <a:lnTo>
                  <a:pt x="1156" y="2517"/>
                </a:lnTo>
                <a:lnTo>
                  <a:pt x="746" y="1920"/>
                </a:lnTo>
                <a:lnTo>
                  <a:pt x="858" y="1734"/>
                </a:lnTo>
                <a:lnTo>
                  <a:pt x="969" y="1547"/>
                </a:lnTo>
                <a:lnTo>
                  <a:pt x="1100" y="1380"/>
                </a:lnTo>
                <a:lnTo>
                  <a:pt x="1249" y="1212"/>
                </a:lnTo>
                <a:lnTo>
                  <a:pt x="1398" y="1063"/>
                </a:lnTo>
                <a:lnTo>
                  <a:pt x="1566" y="951"/>
                </a:lnTo>
                <a:lnTo>
                  <a:pt x="1752" y="839"/>
                </a:lnTo>
                <a:lnTo>
                  <a:pt x="1957" y="727"/>
                </a:lnTo>
                <a:lnTo>
                  <a:pt x="2237" y="876"/>
                </a:lnTo>
                <a:lnTo>
                  <a:pt x="2274" y="895"/>
                </a:lnTo>
                <a:lnTo>
                  <a:pt x="2367" y="895"/>
                </a:lnTo>
                <a:lnTo>
                  <a:pt x="2405" y="858"/>
                </a:lnTo>
                <a:lnTo>
                  <a:pt x="2442" y="839"/>
                </a:lnTo>
                <a:lnTo>
                  <a:pt x="2479" y="802"/>
                </a:lnTo>
                <a:lnTo>
                  <a:pt x="2498" y="764"/>
                </a:lnTo>
                <a:lnTo>
                  <a:pt x="2498" y="709"/>
                </a:lnTo>
                <a:lnTo>
                  <a:pt x="2498" y="578"/>
                </a:lnTo>
                <a:lnTo>
                  <a:pt x="2778" y="541"/>
                </a:lnTo>
                <a:close/>
                <a:moveTo>
                  <a:pt x="2573" y="0"/>
                </a:moveTo>
                <a:lnTo>
                  <a:pt x="2293" y="56"/>
                </a:lnTo>
                <a:lnTo>
                  <a:pt x="2013" y="131"/>
                </a:lnTo>
                <a:lnTo>
                  <a:pt x="1752" y="224"/>
                </a:lnTo>
                <a:lnTo>
                  <a:pt x="1491" y="336"/>
                </a:lnTo>
                <a:lnTo>
                  <a:pt x="1268" y="485"/>
                </a:lnTo>
                <a:lnTo>
                  <a:pt x="1044" y="653"/>
                </a:lnTo>
                <a:lnTo>
                  <a:pt x="839" y="839"/>
                </a:lnTo>
                <a:lnTo>
                  <a:pt x="653" y="1044"/>
                </a:lnTo>
                <a:lnTo>
                  <a:pt x="485" y="1268"/>
                </a:lnTo>
                <a:lnTo>
                  <a:pt x="336" y="1491"/>
                </a:lnTo>
                <a:lnTo>
                  <a:pt x="224" y="1752"/>
                </a:lnTo>
                <a:lnTo>
                  <a:pt x="131" y="2013"/>
                </a:lnTo>
                <a:lnTo>
                  <a:pt x="56" y="2293"/>
                </a:lnTo>
                <a:lnTo>
                  <a:pt x="0" y="2573"/>
                </a:lnTo>
                <a:lnTo>
                  <a:pt x="0" y="2871"/>
                </a:lnTo>
                <a:lnTo>
                  <a:pt x="0" y="3169"/>
                </a:lnTo>
                <a:lnTo>
                  <a:pt x="56" y="3449"/>
                </a:lnTo>
                <a:lnTo>
                  <a:pt x="131" y="3728"/>
                </a:lnTo>
                <a:lnTo>
                  <a:pt x="224" y="3989"/>
                </a:lnTo>
                <a:lnTo>
                  <a:pt x="336" y="4250"/>
                </a:lnTo>
                <a:lnTo>
                  <a:pt x="485" y="4474"/>
                </a:lnTo>
                <a:lnTo>
                  <a:pt x="653" y="4698"/>
                </a:lnTo>
                <a:lnTo>
                  <a:pt x="839" y="4903"/>
                </a:lnTo>
                <a:lnTo>
                  <a:pt x="1044" y="5089"/>
                </a:lnTo>
                <a:lnTo>
                  <a:pt x="1268" y="5257"/>
                </a:lnTo>
                <a:lnTo>
                  <a:pt x="1491" y="5406"/>
                </a:lnTo>
                <a:lnTo>
                  <a:pt x="1752" y="5518"/>
                </a:lnTo>
                <a:lnTo>
                  <a:pt x="2013" y="5611"/>
                </a:lnTo>
                <a:lnTo>
                  <a:pt x="2293" y="5685"/>
                </a:lnTo>
                <a:lnTo>
                  <a:pt x="2573" y="5741"/>
                </a:lnTo>
                <a:lnTo>
                  <a:pt x="3169" y="5741"/>
                </a:lnTo>
                <a:lnTo>
                  <a:pt x="3449" y="5685"/>
                </a:lnTo>
                <a:lnTo>
                  <a:pt x="3728" y="5611"/>
                </a:lnTo>
                <a:lnTo>
                  <a:pt x="3989" y="5518"/>
                </a:lnTo>
                <a:lnTo>
                  <a:pt x="4250" y="5406"/>
                </a:lnTo>
                <a:lnTo>
                  <a:pt x="4474" y="5257"/>
                </a:lnTo>
                <a:lnTo>
                  <a:pt x="4697" y="5089"/>
                </a:lnTo>
                <a:lnTo>
                  <a:pt x="4902" y="4903"/>
                </a:lnTo>
                <a:lnTo>
                  <a:pt x="5089" y="4698"/>
                </a:lnTo>
                <a:lnTo>
                  <a:pt x="5257" y="4474"/>
                </a:lnTo>
                <a:lnTo>
                  <a:pt x="5406" y="4250"/>
                </a:lnTo>
                <a:lnTo>
                  <a:pt x="5518" y="3989"/>
                </a:lnTo>
                <a:lnTo>
                  <a:pt x="5611" y="3728"/>
                </a:lnTo>
                <a:lnTo>
                  <a:pt x="5685" y="3449"/>
                </a:lnTo>
                <a:lnTo>
                  <a:pt x="5741" y="3169"/>
                </a:lnTo>
                <a:lnTo>
                  <a:pt x="5741" y="2871"/>
                </a:lnTo>
                <a:lnTo>
                  <a:pt x="5741" y="2573"/>
                </a:lnTo>
                <a:lnTo>
                  <a:pt x="5685" y="2293"/>
                </a:lnTo>
                <a:lnTo>
                  <a:pt x="5611" y="2013"/>
                </a:lnTo>
                <a:lnTo>
                  <a:pt x="5518" y="1752"/>
                </a:lnTo>
                <a:lnTo>
                  <a:pt x="5406" y="1491"/>
                </a:lnTo>
                <a:lnTo>
                  <a:pt x="5257" y="1268"/>
                </a:lnTo>
                <a:lnTo>
                  <a:pt x="5089" y="1044"/>
                </a:lnTo>
                <a:lnTo>
                  <a:pt x="4902" y="839"/>
                </a:lnTo>
                <a:lnTo>
                  <a:pt x="4697" y="653"/>
                </a:lnTo>
                <a:lnTo>
                  <a:pt x="4474" y="485"/>
                </a:lnTo>
                <a:lnTo>
                  <a:pt x="4250" y="336"/>
                </a:lnTo>
                <a:lnTo>
                  <a:pt x="3989" y="224"/>
                </a:lnTo>
                <a:lnTo>
                  <a:pt x="3728" y="131"/>
                </a:lnTo>
                <a:lnTo>
                  <a:pt x="3449" y="56"/>
                </a:lnTo>
                <a:lnTo>
                  <a:pt x="3169" y="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55" name="Google Shape;49;p7"/>
          <p:cNvSpPr/>
          <p:nvPr/>
        </p:nvSpPr>
        <p:spPr>
          <a:xfrm>
            <a:off x="9214662" y="3420537"/>
            <a:ext cx="559705" cy="367617"/>
          </a:xfrm>
          <a:custGeom>
            <a:avLst/>
            <a:gdLst/>
            <a:ahLst/>
            <a:cxnLst/>
            <a:rect l="l" t="t" r="r" b="b"/>
            <a:pathLst>
              <a:path w="6674" h="5201" extrusionOk="0">
                <a:moveTo>
                  <a:pt x="1585" y="3281"/>
                </a:moveTo>
                <a:lnTo>
                  <a:pt x="1790" y="3300"/>
                </a:lnTo>
                <a:lnTo>
                  <a:pt x="1995" y="3318"/>
                </a:lnTo>
                <a:lnTo>
                  <a:pt x="2200" y="3374"/>
                </a:lnTo>
                <a:lnTo>
                  <a:pt x="2386" y="3430"/>
                </a:lnTo>
                <a:lnTo>
                  <a:pt x="2349" y="3915"/>
                </a:lnTo>
                <a:lnTo>
                  <a:pt x="2330" y="4026"/>
                </a:lnTo>
                <a:lnTo>
                  <a:pt x="2293" y="4120"/>
                </a:lnTo>
                <a:lnTo>
                  <a:pt x="2237" y="4213"/>
                </a:lnTo>
                <a:lnTo>
                  <a:pt x="2162" y="4287"/>
                </a:lnTo>
                <a:lnTo>
                  <a:pt x="2088" y="4362"/>
                </a:lnTo>
                <a:lnTo>
                  <a:pt x="1976" y="4399"/>
                </a:lnTo>
                <a:lnTo>
                  <a:pt x="1883" y="4437"/>
                </a:lnTo>
                <a:lnTo>
                  <a:pt x="1771" y="4455"/>
                </a:lnTo>
                <a:lnTo>
                  <a:pt x="1342" y="4455"/>
                </a:lnTo>
                <a:lnTo>
                  <a:pt x="1212" y="4437"/>
                </a:lnTo>
                <a:lnTo>
                  <a:pt x="1100" y="4399"/>
                </a:lnTo>
                <a:lnTo>
                  <a:pt x="1007" y="4343"/>
                </a:lnTo>
                <a:lnTo>
                  <a:pt x="914" y="4269"/>
                </a:lnTo>
                <a:lnTo>
                  <a:pt x="839" y="4194"/>
                </a:lnTo>
                <a:lnTo>
                  <a:pt x="783" y="4101"/>
                </a:lnTo>
                <a:lnTo>
                  <a:pt x="746" y="3989"/>
                </a:lnTo>
                <a:lnTo>
                  <a:pt x="746" y="3877"/>
                </a:lnTo>
                <a:lnTo>
                  <a:pt x="746" y="3430"/>
                </a:lnTo>
                <a:lnTo>
                  <a:pt x="914" y="3374"/>
                </a:lnTo>
                <a:lnTo>
                  <a:pt x="1119" y="3337"/>
                </a:lnTo>
                <a:lnTo>
                  <a:pt x="1342" y="3300"/>
                </a:lnTo>
                <a:lnTo>
                  <a:pt x="1585" y="3281"/>
                </a:lnTo>
                <a:close/>
                <a:moveTo>
                  <a:pt x="5089" y="3281"/>
                </a:moveTo>
                <a:lnTo>
                  <a:pt x="5331" y="3300"/>
                </a:lnTo>
                <a:lnTo>
                  <a:pt x="5555" y="3318"/>
                </a:lnTo>
                <a:lnTo>
                  <a:pt x="5760" y="3374"/>
                </a:lnTo>
                <a:lnTo>
                  <a:pt x="5928" y="3430"/>
                </a:lnTo>
                <a:lnTo>
                  <a:pt x="5928" y="3859"/>
                </a:lnTo>
                <a:lnTo>
                  <a:pt x="5928" y="3989"/>
                </a:lnTo>
                <a:lnTo>
                  <a:pt x="5890" y="4101"/>
                </a:lnTo>
                <a:lnTo>
                  <a:pt x="5834" y="4194"/>
                </a:lnTo>
                <a:lnTo>
                  <a:pt x="5760" y="4269"/>
                </a:lnTo>
                <a:lnTo>
                  <a:pt x="5667" y="4343"/>
                </a:lnTo>
                <a:lnTo>
                  <a:pt x="5573" y="4399"/>
                </a:lnTo>
                <a:lnTo>
                  <a:pt x="5462" y="4437"/>
                </a:lnTo>
                <a:lnTo>
                  <a:pt x="5350" y="4455"/>
                </a:lnTo>
                <a:lnTo>
                  <a:pt x="4902" y="4455"/>
                </a:lnTo>
                <a:lnTo>
                  <a:pt x="4791" y="4437"/>
                </a:lnTo>
                <a:lnTo>
                  <a:pt x="4697" y="4399"/>
                </a:lnTo>
                <a:lnTo>
                  <a:pt x="4586" y="4362"/>
                </a:lnTo>
                <a:lnTo>
                  <a:pt x="4511" y="4287"/>
                </a:lnTo>
                <a:lnTo>
                  <a:pt x="4436" y="4213"/>
                </a:lnTo>
                <a:lnTo>
                  <a:pt x="4381" y="4120"/>
                </a:lnTo>
                <a:lnTo>
                  <a:pt x="4343" y="4026"/>
                </a:lnTo>
                <a:lnTo>
                  <a:pt x="4325" y="3915"/>
                </a:lnTo>
                <a:lnTo>
                  <a:pt x="4287" y="3430"/>
                </a:lnTo>
                <a:lnTo>
                  <a:pt x="4474" y="3355"/>
                </a:lnTo>
                <a:lnTo>
                  <a:pt x="4679" y="3318"/>
                </a:lnTo>
                <a:lnTo>
                  <a:pt x="4884" y="3281"/>
                </a:lnTo>
                <a:close/>
                <a:moveTo>
                  <a:pt x="1435" y="0"/>
                </a:moveTo>
                <a:lnTo>
                  <a:pt x="1230" y="38"/>
                </a:lnTo>
                <a:lnTo>
                  <a:pt x="1044" y="112"/>
                </a:lnTo>
                <a:lnTo>
                  <a:pt x="876" y="243"/>
                </a:lnTo>
                <a:lnTo>
                  <a:pt x="727" y="392"/>
                </a:lnTo>
                <a:lnTo>
                  <a:pt x="615" y="578"/>
                </a:lnTo>
                <a:lnTo>
                  <a:pt x="541" y="764"/>
                </a:lnTo>
                <a:lnTo>
                  <a:pt x="19" y="2889"/>
                </a:lnTo>
                <a:lnTo>
                  <a:pt x="0" y="3057"/>
                </a:lnTo>
                <a:lnTo>
                  <a:pt x="0" y="3877"/>
                </a:lnTo>
                <a:lnTo>
                  <a:pt x="0" y="4008"/>
                </a:lnTo>
                <a:lnTo>
                  <a:pt x="19" y="4138"/>
                </a:lnTo>
                <a:lnTo>
                  <a:pt x="56" y="4269"/>
                </a:lnTo>
                <a:lnTo>
                  <a:pt x="93" y="4381"/>
                </a:lnTo>
                <a:lnTo>
                  <a:pt x="168" y="4511"/>
                </a:lnTo>
                <a:lnTo>
                  <a:pt x="224" y="4623"/>
                </a:lnTo>
                <a:lnTo>
                  <a:pt x="298" y="4716"/>
                </a:lnTo>
                <a:lnTo>
                  <a:pt x="392" y="4809"/>
                </a:lnTo>
                <a:lnTo>
                  <a:pt x="485" y="4903"/>
                </a:lnTo>
                <a:lnTo>
                  <a:pt x="597" y="4977"/>
                </a:lnTo>
                <a:lnTo>
                  <a:pt x="708" y="5033"/>
                </a:lnTo>
                <a:lnTo>
                  <a:pt x="820" y="5089"/>
                </a:lnTo>
                <a:lnTo>
                  <a:pt x="951" y="5145"/>
                </a:lnTo>
                <a:lnTo>
                  <a:pt x="1063" y="5182"/>
                </a:lnTo>
                <a:lnTo>
                  <a:pt x="1212" y="5201"/>
                </a:lnTo>
                <a:lnTo>
                  <a:pt x="1901" y="5201"/>
                </a:lnTo>
                <a:lnTo>
                  <a:pt x="2032" y="5182"/>
                </a:lnTo>
                <a:lnTo>
                  <a:pt x="2162" y="5145"/>
                </a:lnTo>
                <a:lnTo>
                  <a:pt x="2274" y="5108"/>
                </a:lnTo>
                <a:lnTo>
                  <a:pt x="2386" y="5052"/>
                </a:lnTo>
                <a:lnTo>
                  <a:pt x="2498" y="4996"/>
                </a:lnTo>
                <a:lnTo>
                  <a:pt x="2591" y="4921"/>
                </a:lnTo>
                <a:lnTo>
                  <a:pt x="2684" y="4847"/>
                </a:lnTo>
                <a:lnTo>
                  <a:pt x="2777" y="4753"/>
                </a:lnTo>
                <a:lnTo>
                  <a:pt x="2852" y="4660"/>
                </a:lnTo>
                <a:lnTo>
                  <a:pt x="2927" y="4567"/>
                </a:lnTo>
                <a:lnTo>
                  <a:pt x="2983" y="4455"/>
                </a:lnTo>
                <a:lnTo>
                  <a:pt x="3038" y="4343"/>
                </a:lnTo>
                <a:lnTo>
                  <a:pt x="3076" y="4232"/>
                </a:lnTo>
                <a:lnTo>
                  <a:pt x="3094" y="4101"/>
                </a:lnTo>
                <a:lnTo>
                  <a:pt x="3113" y="3971"/>
                </a:lnTo>
                <a:lnTo>
                  <a:pt x="3150" y="3523"/>
                </a:lnTo>
                <a:lnTo>
                  <a:pt x="3579" y="3523"/>
                </a:lnTo>
                <a:lnTo>
                  <a:pt x="3598" y="3971"/>
                </a:lnTo>
                <a:lnTo>
                  <a:pt x="3616" y="4101"/>
                </a:lnTo>
                <a:lnTo>
                  <a:pt x="3654" y="4232"/>
                </a:lnTo>
                <a:lnTo>
                  <a:pt x="3691" y="4343"/>
                </a:lnTo>
                <a:lnTo>
                  <a:pt x="3728" y="4455"/>
                </a:lnTo>
                <a:lnTo>
                  <a:pt x="3803" y="4567"/>
                </a:lnTo>
                <a:lnTo>
                  <a:pt x="3859" y="4660"/>
                </a:lnTo>
                <a:lnTo>
                  <a:pt x="3952" y="4753"/>
                </a:lnTo>
                <a:lnTo>
                  <a:pt x="4026" y="4847"/>
                </a:lnTo>
                <a:lnTo>
                  <a:pt x="4120" y="4921"/>
                </a:lnTo>
                <a:lnTo>
                  <a:pt x="4231" y="4996"/>
                </a:lnTo>
                <a:lnTo>
                  <a:pt x="4325" y="5052"/>
                </a:lnTo>
                <a:lnTo>
                  <a:pt x="4455" y="5108"/>
                </a:lnTo>
                <a:lnTo>
                  <a:pt x="4567" y="5145"/>
                </a:lnTo>
                <a:lnTo>
                  <a:pt x="4697" y="5182"/>
                </a:lnTo>
                <a:lnTo>
                  <a:pt x="4809" y="5201"/>
                </a:lnTo>
                <a:lnTo>
                  <a:pt x="5480" y="5201"/>
                </a:lnTo>
                <a:lnTo>
                  <a:pt x="5611" y="5182"/>
                </a:lnTo>
                <a:lnTo>
                  <a:pt x="5741" y="5145"/>
                </a:lnTo>
                <a:lnTo>
                  <a:pt x="5872" y="5089"/>
                </a:lnTo>
                <a:lnTo>
                  <a:pt x="5984" y="5033"/>
                </a:lnTo>
                <a:lnTo>
                  <a:pt x="6095" y="4977"/>
                </a:lnTo>
                <a:lnTo>
                  <a:pt x="6189" y="4903"/>
                </a:lnTo>
                <a:lnTo>
                  <a:pt x="6282" y="4809"/>
                </a:lnTo>
                <a:lnTo>
                  <a:pt x="6375" y="4716"/>
                </a:lnTo>
                <a:lnTo>
                  <a:pt x="6450" y="4623"/>
                </a:lnTo>
                <a:lnTo>
                  <a:pt x="6524" y="4511"/>
                </a:lnTo>
                <a:lnTo>
                  <a:pt x="6580" y="4399"/>
                </a:lnTo>
                <a:lnTo>
                  <a:pt x="6617" y="4269"/>
                </a:lnTo>
                <a:lnTo>
                  <a:pt x="6655" y="4138"/>
                </a:lnTo>
                <a:lnTo>
                  <a:pt x="6673" y="4008"/>
                </a:lnTo>
                <a:lnTo>
                  <a:pt x="6673" y="3877"/>
                </a:lnTo>
                <a:lnTo>
                  <a:pt x="6673" y="3057"/>
                </a:lnTo>
                <a:lnTo>
                  <a:pt x="6655" y="2889"/>
                </a:lnTo>
                <a:lnTo>
                  <a:pt x="6133" y="764"/>
                </a:lnTo>
                <a:lnTo>
                  <a:pt x="6058" y="578"/>
                </a:lnTo>
                <a:lnTo>
                  <a:pt x="5946" y="392"/>
                </a:lnTo>
                <a:lnTo>
                  <a:pt x="5797" y="243"/>
                </a:lnTo>
                <a:lnTo>
                  <a:pt x="5629" y="112"/>
                </a:lnTo>
                <a:lnTo>
                  <a:pt x="5443" y="38"/>
                </a:lnTo>
                <a:lnTo>
                  <a:pt x="5238" y="0"/>
                </a:lnTo>
                <a:lnTo>
                  <a:pt x="5014" y="0"/>
                </a:lnTo>
                <a:lnTo>
                  <a:pt x="4809" y="38"/>
                </a:lnTo>
                <a:lnTo>
                  <a:pt x="4641" y="112"/>
                </a:lnTo>
                <a:lnTo>
                  <a:pt x="4586" y="149"/>
                </a:lnTo>
                <a:lnTo>
                  <a:pt x="4530" y="205"/>
                </a:lnTo>
                <a:lnTo>
                  <a:pt x="4511" y="261"/>
                </a:lnTo>
                <a:lnTo>
                  <a:pt x="4530" y="336"/>
                </a:lnTo>
                <a:lnTo>
                  <a:pt x="4586" y="522"/>
                </a:lnTo>
                <a:lnTo>
                  <a:pt x="4623" y="578"/>
                </a:lnTo>
                <a:lnTo>
                  <a:pt x="4679" y="615"/>
                </a:lnTo>
                <a:lnTo>
                  <a:pt x="4735" y="634"/>
                </a:lnTo>
                <a:lnTo>
                  <a:pt x="4809" y="634"/>
                </a:lnTo>
                <a:lnTo>
                  <a:pt x="4977" y="578"/>
                </a:lnTo>
                <a:lnTo>
                  <a:pt x="5070" y="559"/>
                </a:lnTo>
                <a:lnTo>
                  <a:pt x="5257" y="559"/>
                </a:lnTo>
                <a:lnTo>
                  <a:pt x="5350" y="597"/>
                </a:lnTo>
                <a:lnTo>
                  <a:pt x="5443" y="653"/>
                </a:lnTo>
                <a:lnTo>
                  <a:pt x="5499" y="727"/>
                </a:lnTo>
                <a:lnTo>
                  <a:pt x="5555" y="802"/>
                </a:lnTo>
                <a:lnTo>
                  <a:pt x="5592" y="895"/>
                </a:lnTo>
                <a:lnTo>
                  <a:pt x="6039" y="2684"/>
                </a:lnTo>
                <a:lnTo>
                  <a:pt x="6039" y="2684"/>
                </a:lnTo>
                <a:lnTo>
                  <a:pt x="5834" y="2628"/>
                </a:lnTo>
                <a:lnTo>
                  <a:pt x="5611" y="2591"/>
                </a:lnTo>
                <a:lnTo>
                  <a:pt x="5368" y="2554"/>
                </a:lnTo>
                <a:lnTo>
                  <a:pt x="4791" y="2554"/>
                </a:lnTo>
                <a:lnTo>
                  <a:pt x="4455" y="2610"/>
                </a:lnTo>
                <a:lnTo>
                  <a:pt x="4120" y="2703"/>
                </a:lnTo>
                <a:lnTo>
                  <a:pt x="3933" y="2778"/>
                </a:lnTo>
                <a:lnTo>
                  <a:pt x="3765" y="2852"/>
                </a:lnTo>
                <a:lnTo>
                  <a:pt x="2908" y="2852"/>
                </a:lnTo>
                <a:lnTo>
                  <a:pt x="2740" y="2778"/>
                </a:lnTo>
                <a:lnTo>
                  <a:pt x="2554" y="2703"/>
                </a:lnTo>
                <a:lnTo>
                  <a:pt x="2218" y="2610"/>
                </a:lnTo>
                <a:lnTo>
                  <a:pt x="1901" y="2554"/>
                </a:lnTo>
                <a:lnTo>
                  <a:pt x="1324" y="2554"/>
                </a:lnTo>
                <a:lnTo>
                  <a:pt x="1063" y="2591"/>
                </a:lnTo>
                <a:lnTo>
                  <a:pt x="839" y="2628"/>
                </a:lnTo>
                <a:lnTo>
                  <a:pt x="634" y="2684"/>
                </a:lnTo>
                <a:lnTo>
                  <a:pt x="1081" y="895"/>
                </a:lnTo>
                <a:lnTo>
                  <a:pt x="1119" y="802"/>
                </a:lnTo>
                <a:lnTo>
                  <a:pt x="1174" y="727"/>
                </a:lnTo>
                <a:lnTo>
                  <a:pt x="1230" y="653"/>
                </a:lnTo>
                <a:lnTo>
                  <a:pt x="1324" y="597"/>
                </a:lnTo>
                <a:lnTo>
                  <a:pt x="1417" y="559"/>
                </a:lnTo>
                <a:lnTo>
                  <a:pt x="1603" y="559"/>
                </a:lnTo>
                <a:lnTo>
                  <a:pt x="1715" y="578"/>
                </a:lnTo>
                <a:lnTo>
                  <a:pt x="1864" y="634"/>
                </a:lnTo>
                <a:lnTo>
                  <a:pt x="1939" y="634"/>
                </a:lnTo>
                <a:lnTo>
                  <a:pt x="1995" y="615"/>
                </a:lnTo>
                <a:lnTo>
                  <a:pt x="2051" y="578"/>
                </a:lnTo>
                <a:lnTo>
                  <a:pt x="2088" y="522"/>
                </a:lnTo>
                <a:lnTo>
                  <a:pt x="2144" y="336"/>
                </a:lnTo>
                <a:lnTo>
                  <a:pt x="2162" y="261"/>
                </a:lnTo>
                <a:lnTo>
                  <a:pt x="2144" y="205"/>
                </a:lnTo>
                <a:lnTo>
                  <a:pt x="2106" y="149"/>
                </a:lnTo>
                <a:lnTo>
                  <a:pt x="2032" y="112"/>
                </a:lnTo>
                <a:lnTo>
                  <a:pt x="1864" y="38"/>
                </a:lnTo>
                <a:lnTo>
                  <a:pt x="1659" y="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</p:spTree>
    <p:extLst>
      <p:ext uri="{BB962C8B-B14F-4D97-AF65-F5344CB8AC3E}">
        <p14:creationId xmlns:p14="http://schemas.microsoft.com/office/powerpoint/2010/main" val="28563756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3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4 Rectángulo">
            <a:extLst>
              <a:ext uri="{FF2B5EF4-FFF2-40B4-BE49-F238E27FC236}">
                <a16:creationId xmlns:a16="http://schemas.microsoft.com/office/drawing/2014/main" id="{B1B9C2CE-3E10-4AB2-8D6D-F3138082ABCD}"/>
              </a:ext>
            </a:extLst>
          </p:cNvPr>
          <p:cNvSpPr/>
          <p:nvPr/>
        </p:nvSpPr>
        <p:spPr>
          <a:xfrm>
            <a:off x="3950656" y="349473"/>
            <a:ext cx="3538625" cy="46172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</a:pPr>
            <a:r>
              <a:rPr lang="es-EC" sz="2400" b="1" dirty="0">
                <a:latin typeface="Agency FB" panose="020B0503020202020204" pitchFamily="34" charset="0"/>
                <a:ea typeface="+mj-ea"/>
                <a:cs typeface="+mj-cs"/>
              </a:rPr>
              <a:t>Objetivo y Ficha técnica</a:t>
            </a:r>
          </a:p>
        </p:txBody>
      </p:sp>
      <p:sp>
        <p:nvSpPr>
          <p:cNvPr id="12" name="object 29">
            <a:extLst>
              <a:ext uri="{FF2B5EF4-FFF2-40B4-BE49-F238E27FC236}">
                <a16:creationId xmlns:a16="http://schemas.microsoft.com/office/drawing/2014/main" id="{CEB5FB3F-848B-4620-8A44-DF17227E36C6}"/>
              </a:ext>
            </a:extLst>
          </p:cNvPr>
          <p:cNvSpPr/>
          <p:nvPr/>
        </p:nvSpPr>
        <p:spPr>
          <a:xfrm>
            <a:off x="4734151" y="1730288"/>
            <a:ext cx="6826123" cy="4310925"/>
          </a:xfrm>
          <a:custGeom>
            <a:avLst/>
            <a:gdLst/>
            <a:ahLst/>
            <a:cxnLst/>
            <a:rect l="l" t="t" r="r" b="b"/>
            <a:pathLst>
              <a:path w="6826123" h="4080446">
                <a:moveTo>
                  <a:pt x="0" y="93091"/>
                </a:moveTo>
                <a:lnTo>
                  <a:pt x="9693" y="51664"/>
                </a:lnTo>
                <a:lnTo>
                  <a:pt x="35684" y="19788"/>
                </a:lnTo>
                <a:lnTo>
                  <a:pt x="73337" y="2097"/>
                </a:lnTo>
                <a:lnTo>
                  <a:pt x="93091" y="0"/>
                </a:lnTo>
                <a:lnTo>
                  <a:pt x="6733032" y="0"/>
                </a:lnTo>
                <a:lnTo>
                  <a:pt x="6774458" y="9693"/>
                </a:lnTo>
                <a:lnTo>
                  <a:pt x="6806334" y="35684"/>
                </a:lnTo>
                <a:lnTo>
                  <a:pt x="6824025" y="73337"/>
                </a:lnTo>
                <a:lnTo>
                  <a:pt x="6826123" y="93091"/>
                </a:lnTo>
                <a:lnTo>
                  <a:pt x="6826123" y="3987406"/>
                </a:lnTo>
                <a:lnTo>
                  <a:pt x="6816424" y="4028810"/>
                </a:lnTo>
                <a:lnTo>
                  <a:pt x="6790420" y="4060676"/>
                </a:lnTo>
                <a:lnTo>
                  <a:pt x="6752751" y="4078356"/>
                </a:lnTo>
                <a:lnTo>
                  <a:pt x="6733032" y="4080446"/>
                </a:lnTo>
                <a:lnTo>
                  <a:pt x="93091" y="4080446"/>
                </a:lnTo>
                <a:lnTo>
                  <a:pt x="51654" y="4070748"/>
                </a:lnTo>
                <a:lnTo>
                  <a:pt x="19774" y="4044753"/>
                </a:lnTo>
                <a:lnTo>
                  <a:pt x="2090" y="4007108"/>
                </a:lnTo>
                <a:lnTo>
                  <a:pt x="0" y="3987406"/>
                </a:lnTo>
                <a:lnTo>
                  <a:pt x="0" y="93091"/>
                </a:lnTo>
                <a:close/>
              </a:path>
            </a:pathLst>
          </a:custGeom>
          <a:ln w="9525">
            <a:solidFill>
              <a:srgbClr val="3AEED2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dirty="0"/>
          </a:p>
        </p:txBody>
      </p:sp>
      <p:sp>
        <p:nvSpPr>
          <p:cNvPr id="13" name="object 30">
            <a:extLst>
              <a:ext uri="{FF2B5EF4-FFF2-40B4-BE49-F238E27FC236}">
                <a16:creationId xmlns:a16="http://schemas.microsoft.com/office/drawing/2014/main" id="{320E5806-6DE1-41EC-843D-D99A391E0508}"/>
              </a:ext>
            </a:extLst>
          </p:cNvPr>
          <p:cNvSpPr/>
          <p:nvPr/>
        </p:nvSpPr>
        <p:spPr>
          <a:xfrm>
            <a:off x="5225006" y="2072898"/>
            <a:ext cx="2480310" cy="333184"/>
          </a:xfrm>
          <a:custGeom>
            <a:avLst/>
            <a:gdLst/>
            <a:ahLst/>
            <a:cxnLst/>
            <a:rect l="l" t="t" r="r" b="b"/>
            <a:pathLst>
              <a:path w="2480310" h="333184">
                <a:moveTo>
                  <a:pt x="0" y="333184"/>
                </a:moveTo>
                <a:lnTo>
                  <a:pt x="2480310" y="333184"/>
                </a:lnTo>
                <a:lnTo>
                  <a:pt x="2480310" y="0"/>
                </a:lnTo>
                <a:lnTo>
                  <a:pt x="0" y="0"/>
                </a:lnTo>
                <a:lnTo>
                  <a:pt x="0" y="33318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 sz="1600" dirty="0">
              <a:latin typeface="Agency FB" panose="020B0503020202020204" pitchFamily="34" charset="0"/>
            </a:endParaRPr>
          </a:p>
        </p:txBody>
      </p:sp>
      <p:sp>
        <p:nvSpPr>
          <p:cNvPr id="14" name="object 31">
            <a:extLst>
              <a:ext uri="{FF2B5EF4-FFF2-40B4-BE49-F238E27FC236}">
                <a16:creationId xmlns:a16="http://schemas.microsoft.com/office/drawing/2014/main" id="{969AD1A4-52D7-4FE0-994C-8C6D77BD9D94}"/>
              </a:ext>
            </a:extLst>
          </p:cNvPr>
          <p:cNvSpPr/>
          <p:nvPr/>
        </p:nvSpPr>
        <p:spPr>
          <a:xfrm>
            <a:off x="7705189" y="2072898"/>
            <a:ext cx="3658108" cy="333184"/>
          </a:xfrm>
          <a:custGeom>
            <a:avLst/>
            <a:gdLst/>
            <a:ahLst/>
            <a:cxnLst/>
            <a:rect l="l" t="t" r="r" b="b"/>
            <a:pathLst>
              <a:path w="3658108" h="333184">
                <a:moveTo>
                  <a:pt x="0" y="333184"/>
                </a:moveTo>
                <a:lnTo>
                  <a:pt x="3658108" y="333184"/>
                </a:lnTo>
                <a:lnTo>
                  <a:pt x="3658108" y="0"/>
                </a:lnTo>
                <a:lnTo>
                  <a:pt x="0" y="0"/>
                </a:lnTo>
                <a:lnTo>
                  <a:pt x="0" y="33318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 sz="1600" dirty="0">
              <a:latin typeface="Agency FB" panose="020B0503020202020204" pitchFamily="34" charset="0"/>
            </a:endParaRPr>
          </a:p>
        </p:txBody>
      </p:sp>
      <p:sp>
        <p:nvSpPr>
          <p:cNvPr id="15" name="object 32">
            <a:extLst>
              <a:ext uri="{FF2B5EF4-FFF2-40B4-BE49-F238E27FC236}">
                <a16:creationId xmlns:a16="http://schemas.microsoft.com/office/drawing/2014/main" id="{0F580B13-A734-4C15-8CD9-798E17F9B6E7}"/>
              </a:ext>
            </a:extLst>
          </p:cNvPr>
          <p:cNvSpPr/>
          <p:nvPr/>
        </p:nvSpPr>
        <p:spPr>
          <a:xfrm>
            <a:off x="5225006" y="2406108"/>
            <a:ext cx="2480310" cy="337413"/>
          </a:xfrm>
          <a:custGeom>
            <a:avLst/>
            <a:gdLst/>
            <a:ahLst/>
            <a:cxnLst/>
            <a:rect l="l" t="t" r="r" b="b"/>
            <a:pathLst>
              <a:path w="2480310" h="337413">
                <a:moveTo>
                  <a:pt x="0" y="337413"/>
                </a:moveTo>
                <a:lnTo>
                  <a:pt x="2480310" y="337413"/>
                </a:lnTo>
                <a:lnTo>
                  <a:pt x="2480310" y="0"/>
                </a:lnTo>
                <a:lnTo>
                  <a:pt x="0" y="0"/>
                </a:lnTo>
                <a:lnTo>
                  <a:pt x="0" y="337413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 sz="1600" dirty="0">
              <a:latin typeface="Agency FB" panose="020B0503020202020204" pitchFamily="34" charset="0"/>
            </a:endParaRPr>
          </a:p>
        </p:txBody>
      </p:sp>
      <p:sp>
        <p:nvSpPr>
          <p:cNvPr id="16" name="object 33">
            <a:extLst>
              <a:ext uri="{FF2B5EF4-FFF2-40B4-BE49-F238E27FC236}">
                <a16:creationId xmlns:a16="http://schemas.microsoft.com/office/drawing/2014/main" id="{BC1C07A6-C1E6-45CF-A6CC-AD7853B13A97}"/>
              </a:ext>
            </a:extLst>
          </p:cNvPr>
          <p:cNvSpPr/>
          <p:nvPr/>
        </p:nvSpPr>
        <p:spPr>
          <a:xfrm>
            <a:off x="7705189" y="2406108"/>
            <a:ext cx="3658108" cy="337413"/>
          </a:xfrm>
          <a:custGeom>
            <a:avLst/>
            <a:gdLst/>
            <a:ahLst/>
            <a:cxnLst/>
            <a:rect l="l" t="t" r="r" b="b"/>
            <a:pathLst>
              <a:path w="3658108" h="337413">
                <a:moveTo>
                  <a:pt x="0" y="337413"/>
                </a:moveTo>
                <a:lnTo>
                  <a:pt x="3658108" y="337413"/>
                </a:lnTo>
                <a:lnTo>
                  <a:pt x="3658108" y="0"/>
                </a:lnTo>
                <a:lnTo>
                  <a:pt x="0" y="0"/>
                </a:lnTo>
                <a:lnTo>
                  <a:pt x="0" y="337413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 sz="1600" dirty="0">
              <a:latin typeface="Agency FB" panose="020B0503020202020204" pitchFamily="34" charset="0"/>
            </a:endParaRPr>
          </a:p>
        </p:txBody>
      </p:sp>
      <p:sp>
        <p:nvSpPr>
          <p:cNvPr id="17" name="object 34">
            <a:extLst>
              <a:ext uri="{FF2B5EF4-FFF2-40B4-BE49-F238E27FC236}">
                <a16:creationId xmlns:a16="http://schemas.microsoft.com/office/drawing/2014/main" id="{AF89CF63-DDD7-4D3D-A57A-2004C9BD4058}"/>
              </a:ext>
            </a:extLst>
          </p:cNvPr>
          <p:cNvSpPr/>
          <p:nvPr/>
        </p:nvSpPr>
        <p:spPr>
          <a:xfrm>
            <a:off x="5225006" y="2743420"/>
            <a:ext cx="2480310" cy="509752"/>
          </a:xfrm>
          <a:custGeom>
            <a:avLst/>
            <a:gdLst/>
            <a:ahLst/>
            <a:cxnLst/>
            <a:rect l="l" t="t" r="r" b="b"/>
            <a:pathLst>
              <a:path w="2480310" h="509752">
                <a:moveTo>
                  <a:pt x="0" y="509752"/>
                </a:moveTo>
                <a:lnTo>
                  <a:pt x="2480310" y="509752"/>
                </a:lnTo>
                <a:lnTo>
                  <a:pt x="2480310" y="0"/>
                </a:lnTo>
                <a:lnTo>
                  <a:pt x="0" y="0"/>
                </a:lnTo>
                <a:lnTo>
                  <a:pt x="0" y="50975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 sz="1600" dirty="0">
              <a:latin typeface="Agency FB" panose="020B0503020202020204" pitchFamily="34" charset="0"/>
            </a:endParaRPr>
          </a:p>
        </p:txBody>
      </p:sp>
      <p:sp>
        <p:nvSpPr>
          <p:cNvPr id="19" name="object 35">
            <a:extLst>
              <a:ext uri="{FF2B5EF4-FFF2-40B4-BE49-F238E27FC236}">
                <a16:creationId xmlns:a16="http://schemas.microsoft.com/office/drawing/2014/main" id="{2F9A334F-3F64-499A-BCCE-51D069A0E92C}"/>
              </a:ext>
            </a:extLst>
          </p:cNvPr>
          <p:cNvSpPr/>
          <p:nvPr/>
        </p:nvSpPr>
        <p:spPr>
          <a:xfrm>
            <a:off x="7705189" y="2743420"/>
            <a:ext cx="3658108" cy="509752"/>
          </a:xfrm>
          <a:custGeom>
            <a:avLst/>
            <a:gdLst/>
            <a:ahLst/>
            <a:cxnLst/>
            <a:rect l="l" t="t" r="r" b="b"/>
            <a:pathLst>
              <a:path w="3658108" h="509752">
                <a:moveTo>
                  <a:pt x="0" y="509752"/>
                </a:moveTo>
                <a:lnTo>
                  <a:pt x="3658108" y="509752"/>
                </a:lnTo>
                <a:lnTo>
                  <a:pt x="3658108" y="0"/>
                </a:lnTo>
                <a:lnTo>
                  <a:pt x="0" y="0"/>
                </a:lnTo>
                <a:lnTo>
                  <a:pt x="0" y="50975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 sz="1600" dirty="0">
              <a:latin typeface="Agency FB" panose="020B0503020202020204" pitchFamily="34" charset="0"/>
            </a:endParaRPr>
          </a:p>
        </p:txBody>
      </p:sp>
      <p:sp>
        <p:nvSpPr>
          <p:cNvPr id="20" name="object 36">
            <a:extLst>
              <a:ext uri="{FF2B5EF4-FFF2-40B4-BE49-F238E27FC236}">
                <a16:creationId xmlns:a16="http://schemas.microsoft.com/office/drawing/2014/main" id="{0D228E47-F1B2-4A71-A316-C9240502364B}"/>
              </a:ext>
            </a:extLst>
          </p:cNvPr>
          <p:cNvSpPr/>
          <p:nvPr/>
        </p:nvSpPr>
        <p:spPr>
          <a:xfrm>
            <a:off x="5225006" y="3253274"/>
            <a:ext cx="2480310" cy="1010437"/>
          </a:xfrm>
          <a:custGeom>
            <a:avLst/>
            <a:gdLst/>
            <a:ahLst/>
            <a:cxnLst/>
            <a:rect l="l" t="t" r="r" b="b"/>
            <a:pathLst>
              <a:path w="2480310" h="1010437">
                <a:moveTo>
                  <a:pt x="0" y="1010437"/>
                </a:moveTo>
                <a:lnTo>
                  <a:pt x="2480310" y="1010437"/>
                </a:lnTo>
                <a:lnTo>
                  <a:pt x="2480310" y="0"/>
                </a:lnTo>
                <a:lnTo>
                  <a:pt x="0" y="0"/>
                </a:lnTo>
                <a:lnTo>
                  <a:pt x="0" y="101043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 sz="1600" dirty="0">
              <a:latin typeface="Agency FB" panose="020B0503020202020204" pitchFamily="34" charset="0"/>
            </a:endParaRPr>
          </a:p>
        </p:txBody>
      </p:sp>
      <p:sp>
        <p:nvSpPr>
          <p:cNvPr id="21" name="object 37">
            <a:extLst>
              <a:ext uri="{FF2B5EF4-FFF2-40B4-BE49-F238E27FC236}">
                <a16:creationId xmlns:a16="http://schemas.microsoft.com/office/drawing/2014/main" id="{119B80F4-F54A-4B92-901D-CF764F28ADF2}"/>
              </a:ext>
            </a:extLst>
          </p:cNvPr>
          <p:cNvSpPr/>
          <p:nvPr/>
        </p:nvSpPr>
        <p:spPr>
          <a:xfrm>
            <a:off x="7705189" y="3253274"/>
            <a:ext cx="3658108" cy="1010437"/>
          </a:xfrm>
          <a:custGeom>
            <a:avLst/>
            <a:gdLst/>
            <a:ahLst/>
            <a:cxnLst/>
            <a:rect l="l" t="t" r="r" b="b"/>
            <a:pathLst>
              <a:path w="3658108" h="1010437">
                <a:moveTo>
                  <a:pt x="0" y="1010437"/>
                </a:moveTo>
                <a:lnTo>
                  <a:pt x="3658108" y="1010437"/>
                </a:lnTo>
                <a:lnTo>
                  <a:pt x="3658108" y="0"/>
                </a:lnTo>
                <a:lnTo>
                  <a:pt x="0" y="0"/>
                </a:lnTo>
                <a:lnTo>
                  <a:pt x="0" y="101043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 sz="1600" dirty="0">
              <a:latin typeface="Agency FB" panose="020B0503020202020204" pitchFamily="34" charset="0"/>
            </a:endParaRPr>
          </a:p>
        </p:txBody>
      </p:sp>
      <p:sp>
        <p:nvSpPr>
          <p:cNvPr id="22" name="object 38">
            <a:extLst>
              <a:ext uri="{FF2B5EF4-FFF2-40B4-BE49-F238E27FC236}">
                <a16:creationId xmlns:a16="http://schemas.microsoft.com/office/drawing/2014/main" id="{F8FD0D20-DD20-4D89-AB78-2A1C6DEF1CEE}"/>
              </a:ext>
            </a:extLst>
          </p:cNvPr>
          <p:cNvSpPr/>
          <p:nvPr/>
        </p:nvSpPr>
        <p:spPr>
          <a:xfrm>
            <a:off x="5225006" y="4263623"/>
            <a:ext cx="2480310" cy="436587"/>
          </a:xfrm>
          <a:custGeom>
            <a:avLst/>
            <a:gdLst/>
            <a:ahLst/>
            <a:cxnLst/>
            <a:rect l="l" t="t" r="r" b="b"/>
            <a:pathLst>
              <a:path w="2480310" h="436587">
                <a:moveTo>
                  <a:pt x="0" y="436587"/>
                </a:moveTo>
                <a:lnTo>
                  <a:pt x="2480310" y="436587"/>
                </a:lnTo>
                <a:lnTo>
                  <a:pt x="2480310" y="0"/>
                </a:lnTo>
                <a:lnTo>
                  <a:pt x="0" y="0"/>
                </a:lnTo>
                <a:lnTo>
                  <a:pt x="0" y="43658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 sz="1600" dirty="0">
              <a:latin typeface="Agency FB" panose="020B0503020202020204" pitchFamily="34" charset="0"/>
            </a:endParaRPr>
          </a:p>
        </p:txBody>
      </p:sp>
      <p:sp>
        <p:nvSpPr>
          <p:cNvPr id="23" name="object 39">
            <a:extLst>
              <a:ext uri="{FF2B5EF4-FFF2-40B4-BE49-F238E27FC236}">
                <a16:creationId xmlns:a16="http://schemas.microsoft.com/office/drawing/2014/main" id="{C357A274-C3BA-46DD-8291-3BF8DA480EF1}"/>
              </a:ext>
            </a:extLst>
          </p:cNvPr>
          <p:cNvSpPr/>
          <p:nvPr/>
        </p:nvSpPr>
        <p:spPr>
          <a:xfrm>
            <a:off x="7705189" y="4263623"/>
            <a:ext cx="3658108" cy="436587"/>
          </a:xfrm>
          <a:custGeom>
            <a:avLst/>
            <a:gdLst/>
            <a:ahLst/>
            <a:cxnLst/>
            <a:rect l="l" t="t" r="r" b="b"/>
            <a:pathLst>
              <a:path w="3658108" h="436587">
                <a:moveTo>
                  <a:pt x="0" y="436587"/>
                </a:moveTo>
                <a:lnTo>
                  <a:pt x="3658108" y="436587"/>
                </a:lnTo>
                <a:lnTo>
                  <a:pt x="3658108" y="0"/>
                </a:lnTo>
                <a:lnTo>
                  <a:pt x="0" y="0"/>
                </a:lnTo>
                <a:lnTo>
                  <a:pt x="0" y="43658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 sz="1600" dirty="0">
              <a:latin typeface="Agency FB" panose="020B0503020202020204" pitchFamily="34" charset="0"/>
            </a:endParaRPr>
          </a:p>
        </p:txBody>
      </p:sp>
      <p:sp>
        <p:nvSpPr>
          <p:cNvPr id="24" name="object 40">
            <a:extLst>
              <a:ext uri="{FF2B5EF4-FFF2-40B4-BE49-F238E27FC236}">
                <a16:creationId xmlns:a16="http://schemas.microsoft.com/office/drawing/2014/main" id="{1130FBED-C3AE-491A-AA64-8C863CC08ACB}"/>
              </a:ext>
            </a:extLst>
          </p:cNvPr>
          <p:cNvSpPr/>
          <p:nvPr/>
        </p:nvSpPr>
        <p:spPr>
          <a:xfrm>
            <a:off x="5225006" y="4700249"/>
            <a:ext cx="2480310" cy="436587"/>
          </a:xfrm>
          <a:custGeom>
            <a:avLst/>
            <a:gdLst/>
            <a:ahLst/>
            <a:cxnLst/>
            <a:rect l="l" t="t" r="r" b="b"/>
            <a:pathLst>
              <a:path w="2480310" h="436587">
                <a:moveTo>
                  <a:pt x="0" y="436587"/>
                </a:moveTo>
                <a:lnTo>
                  <a:pt x="2480310" y="436587"/>
                </a:lnTo>
                <a:lnTo>
                  <a:pt x="2480310" y="0"/>
                </a:lnTo>
                <a:lnTo>
                  <a:pt x="0" y="0"/>
                </a:lnTo>
                <a:lnTo>
                  <a:pt x="0" y="43658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 sz="1600" dirty="0">
              <a:latin typeface="Agency FB" panose="020B0503020202020204" pitchFamily="34" charset="0"/>
            </a:endParaRPr>
          </a:p>
        </p:txBody>
      </p:sp>
      <p:sp>
        <p:nvSpPr>
          <p:cNvPr id="25" name="object 41">
            <a:extLst>
              <a:ext uri="{FF2B5EF4-FFF2-40B4-BE49-F238E27FC236}">
                <a16:creationId xmlns:a16="http://schemas.microsoft.com/office/drawing/2014/main" id="{CA13CF2D-6266-41B5-B023-0D642C04D1E9}"/>
              </a:ext>
            </a:extLst>
          </p:cNvPr>
          <p:cNvSpPr/>
          <p:nvPr/>
        </p:nvSpPr>
        <p:spPr>
          <a:xfrm>
            <a:off x="7705189" y="4700249"/>
            <a:ext cx="3658108" cy="436587"/>
          </a:xfrm>
          <a:custGeom>
            <a:avLst/>
            <a:gdLst/>
            <a:ahLst/>
            <a:cxnLst/>
            <a:rect l="l" t="t" r="r" b="b"/>
            <a:pathLst>
              <a:path w="3658108" h="436587">
                <a:moveTo>
                  <a:pt x="0" y="436587"/>
                </a:moveTo>
                <a:lnTo>
                  <a:pt x="3658108" y="436587"/>
                </a:lnTo>
                <a:lnTo>
                  <a:pt x="3658108" y="0"/>
                </a:lnTo>
                <a:lnTo>
                  <a:pt x="0" y="0"/>
                </a:lnTo>
                <a:lnTo>
                  <a:pt x="0" y="43658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 sz="1600" dirty="0">
              <a:latin typeface="Agency FB" panose="020B0503020202020204" pitchFamily="34" charset="0"/>
            </a:endParaRPr>
          </a:p>
        </p:txBody>
      </p:sp>
      <p:sp>
        <p:nvSpPr>
          <p:cNvPr id="26" name="object 42">
            <a:extLst>
              <a:ext uri="{FF2B5EF4-FFF2-40B4-BE49-F238E27FC236}">
                <a16:creationId xmlns:a16="http://schemas.microsoft.com/office/drawing/2014/main" id="{CA2CB07B-6233-4691-BC7E-BCAF7C4947E5}"/>
              </a:ext>
            </a:extLst>
          </p:cNvPr>
          <p:cNvSpPr/>
          <p:nvPr/>
        </p:nvSpPr>
        <p:spPr>
          <a:xfrm>
            <a:off x="5225006" y="5136875"/>
            <a:ext cx="2480310" cy="436587"/>
          </a:xfrm>
          <a:custGeom>
            <a:avLst/>
            <a:gdLst/>
            <a:ahLst/>
            <a:cxnLst/>
            <a:rect l="l" t="t" r="r" b="b"/>
            <a:pathLst>
              <a:path w="2480310" h="436587">
                <a:moveTo>
                  <a:pt x="0" y="436587"/>
                </a:moveTo>
                <a:lnTo>
                  <a:pt x="2480310" y="436587"/>
                </a:lnTo>
                <a:lnTo>
                  <a:pt x="2480310" y="0"/>
                </a:lnTo>
                <a:lnTo>
                  <a:pt x="0" y="0"/>
                </a:lnTo>
                <a:lnTo>
                  <a:pt x="0" y="43658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 sz="1600" dirty="0">
              <a:latin typeface="Agency FB" panose="020B0503020202020204" pitchFamily="34" charset="0"/>
            </a:endParaRPr>
          </a:p>
        </p:txBody>
      </p:sp>
      <p:sp>
        <p:nvSpPr>
          <p:cNvPr id="27" name="object 43">
            <a:extLst>
              <a:ext uri="{FF2B5EF4-FFF2-40B4-BE49-F238E27FC236}">
                <a16:creationId xmlns:a16="http://schemas.microsoft.com/office/drawing/2014/main" id="{C7173262-35DC-4ACF-AE2F-B337CACA1B5D}"/>
              </a:ext>
            </a:extLst>
          </p:cNvPr>
          <p:cNvSpPr/>
          <p:nvPr/>
        </p:nvSpPr>
        <p:spPr>
          <a:xfrm>
            <a:off x="7705189" y="5136875"/>
            <a:ext cx="3658108" cy="436587"/>
          </a:xfrm>
          <a:custGeom>
            <a:avLst/>
            <a:gdLst/>
            <a:ahLst/>
            <a:cxnLst/>
            <a:rect l="l" t="t" r="r" b="b"/>
            <a:pathLst>
              <a:path w="3658108" h="436587">
                <a:moveTo>
                  <a:pt x="0" y="436587"/>
                </a:moveTo>
                <a:lnTo>
                  <a:pt x="3658108" y="436587"/>
                </a:lnTo>
                <a:lnTo>
                  <a:pt x="3658108" y="0"/>
                </a:lnTo>
                <a:lnTo>
                  <a:pt x="0" y="0"/>
                </a:lnTo>
                <a:lnTo>
                  <a:pt x="0" y="43658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 sz="1600" dirty="0">
              <a:latin typeface="Agency FB" panose="020B0503020202020204" pitchFamily="34" charset="0"/>
            </a:endParaRPr>
          </a:p>
        </p:txBody>
      </p:sp>
      <p:sp>
        <p:nvSpPr>
          <p:cNvPr id="34" name="object 44">
            <a:extLst>
              <a:ext uri="{FF2B5EF4-FFF2-40B4-BE49-F238E27FC236}">
                <a16:creationId xmlns:a16="http://schemas.microsoft.com/office/drawing/2014/main" id="{A7F9BE8D-80A8-4DA7-8357-CAF935294224}"/>
              </a:ext>
            </a:extLst>
          </p:cNvPr>
          <p:cNvSpPr/>
          <p:nvPr/>
        </p:nvSpPr>
        <p:spPr>
          <a:xfrm>
            <a:off x="5225006" y="5573412"/>
            <a:ext cx="2480310" cy="436587"/>
          </a:xfrm>
          <a:custGeom>
            <a:avLst/>
            <a:gdLst/>
            <a:ahLst/>
            <a:cxnLst/>
            <a:rect l="l" t="t" r="r" b="b"/>
            <a:pathLst>
              <a:path w="2480310" h="436587">
                <a:moveTo>
                  <a:pt x="0" y="436587"/>
                </a:moveTo>
                <a:lnTo>
                  <a:pt x="2480310" y="436587"/>
                </a:lnTo>
                <a:lnTo>
                  <a:pt x="2480310" y="0"/>
                </a:lnTo>
                <a:lnTo>
                  <a:pt x="0" y="0"/>
                </a:lnTo>
                <a:lnTo>
                  <a:pt x="0" y="43658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 sz="1600" dirty="0">
              <a:latin typeface="Agency FB" panose="020B0503020202020204" pitchFamily="34" charset="0"/>
            </a:endParaRPr>
          </a:p>
        </p:txBody>
      </p:sp>
      <p:sp>
        <p:nvSpPr>
          <p:cNvPr id="38" name="object 45">
            <a:extLst>
              <a:ext uri="{FF2B5EF4-FFF2-40B4-BE49-F238E27FC236}">
                <a16:creationId xmlns:a16="http://schemas.microsoft.com/office/drawing/2014/main" id="{5263B5BA-9376-4E5E-9D15-1DDCB2115DF8}"/>
              </a:ext>
            </a:extLst>
          </p:cNvPr>
          <p:cNvSpPr/>
          <p:nvPr/>
        </p:nvSpPr>
        <p:spPr>
          <a:xfrm>
            <a:off x="7705189" y="5573412"/>
            <a:ext cx="3658108" cy="436587"/>
          </a:xfrm>
          <a:custGeom>
            <a:avLst/>
            <a:gdLst/>
            <a:ahLst/>
            <a:cxnLst/>
            <a:rect l="l" t="t" r="r" b="b"/>
            <a:pathLst>
              <a:path w="3658108" h="436587">
                <a:moveTo>
                  <a:pt x="0" y="436587"/>
                </a:moveTo>
                <a:lnTo>
                  <a:pt x="3658108" y="436587"/>
                </a:lnTo>
                <a:lnTo>
                  <a:pt x="3658108" y="0"/>
                </a:lnTo>
                <a:lnTo>
                  <a:pt x="0" y="0"/>
                </a:lnTo>
                <a:lnTo>
                  <a:pt x="0" y="43658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 sz="1600" dirty="0">
              <a:latin typeface="Agency FB" panose="020B0503020202020204" pitchFamily="34" charset="0"/>
            </a:endParaRPr>
          </a:p>
        </p:txBody>
      </p:sp>
      <p:sp>
        <p:nvSpPr>
          <p:cNvPr id="39" name="object 46">
            <a:extLst>
              <a:ext uri="{FF2B5EF4-FFF2-40B4-BE49-F238E27FC236}">
                <a16:creationId xmlns:a16="http://schemas.microsoft.com/office/drawing/2014/main" id="{A018E30F-F2AD-4E4F-AF8A-A7E6FD190FD8}"/>
              </a:ext>
            </a:extLst>
          </p:cNvPr>
          <p:cNvSpPr/>
          <p:nvPr/>
        </p:nvSpPr>
        <p:spPr>
          <a:xfrm>
            <a:off x="5225006" y="2406082"/>
            <a:ext cx="6138418" cy="0"/>
          </a:xfrm>
          <a:custGeom>
            <a:avLst/>
            <a:gdLst/>
            <a:ahLst/>
            <a:cxnLst/>
            <a:rect l="l" t="t" r="r" b="b"/>
            <a:pathLst>
              <a:path w="6138418">
                <a:moveTo>
                  <a:pt x="0" y="0"/>
                </a:moveTo>
                <a:lnTo>
                  <a:pt x="6138418" y="0"/>
                </a:lnTo>
              </a:path>
            </a:pathLst>
          </a:custGeom>
          <a:ln w="9525">
            <a:solidFill>
              <a:srgbClr val="7E7E7E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00" dirty="0">
              <a:latin typeface="Agency FB" panose="020B0503020202020204" pitchFamily="34" charset="0"/>
            </a:endParaRPr>
          </a:p>
        </p:txBody>
      </p:sp>
      <p:sp>
        <p:nvSpPr>
          <p:cNvPr id="40" name="object 47">
            <a:extLst>
              <a:ext uri="{FF2B5EF4-FFF2-40B4-BE49-F238E27FC236}">
                <a16:creationId xmlns:a16="http://schemas.microsoft.com/office/drawing/2014/main" id="{222533E8-A3C3-4F20-8A1F-1EACC8D4F90C}"/>
              </a:ext>
            </a:extLst>
          </p:cNvPr>
          <p:cNvSpPr/>
          <p:nvPr/>
        </p:nvSpPr>
        <p:spPr>
          <a:xfrm>
            <a:off x="5225006" y="2743522"/>
            <a:ext cx="6138418" cy="0"/>
          </a:xfrm>
          <a:custGeom>
            <a:avLst/>
            <a:gdLst/>
            <a:ahLst/>
            <a:cxnLst/>
            <a:rect l="l" t="t" r="r" b="b"/>
            <a:pathLst>
              <a:path w="6138418">
                <a:moveTo>
                  <a:pt x="0" y="0"/>
                </a:moveTo>
                <a:lnTo>
                  <a:pt x="6138418" y="0"/>
                </a:lnTo>
              </a:path>
            </a:pathLst>
          </a:custGeom>
          <a:ln w="9525">
            <a:solidFill>
              <a:srgbClr val="7E7E7E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00" dirty="0">
              <a:latin typeface="Agency FB" panose="020B0503020202020204" pitchFamily="34" charset="0"/>
            </a:endParaRPr>
          </a:p>
        </p:txBody>
      </p:sp>
      <p:sp>
        <p:nvSpPr>
          <p:cNvPr id="41" name="object 48">
            <a:extLst>
              <a:ext uri="{FF2B5EF4-FFF2-40B4-BE49-F238E27FC236}">
                <a16:creationId xmlns:a16="http://schemas.microsoft.com/office/drawing/2014/main" id="{031AE897-D08A-4CAE-B1BE-55CEF30DD703}"/>
              </a:ext>
            </a:extLst>
          </p:cNvPr>
          <p:cNvSpPr/>
          <p:nvPr/>
        </p:nvSpPr>
        <p:spPr>
          <a:xfrm>
            <a:off x="5225006" y="3253173"/>
            <a:ext cx="6138418" cy="0"/>
          </a:xfrm>
          <a:custGeom>
            <a:avLst/>
            <a:gdLst/>
            <a:ahLst/>
            <a:cxnLst/>
            <a:rect l="l" t="t" r="r" b="b"/>
            <a:pathLst>
              <a:path w="6138418">
                <a:moveTo>
                  <a:pt x="0" y="0"/>
                </a:moveTo>
                <a:lnTo>
                  <a:pt x="6138418" y="0"/>
                </a:lnTo>
              </a:path>
            </a:pathLst>
          </a:custGeom>
          <a:ln w="9525">
            <a:solidFill>
              <a:srgbClr val="7E7E7E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00" dirty="0">
              <a:latin typeface="Agency FB" panose="020B0503020202020204" pitchFamily="34" charset="0"/>
            </a:endParaRPr>
          </a:p>
        </p:txBody>
      </p:sp>
      <p:sp>
        <p:nvSpPr>
          <p:cNvPr id="42" name="object 49">
            <a:extLst>
              <a:ext uri="{FF2B5EF4-FFF2-40B4-BE49-F238E27FC236}">
                <a16:creationId xmlns:a16="http://schemas.microsoft.com/office/drawing/2014/main" id="{84D4C01D-89BD-45D6-B4FC-A01ACA6D1FC2}"/>
              </a:ext>
            </a:extLst>
          </p:cNvPr>
          <p:cNvSpPr/>
          <p:nvPr/>
        </p:nvSpPr>
        <p:spPr>
          <a:xfrm>
            <a:off x="5225006" y="4263712"/>
            <a:ext cx="6138418" cy="0"/>
          </a:xfrm>
          <a:custGeom>
            <a:avLst/>
            <a:gdLst/>
            <a:ahLst/>
            <a:cxnLst/>
            <a:rect l="l" t="t" r="r" b="b"/>
            <a:pathLst>
              <a:path w="6138418">
                <a:moveTo>
                  <a:pt x="0" y="0"/>
                </a:moveTo>
                <a:lnTo>
                  <a:pt x="6138418" y="0"/>
                </a:lnTo>
              </a:path>
            </a:pathLst>
          </a:custGeom>
          <a:ln w="9525">
            <a:solidFill>
              <a:srgbClr val="7E7E7E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00" dirty="0">
              <a:latin typeface="Agency FB" panose="020B0503020202020204" pitchFamily="34" charset="0"/>
            </a:endParaRPr>
          </a:p>
        </p:txBody>
      </p:sp>
      <p:sp>
        <p:nvSpPr>
          <p:cNvPr id="43" name="object 50">
            <a:extLst>
              <a:ext uri="{FF2B5EF4-FFF2-40B4-BE49-F238E27FC236}">
                <a16:creationId xmlns:a16="http://schemas.microsoft.com/office/drawing/2014/main" id="{023CE893-1721-47A4-9B63-D73295B726C8}"/>
              </a:ext>
            </a:extLst>
          </p:cNvPr>
          <p:cNvSpPr/>
          <p:nvPr/>
        </p:nvSpPr>
        <p:spPr>
          <a:xfrm>
            <a:off x="5225006" y="4700210"/>
            <a:ext cx="6138418" cy="0"/>
          </a:xfrm>
          <a:custGeom>
            <a:avLst/>
            <a:gdLst/>
            <a:ahLst/>
            <a:cxnLst/>
            <a:rect l="l" t="t" r="r" b="b"/>
            <a:pathLst>
              <a:path w="6138418">
                <a:moveTo>
                  <a:pt x="0" y="0"/>
                </a:moveTo>
                <a:lnTo>
                  <a:pt x="6138418" y="0"/>
                </a:lnTo>
              </a:path>
            </a:pathLst>
          </a:custGeom>
          <a:ln w="9525">
            <a:solidFill>
              <a:srgbClr val="7E7E7E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00" dirty="0">
              <a:latin typeface="Agency FB" panose="020B0503020202020204" pitchFamily="34" charset="0"/>
            </a:endParaRPr>
          </a:p>
        </p:txBody>
      </p:sp>
      <p:sp>
        <p:nvSpPr>
          <p:cNvPr id="44" name="object 51">
            <a:extLst>
              <a:ext uri="{FF2B5EF4-FFF2-40B4-BE49-F238E27FC236}">
                <a16:creationId xmlns:a16="http://schemas.microsoft.com/office/drawing/2014/main" id="{6A3714A8-9E9B-4CBD-94CC-4EFDEE675F56}"/>
              </a:ext>
            </a:extLst>
          </p:cNvPr>
          <p:cNvSpPr/>
          <p:nvPr/>
        </p:nvSpPr>
        <p:spPr>
          <a:xfrm>
            <a:off x="5225006" y="5136837"/>
            <a:ext cx="6138418" cy="0"/>
          </a:xfrm>
          <a:custGeom>
            <a:avLst/>
            <a:gdLst/>
            <a:ahLst/>
            <a:cxnLst/>
            <a:rect l="l" t="t" r="r" b="b"/>
            <a:pathLst>
              <a:path w="6138418">
                <a:moveTo>
                  <a:pt x="0" y="0"/>
                </a:moveTo>
                <a:lnTo>
                  <a:pt x="6138418" y="0"/>
                </a:lnTo>
              </a:path>
            </a:pathLst>
          </a:custGeom>
          <a:ln w="9525">
            <a:solidFill>
              <a:srgbClr val="7E7E7E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00" dirty="0">
              <a:latin typeface="Agency FB" panose="020B0503020202020204" pitchFamily="34" charset="0"/>
            </a:endParaRPr>
          </a:p>
        </p:txBody>
      </p:sp>
      <p:sp>
        <p:nvSpPr>
          <p:cNvPr id="45" name="object 52">
            <a:extLst>
              <a:ext uri="{FF2B5EF4-FFF2-40B4-BE49-F238E27FC236}">
                <a16:creationId xmlns:a16="http://schemas.microsoft.com/office/drawing/2014/main" id="{E56CA3FB-0D2D-4225-93D7-00023ED63E77}"/>
              </a:ext>
            </a:extLst>
          </p:cNvPr>
          <p:cNvSpPr/>
          <p:nvPr/>
        </p:nvSpPr>
        <p:spPr>
          <a:xfrm>
            <a:off x="5225006" y="5573463"/>
            <a:ext cx="6138418" cy="0"/>
          </a:xfrm>
          <a:custGeom>
            <a:avLst/>
            <a:gdLst/>
            <a:ahLst/>
            <a:cxnLst/>
            <a:rect l="l" t="t" r="r" b="b"/>
            <a:pathLst>
              <a:path w="6138418">
                <a:moveTo>
                  <a:pt x="0" y="0"/>
                </a:moveTo>
                <a:lnTo>
                  <a:pt x="6138418" y="0"/>
                </a:lnTo>
              </a:path>
            </a:pathLst>
          </a:custGeom>
          <a:ln w="9525">
            <a:solidFill>
              <a:srgbClr val="7E7E7E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00" dirty="0">
              <a:latin typeface="Agency FB" panose="020B0503020202020204" pitchFamily="34" charset="0"/>
            </a:endParaRPr>
          </a:p>
        </p:txBody>
      </p:sp>
      <p:sp>
        <p:nvSpPr>
          <p:cNvPr id="46" name="object 53">
            <a:extLst>
              <a:ext uri="{FF2B5EF4-FFF2-40B4-BE49-F238E27FC236}">
                <a16:creationId xmlns:a16="http://schemas.microsoft.com/office/drawing/2014/main" id="{73F6C9B2-4BC0-4FD2-8E9A-02F8FADD2BD4}"/>
              </a:ext>
            </a:extLst>
          </p:cNvPr>
          <p:cNvSpPr/>
          <p:nvPr/>
        </p:nvSpPr>
        <p:spPr>
          <a:xfrm>
            <a:off x="653848" y="4259561"/>
            <a:ext cx="172059" cy="161670"/>
          </a:xfrm>
          <a:custGeom>
            <a:avLst/>
            <a:gdLst/>
            <a:ahLst/>
            <a:cxnLst/>
            <a:rect l="l" t="t" r="r" b="b"/>
            <a:pathLst>
              <a:path w="172059" h="161670">
                <a:moveTo>
                  <a:pt x="91211" y="0"/>
                </a:moveTo>
                <a:lnTo>
                  <a:pt x="0" y="0"/>
                </a:lnTo>
                <a:lnTo>
                  <a:pt x="80848" y="80899"/>
                </a:lnTo>
                <a:lnTo>
                  <a:pt x="0" y="161670"/>
                </a:lnTo>
                <a:lnTo>
                  <a:pt x="91211" y="161670"/>
                </a:lnTo>
                <a:lnTo>
                  <a:pt x="172059" y="80899"/>
                </a:lnTo>
                <a:lnTo>
                  <a:pt x="91211" y="0"/>
                </a:lnTo>
                <a:close/>
              </a:path>
            </a:pathLst>
          </a:custGeom>
          <a:solidFill>
            <a:srgbClr val="3AEED2"/>
          </a:solidFill>
        </p:spPr>
        <p:txBody>
          <a:bodyPr wrap="square" lIns="0" tIns="0" rIns="0" bIns="0" rtlCol="0">
            <a:noAutofit/>
          </a:bodyPr>
          <a:lstStyle/>
          <a:p>
            <a:endParaRPr dirty="0"/>
          </a:p>
        </p:txBody>
      </p:sp>
      <p:sp>
        <p:nvSpPr>
          <p:cNvPr id="48" name="object 55">
            <a:extLst>
              <a:ext uri="{FF2B5EF4-FFF2-40B4-BE49-F238E27FC236}">
                <a16:creationId xmlns:a16="http://schemas.microsoft.com/office/drawing/2014/main" id="{4D263A45-22D2-40B7-8E80-185165613F56}"/>
              </a:ext>
            </a:extLst>
          </p:cNvPr>
          <p:cNvSpPr/>
          <p:nvPr/>
        </p:nvSpPr>
        <p:spPr>
          <a:xfrm>
            <a:off x="4923635" y="2161607"/>
            <a:ext cx="144017" cy="135255"/>
          </a:xfrm>
          <a:custGeom>
            <a:avLst/>
            <a:gdLst/>
            <a:ahLst/>
            <a:cxnLst/>
            <a:rect l="l" t="t" r="r" b="b"/>
            <a:pathLst>
              <a:path w="144017" h="135255">
                <a:moveTo>
                  <a:pt x="76326" y="0"/>
                </a:moveTo>
                <a:lnTo>
                  <a:pt x="0" y="0"/>
                </a:lnTo>
                <a:lnTo>
                  <a:pt x="67563" y="67564"/>
                </a:lnTo>
                <a:lnTo>
                  <a:pt x="0" y="135255"/>
                </a:lnTo>
                <a:lnTo>
                  <a:pt x="76326" y="135255"/>
                </a:lnTo>
                <a:lnTo>
                  <a:pt x="144017" y="67564"/>
                </a:lnTo>
                <a:lnTo>
                  <a:pt x="76326" y="0"/>
                </a:lnTo>
                <a:close/>
              </a:path>
            </a:pathLst>
          </a:custGeom>
          <a:solidFill>
            <a:srgbClr val="3AEED2"/>
          </a:solidFill>
        </p:spPr>
        <p:txBody>
          <a:bodyPr wrap="square" lIns="0" tIns="0" rIns="0" bIns="0" rtlCol="0">
            <a:noAutofit/>
          </a:bodyPr>
          <a:lstStyle/>
          <a:p>
            <a:endParaRPr sz="1600" dirty="0">
              <a:latin typeface="Agency FB" panose="020B0503020202020204" pitchFamily="34" charset="0"/>
            </a:endParaRPr>
          </a:p>
        </p:txBody>
      </p:sp>
      <p:sp>
        <p:nvSpPr>
          <p:cNvPr id="49" name="object 56">
            <a:extLst>
              <a:ext uri="{FF2B5EF4-FFF2-40B4-BE49-F238E27FC236}">
                <a16:creationId xmlns:a16="http://schemas.microsoft.com/office/drawing/2014/main" id="{2BC76A86-29CD-46A1-A746-5A0E53F09D94}"/>
              </a:ext>
            </a:extLst>
          </p:cNvPr>
          <p:cNvSpPr/>
          <p:nvPr/>
        </p:nvSpPr>
        <p:spPr>
          <a:xfrm>
            <a:off x="4923635" y="2491173"/>
            <a:ext cx="144017" cy="135254"/>
          </a:xfrm>
          <a:custGeom>
            <a:avLst/>
            <a:gdLst/>
            <a:ahLst/>
            <a:cxnLst/>
            <a:rect l="l" t="t" r="r" b="b"/>
            <a:pathLst>
              <a:path w="144017" h="135254">
                <a:moveTo>
                  <a:pt x="76326" y="0"/>
                </a:moveTo>
                <a:lnTo>
                  <a:pt x="0" y="0"/>
                </a:lnTo>
                <a:lnTo>
                  <a:pt x="67563" y="67690"/>
                </a:lnTo>
                <a:lnTo>
                  <a:pt x="0" y="135254"/>
                </a:lnTo>
                <a:lnTo>
                  <a:pt x="76326" y="135254"/>
                </a:lnTo>
                <a:lnTo>
                  <a:pt x="144017" y="67690"/>
                </a:lnTo>
                <a:lnTo>
                  <a:pt x="76326" y="0"/>
                </a:lnTo>
                <a:close/>
              </a:path>
            </a:pathLst>
          </a:custGeom>
          <a:solidFill>
            <a:srgbClr val="3AEED2"/>
          </a:solidFill>
        </p:spPr>
        <p:txBody>
          <a:bodyPr wrap="square" lIns="0" tIns="0" rIns="0" bIns="0" rtlCol="0">
            <a:noAutofit/>
          </a:bodyPr>
          <a:lstStyle/>
          <a:p>
            <a:endParaRPr sz="1600" dirty="0">
              <a:latin typeface="Agency FB" panose="020B0503020202020204" pitchFamily="34" charset="0"/>
            </a:endParaRPr>
          </a:p>
        </p:txBody>
      </p:sp>
      <p:sp>
        <p:nvSpPr>
          <p:cNvPr id="50" name="object 57">
            <a:extLst>
              <a:ext uri="{FF2B5EF4-FFF2-40B4-BE49-F238E27FC236}">
                <a16:creationId xmlns:a16="http://schemas.microsoft.com/office/drawing/2014/main" id="{1AE4197D-7CCE-4960-9567-C96D7326FA0F}"/>
              </a:ext>
            </a:extLst>
          </p:cNvPr>
          <p:cNvSpPr/>
          <p:nvPr/>
        </p:nvSpPr>
        <p:spPr>
          <a:xfrm>
            <a:off x="4923635" y="2927037"/>
            <a:ext cx="144017" cy="135381"/>
          </a:xfrm>
          <a:custGeom>
            <a:avLst/>
            <a:gdLst/>
            <a:ahLst/>
            <a:cxnLst/>
            <a:rect l="l" t="t" r="r" b="b"/>
            <a:pathLst>
              <a:path w="144017" h="135381">
                <a:moveTo>
                  <a:pt x="76326" y="0"/>
                </a:moveTo>
                <a:lnTo>
                  <a:pt x="0" y="0"/>
                </a:lnTo>
                <a:lnTo>
                  <a:pt x="67563" y="67690"/>
                </a:lnTo>
                <a:lnTo>
                  <a:pt x="0" y="135381"/>
                </a:lnTo>
                <a:lnTo>
                  <a:pt x="76326" y="135381"/>
                </a:lnTo>
                <a:lnTo>
                  <a:pt x="144017" y="67690"/>
                </a:lnTo>
                <a:lnTo>
                  <a:pt x="76326" y="0"/>
                </a:lnTo>
                <a:close/>
              </a:path>
            </a:pathLst>
          </a:custGeom>
          <a:solidFill>
            <a:srgbClr val="3AEED2"/>
          </a:solidFill>
        </p:spPr>
        <p:txBody>
          <a:bodyPr wrap="square" lIns="0" tIns="0" rIns="0" bIns="0" rtlCol="0">
            <a:noAutofit/>
          </a:bodyPr>
          <a:lstStyle/>
          <a:p>
            <a:endParaRPr sz="1600" dirty="0">
              <a:latin typeface="Agency FB" panose="020B0503020202020204" pitchFamily="34" charset="0"/>
            </a:endParaRPr>
          </a:p>
        </p:txBody>
      </p:sp>
      <p:sp>
        <p:nvSpPr>
          <p:cNvPr id="51" name="object 58">
            <a:extLst>
              <a:ext uri="{FF2B5EF4-FFF2-40B4-BE49-F238E27FC236}">
                <a16:creationId xmlns:a16="http://schemas.microsoft.com/office/drawing/2014/main" id="{C47D5376-4424-48CD-B881-21F90ADF48DF}"/>
              </a:ext>
            </a:extLst>
          </p:cNvPr>
          <p:cNvSpPr/>
          <p:nvPr/>
        </p:nvSpPr>
        <p:spPr>
          <a:xfrm>
            <a:off x="4923635" y="3703260"/>
            <a:ext cx="144017" cy="135382"/>
          </a:xfrm>
          <a:custGeom>
            <a:avLst/>
            <a:gdLst/>
            <a:ahLst/>
            <a:cxnLst/>
            <a:rect l="l" t="t" r="r" b="b"/>
            <a:pathLst>
              <a:path w="144017" h="135382">
                <a:moveTo>
                  <a:pt x="76326" y="0"/>
                </a:moveTo>
                <a:lnTo>
                  <a:pt x="0" y="0"/>
                </a:lnTo>
                <a:lnTo>
                  <a:pt x="67563" y="67691"/>
                </a:lnTo>
                <a:lnTo>
                  <a:pt x="0" y="135382"/>
                </a:lnTo>
                <a:lnTo>
                  <a:pt x="76326" y="135382"/>
                </a:lnTo>
                <a:lnTo>
                  <a:pt x="144017" y="67691"/>
                </a:lnTo>
                <a:lnTo>
                  <a:pt x="76326" y="0"/>
                </a:lnTo>
                <a:close/>
              </a:path>
            </a:pathLst>
          </a:custGeom>
          <a:solidFill>
            <a:srgbClr val="3AEED2"/>
          </a:solidFill>
        </p:spPr>
        <p:txBody>
          <a:bodyPr wrap="square" lIns="0" tIns="0" rIns="0" bIns="0" rtlCol="0">
            <a:noAutofit/>
          </a:bodyPr>
          <a:lstStyle/>
          <a:p>
            <a:endParaRPr sz="1600" dirty="0">
              <a:latin typeface="Agency FB" panose="020B0503020202020204" pitchFamily="34" charset="0"/>
            </a:endParaRPr>
          </a:p>
        </p:txBody>
      </p:sp>
      <p:sp>
        <p:nvSpPr>
          <p:cNvPr id="52" name="object 59">
            <a:extLst>
              <a:ext uri="{FF2B5EF4-FFF2-40B4-BE49-F238E27FC236}">
                <a16:creationId xmlns:a16="http://schemas.microsoft.com/office/drawing/2014/main" id="{E3C668AB-B84D-4375-8713-A5A09C982F08}"/>
              </a:ext>
            </a:extLst>
          </p:cNvPr>
          <p:cNvSpPr/>
          <p:nvPr/>
        </p:nvSpPr>
        <p:spPr>
          <a:xfrm>
            <a:off x="4923635" y="4415604"/>
            <a:ext cx="144017" cy="135381"/>
          </a:xfrm>
          <a:custGeom>
            <a:avLst/>
            <a:gdLst/>
            <a:ahLst/>
            <a:cxnLst/>
            <a:rect l="l" t="t" r="r" b="b"/>
            <a:pathLst>
              <a:path w="144017" h="135381">
                <a:moveTo>
                  <a:pt x="76326" y="0"/>
                </a:moveTo>
                <a:lnTo>
                  <a:pt x="0" y="0"/>
                </a:lnTo>
                <a:lnTo>
                  <a:pt x="67563" y="67691"/>
                </a:lnTo>
                <a:lnTo>
                  <a:pt x="0" y="135381"/>
                </a:lnTo>
                <a:lnTo>
                  <a:pt x="76326" y="135381"/>
                </a:lnTo>
                <a:lnTo>
                  <a:pt x="144017" y="67691"/>
                </a:lnTo>
                <a:lnTo>
                  <a:pt x="76326" y="0"/>
                </a:lnTo>
                <a:close/>
              </a:path>
            </a:pathLst>
          </a:custGeom>
          <a:solidFill>
            <a:srgbClr val="3AEED2"/>
          </a:solidFill>
        </p:spPr>
        <p:txBody>
          <a:bodyPr wrap="square" lIns="0" tIns="0" rIns="0" bIns="0" rtlCol="0">
            <a:noAutofit/>
          </a:bodyPr>
          <a:lstStyle/>
          <a:p>
            <a:endParaRPr sz="1600" dirty="0">
              <a:latin typeface="Agency FB" panose="020B0503020202020204" pitchFamily="34" charset="0"/>
            </a:endParaRPr>
          </a:p>
        </p:txBody>
      </p:sp>
      <p:sp>
        <p:nvSpPr>
          <p:cNvPr id="53" name="object 60">
            <a:extLst>
              <a:ext uri="{FF2B5EF4-FFF2-40B4-BE49-F238E27FC236}">
                <a16:creationId xmlns:a16="http://schemas.microsoft.com/office/drawing/2014/main" id="{F74C1984-B394-4E85-897F-63A0DDEC4F6B}"/>
              </a:ext>
            </a:extLst>
          </p:cNvPr>
          <p:cNvSpPr/>
          <p:nvPr/>
        </p:nvSpPr>
        <p:spPr>
          <a:xfrm>
            <a:off x="4923635" y="4840927"/>
            <a:ext cx="144017" cy="135381"/>
          </a:xfrm>
          <a:custGeom>
            <a:avLst/>
            <a:gdLst/>
            <a:ahLst/>
            <a:cxnLst/>
            <a:rect l="l" t="t" r="r" b="b"/>
            <a:pathLst>
              <a:path w="144017" h="135381">
                <a:moveTo>
                  <a:pt x="76326" y="0"/>
                </a:moveTo>
                <a:lnTo>
                  <a:pt x="0" y="0"/>
                </a:lnTo>
                <a:lnTo>
                  <a:pt x="67563" y="67691"/>
                </a:lnTo>
                <a:lnTo>
                  <a:pt x="0" y="135381"/>
                </a:lnTo>
                <a:lnTo>
                  <a:pt x="76326" y="135381"/>
                </a:lnTo>
                <a:lnTo>
                  <a:pt x="144017" y="67691"/>
                </a:lnTo>
                <a:lnTo>
                  <a:pt x="76326" y="0"/>
                </a:lnTo>
                <a:close/>
              </a:path>
            </a:pathLst>
          </a:custGeom>
          <a:solidFill>
            <a:srgbClr val="3AEED2"/>
          </a:solidFill>
        </p:spPr>
        <p:txBody>
          <a:bodyPr wrap="square" lIns="0" tIns="0" rIns="0" bIns="0" rtlCol="0">
            <a:noAutofit/>
          </a:bodyPr>
          <a:lstStyle/>
          <a:p>
            <a:endParaRPr sz="1600" dirty="0">
              <a:latin typeface="Agency FB" panose="020B0503020202020204" pitchFamily="34" charset="0"/>
            </a:endParaRPr>
          </a:p>
        </p:txBody>
      </p:sp>
      <p:sp>
        <p:nvSpPr>
          <p:cNvPr id="54" name="object 61">
            <a:extLst>
              <a:ext uri="{FF2B5EF4-FFF2-40B4-BE49-F238E27FC236}">
                <a16:creationId xmlns:a16="http://schemas.microsoft.com/office/drawing/2014/main" id="{67BF0F11-6B40-4A32-8B21-5DF7F49B4ACF}"/>
              </a:ext>
            </a:extLst>
          </p:cNvPr>
          <p:cNvSpPr/>
          <p:nvPr/>
        </p:nvSpPr>
        <p:spPr>
          <a:xfrm>
            <a:off x="4923635" y="5298127"/>
            <a:ext cx="144017" cy="135381"/>
          </a:xfrm>
          <a:custGeom>
            <a:avLst/>
            <a:gdLst/>
            <a:ahLst/>
            <a:cxnLst/>
            <a:rect l="l" t="t" r="r" b="b"/>
            <a:pathLst>
              <a:path w="144017" h="135381">
                <a:moveTo>
                  <a:pt x="76326" y="0"/>
                </a:moveTo>
                <a:lnTo>
                  <a:pt x="0" y="0"/>
                </a:lnTo>
                <a:lnTo>
                  <a:pt x="67563" y="67690"/>
                </a:lnTo>
                <a:lnTo>
                  <a:pt x="0" y="135381"/>
                </a:lnTo>
                <a:lnTo>
                  <a:pt x="76326" y="135381"/>
                </a:lnTo>
                <a:lnTo>
                  <a:pt x="144017" y="67690"/>
                </a:lnTo>
                <a:lnTo>
                  <a:pt x="76326" y="0"/>
                </a:lnTo>
                <a:close/>
              </a:path>
            </a:pathLst>
          </a:custGeom>
          <a:solidFill>
            <a:srgbClr val="3AEED2"/>
          </a:solidFill>
        </p:spPr>
        <p:txBody>
          <a:bodyPr wrap="square" lIns="0" tIns="0" rIns="0" bIns="0" rtlCol="0">
            <a:noAutofit/>
          </a:bodyPr>
          <a:lstStyle/>
          <a:p>
            <a:endParaRPr sz="1600" dirty="0">
              <a:latin typeface="Agency FB" panose="020B0503020202020204" pitchFamily="34" charset="0"/>
            </a:endParaRPr>
          </a:p>
        </p:txBody>
      </p:sp>
      <p:sp>
        <p:nvSpPr>
          <p:cNvPr id="55" name="object 62">
            <a:extLst>
              <a:ext uri="{FF2B5EF4-FFF2-40B4-BE49-F238E27FC236}">
                <a16:creationId xmlns:a16="http://schemas.microsoft.com/office/drawing/2014/main" id="{5C6FE2D4-0DD5-412D-9E8A-2D876AD8A8A8}"/>
              </a:ext>
            </a:extLst>
          </p:cNvPr>
          <p:cNvSpPr/>
          <p:nvPr/>
        </p:nvSpPr>
        <p:spPr>
          <a:xfrm>
            <a:off x="4923635" y="5702190"/>
            <a:ext cx="144017" cy="135331"/>
          </a:xfrm>
          <a:custGeom>
            <a:avLst/>
            <a:gdLst/>
            <a:ahLst/>
            <a:cxnLst/>
            <a:rect l="l" t="t" r="r" b="b"/>
            <a:pathLst>
              <a:path w="144017" h="135331">
                <a:moveTo>
                  <a:pt x="76326" y="0"/>
                </a:moveTo>
                <a:lnTo>
                  <a:pt x="0" y="0"/>
                </a:lnTo>
                <a:lnTo>
                  <a:pt x="67563" y="67665"/>
                </a:lnTo>
                <a:lnTo>
                  <a:pt x="0" y="135331"/>
                </a:lnTo>
                <a:lnTo>
                  <a:pt x="76326" y="135331"/>
                </a:lnTo>
                <a:lnTo>
                  <a:pt x="144017" y="67665"/>
                </a:lnTo>
                <a:lnTo>
                  <a:pt x="76326" y="0"/>
                </a:lnTo>
                <a:close/>
              </a:path>
            </a:pathLst>
          </a:custGeom>
          <a:solidFill>
            <a:srgbClr val="3AEED2"/>
          </a:solidFill>
        </p:spPr>
        <p:txBody>
          <a:bodyPr wrap="square" lIns="0" tIns="0" rIns="0" bIns="0" rtlCol="0">
            <a:noAutofit/>
          </a:bodyPr>
          <a:lstStyle/>
          <a:p>
            <a:endParaRPr sz="1600" dirty="0">
              <a:latin typeface="Agency FB" panose="020B0503020202020204" pitchFamily="34" charset="0"/>
            </a:endParaRPr>
          </a:p>
        </p:txBody>
      </p:sp>
      <p:sp>
        <p:nvSpPr>
          <p:cNvPr id="56" name="object 64">
            <a:extLst>
              <a:ext uri="{FF2B5EF4-FFF2-40B4-BE49-F238E27FC236}">
                <a16:creationId xmlns:a16="http://schemas.microsoft.com/office/drawing/2014/main" id="{E16A49ED-3D57-4028-9C67-346283571195}"/>
              </a:ext>
            </a:extLst>
          </p:cNvPr>
          <p:cNvSpPr/>
          <p:nvPr/>
        </p:nvSpPr>
        <p:spPr>
          <a:xfrm>
            <a:off x="4734151" y="1369636"/>
            <a:ext cx="6826123" cy="631570"/>
          </a:xfrm>
          <a:prstGeom prst="round2SameRect">
            <a:avLst/>
          </a:prstGeom>
          <a:solidFill>
            <a:srgbClr val="3AEED2"/>
          </a:solidFill>
          <a:ln w="12700">
            <a:solidFill>
              <a:srgbClr val="3AEED2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dirty="0"/>
          </a:p>
        </p:txBody>
      </p:sp>
      <p:sp>
        <p:nvSpPr>
          <p:cNvPr id="57" name="object 27">
            <a:extLst>
              <a:ext uri="{FF2B5EF4-FFF2-40B4-BE49-F238E27FC236}">
                <a16:creationId xmlns:a16="http://schemas.microsoft.com/office/drawing/2014/main" id="{72AD8875-56E9-418A-96AA-83522122A346}"/>
              </a:ext>
            </a:extLst>
          </p:cNvPr>
          <p:cNvSpPr txBox="1"/>
          <p:nvPr/>
        </p:nvSpPr>
        <p:spPr>
          <a:xfrm>
            <a:off x="934526" y="1658169"/>
            <a:ext cx="3484289" cy="2921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>
            <a:defPPr>
              <a:defRPr lang="es-EC"/>
            </a:defPPr>
            <a:lvl1pPr>
              <a:defRPr sz="2400" b="1" spc="0">
                <a:solidFill>
                  <a:srgbClr val="585858"/>
                </a:solidFill>
                <a:latin typeface="Century Gothic"/>
                <a:cs typeface="Century Gothic"/>
              </a:defRPr>
            </a:lvl1pPr>
          </a:lstStyle>
          <a:p>
            <a:r>
              <a:rPr lang="es-EC" sz="2000" dirty="0">
                <a:ln w="12700">
                  <a:noFill/>
                </a:ln>
                <a:solidFill>
                  <a:schemeClr val="tx1"/>
                </a:solidFill>
                <a:latin typeface="Agency FB" panose="020B0503020202020204" pitchFamily="34" charset="0"/>
                <a:cs typeface="+mn-cs"/>
              </a:rPr>
              <a:t>Objetivo</a:t>
            </a:r>
            <a:r>
              <a:rPr sz="2000" dirty="0">
                <a:ln w="12700">
                  <a:noFill/>
                </a:ln>
                <a:solidFill>
                  <a:schemeClr val="tx1"/>
                </a:solidFill>
                <a:latin typeface="Agency FB" panose="020B0503020202020204" pitchFamily="34" charset="0"/>
                <a:cs typeface="+mn-cs"/>
              </a:rPr>
              <a:t> </a:t>
            </a:r>
          </a:p>
        </p:txBody>
      </p:sp>
      <p:sp>
        <p:nvSpPr>
          <p:cNvPr id="58" name="object 26">
            <a:extLst>
              <a:ext uri="{FF2B5EF4-FFF2-40B4-BE49-F238E27FC236}">
                <a16:creationId xmlns:a16="http://schemas.microsoft.com/office/drawing/2014/main" id="{7C5E3BE1-51F7-4F6C-9386-94D8A9B95752}"/>
              </a:ext>
            </a:extLst>
          </p:cNvPr>
          <p:cNvSpPr txBox="1"/>
          <p:nvPr/>
        </p:nvSpPr>
        <p:spPr>
          <a:xfrm>
            <a:off x="974489" y="2136747"/>
            <a:ext cx="3117703" cy="125676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664"/>
              </a:lnSpc>
              <a:spcBef>
                <a:spcPts val="83"/>
              </a:spcBef>
            </a:pPr>
            <a:r>
              <a:rPr lang="es-EC" sz="1600" spc="0" dirty="0">
                <a:latin typeface="Agency FB" panose="020B0503020202020204" pitchFamily="34" charset="0"/>
                <a:cs typeface="Century Gothic"/>
              </a:rPr>
              <a:t>G</a:t>
            </a:r>
            <a:r>
              <a:rPr lang="es-EC" sz="1600" spc="-4" dirty="0">
                <a:latin typeface="Agency FB" panose="020B0503020202020204" pitchFamily="34" charset="0"/>
                <a:cs typeface="Century Gothic"/>
              </a:rPr>
              <a:t>e</a:t>
            </a:r>
            <a:r>
              <a:rPr lang="es-EC" sz="1600" spc="0" dirty="0">
                <a:latin typeface="Agency FB" panose="020B0503020202020204" pitchFamily="34" charset="0"/>
                <a:cs typeface="Century Gothic"/>
              </a:rPr>
              <a:t>n</a:t>
            </a:r>
            <a:r>
              <a:rPr lang="es-EC" sz="1600" spc="-9" dirty="0">
                <a:latin typeface="Agency FB" panose="020B0503020202020204" pitchFamily="34" charset="0"/>
                <a:cs typeface="Century Gothic"/>
              </a:rPr>
              <a:t>e</a:t>
            </a:r>
            <a:r>
              <a:rPr lang="es-EC" sz="1600" spc="0" dirty="0">
                <a:latin typeface="Agency FB" panose="020B0503020202020204" pitchFamily="34" charset="0"/>
                <a:cs typeface="Century Gothic"/>
              </a:rPr>
              <a:t>rar</a:t>
            </a:r>
            <a:r>
              <a:rPr lang="es-EC" sz="1600" spc="150" dirty="0">
                <a:latin typeface="Agency FB" panose="020B0503020202020204" pitchFamily="34" charset="0"/>
                <a:cs typeface="Century Gothic"/>
              </a:rPr>
              <a:t> </a:t>
            </a:r>
            <a:r>
              <a:rPr lang="es-EC" sz="1600" spc="9" dirty="0">
                <a:latin typeface="Agency FB" panose="020B0503020202020204" pitchFamily="34" charset="0"/>
                <a:cs typeface="Century Gothic"/>
              </a:rPr>
              <a:t>i</a:t>
            </a:r>
            <a:r>
              <a:rPr lang="es-EC" sz="1600" spc="0" dirty="0">
                <a:latin typeface="Agency FB" panose="020B0503020202020204" pitchFamily="34" charset="0"/>
                <a:cs typeface="Century Gothic"/>
              </a:rPr>
              <a:t>n</a:t>
            </a:r>
            <a:r>
              <a:rPr lang="es-EC" sz="1600" spc="-4" dirty="0">
                <a:latin typeface="Agency FB" panose="020B0503020202020204" pitchFamily="34" charset="0"/>
                <a:cs typeface="Century Gothic"/>
              </a:rPr>
              <a:t>f</a:t>
            </a:r>
            <a:r>
              <a:rPr lang="es-EC" sz="1600" spc="0" dirty="0">
                <a:latin typeface="Agency FB" panose="020B0503020202020204" pitchFamily="34" charset="0"/>
                <a:cs typeface="Century Gothic"/>
              </a:rPr>
              <a:t>orm</a:t>
            </a:r>
            <a:r>
              <a:rPr lang="es-EC" sz="1600" spc="-4" dirty="0">
                <a:latin typeface="Agency FB" panose="020B0503020202020204" pitchFamily="34" charset="0"/>
                <a:cs typeface="Century Gothic"/>
              </a:rPr>
              <a:t>a</a:t>
            </a:r>
            <a:r>
              <a:rPr lang="es-EC" sz="1600" spc="0" dirty="0">
                <a:latin typeface="Agency FB" panose="020B0503020202020204" pitchFamily="34" charset="0"/>
                <a:cs typeface="Century Gothic"/>
              </a:rPr>
              <a:t>c</a:t>
            </a:r>
            <a:r>
              <a:rPr lang="es-EC" sz="1600" spc="9" dirty="0">
                <a:latin typeface="Agency FB" panose="020B0503020202020204" pitchFamily="34" charset="0"/>
                <a:cs typeface="Century Gothic"/>
              </a:rPr>
              <a:t>i</a:t>
            </a:r>
            <a:r>
              <a:rPr lang="es-EC" sz="1600" spc="0" dirty="0">
                <a:latin typeface="Agency FB" panose="020B0503020202020204" pitchFamily="34" charset="0"/>
                <a:cs typeface="Century Gothic"/>
              </a:rPr>
              <a:t>ón</a:t>
            </a:r>
            <a:r>
              <a:rPr lang="es-EC" sz="1600" spc="149" dirty="0">
                <a:latin typeface="Agency FB" panose="020B0503020202020204" pitchFamily="34" charset="0"/>
                <a:cs typeface="Century Gothic"/>
              </a:rPr>
              <a:t> </a:t>
            </a:r>
            <a:r>
              <a:rPr lang="es-EC" sz="1600" spc="0" dirty="0">
                <a:latin typeface="Agency FB" panose="020B0503020202020204" pitchFamily="34" charset="0"/>
                <a:cs typeface="Century Gothic"/>
              </a:rPr>
              <a:t>o</a:t>
            </a:r>
            <a:r>
              <a:rPr lang="es-EC" sz="1600" spc="-4" dirty="0">
                <a:latin typeface="Agency FB" panose="020B0503020202020204" pitchFamily="34" charset="0"/>
                <a:cs typeface="Century Gothic"/>
              </a:rPr>
              <a:t>p</a:t>
            </a:r>
            <a:r>
              <a:rPr lang="es-EC" sz="1600" spc="0" dirty="0">
                <a:latin typeface="Agency FB" panose="020B0503020202020204" pitchFamily="34" charset="0"/>
                <a:cs typeface="Century Gothic"/>
              </a:rPr>
              <a:t>or</a:t>
            </a:r>
            <a:r>
              <a:rPr lang="es-EC" sz="1600" spc="9" dirty="0">
                <a:latin typeface="Agency FB" panose="020B0503020202020204" pitchFamily="34" charset="0"/>
                <a:cs typeface="Century Gothic"/>
              </a:rPr>
              <a:t>t</a:t>
            </a:r>
            <a:r>
              <a:rPr lang="es-EC" sz="1600" spc="0" dirty="0">
                <a:latin typeface="Agency FB" panose="020B0503020202020204" pitchFamily="34" charset="0"/>
                <a:cs typeface="Century Gothic"/>
              </a:rPr>
              <a:t>u</a:t>
            </a:r>
            <a:r>
              <a:rPr lang="es-EC" sz="1600" spc="-4" dirty="0">
                <a:latin typeface="Agency FB" panose="020B0503020202020204" pitchFamily="34" charset="0"/>
                <a:cs typeface="Century Gothic"/>
              </a:rPr>
              <a:t>n</a:t>
            </a:r>
            <a:r>
              <a:rPr lang="es-EC" sz="1600" spc="0" dirty="0">
                <a:latin typeface="Agency FB" panose="020B0503020202020204" pitchFamily="34" charset="0"/>
                <a:cs typeface="Century Gothic"/>
              </a:rPr>
              <a:t>a</a:t>
            </a:r>
            <a:r>
              <a:rPr lang="es-EC" sz="1600" spc="134" dirty="0">
                <a:latin typeface="Agency FB" panose="020B0503020202020204" pitchFamily="34" charset="0"/>
                <a:cs typeface="Century Gothic"/>
              </a:rPr>
              <a:t> </a:t>
            </a:r>
            <a:r>
              <a:rPr lang="es-EC" sz="1600" spc="0" dirty="0">
                <a:latin typeface="Agency FB" panose="020B0503020202020204" pitchFamily="34" charset="0"/>
                <a:cs typeface="Century Gothic"/>
              </a:rPr>
              <a:t>y</a:t>
            </a:r>
            <a:endParaRPr lang="es-EC" sz="1600" dirty="0">
              <a:latin typeface="Agency FB" panose="020B0503020202020204" pitchFamily="34" charset="0"/>
              <a:cs typeface="Century Gothic"/>
            </a:endParaRPr>
          </a:p>
          <a:p>
            <a:pPr marL="12700" marR="7391">
              <a:lnSpc>
                <a:spcPts val="1800"/>
              </a:lnSpc>
              <a:spcBef>
                <a:spcPts val="36"/>
              </a:spcBef>
            </a:pPr>
            <a:r>
              <a:rPr lang="es-EC" sz="1600" spc="0" dirty="0">
                <a:latin typeface="Agency FB" panose="020B0503020202020204" pitchFamily="34" charset="0"/>
                <a:cs typeface="Century Gothic"/>
              </a:rPr>
              <a:t>conf</a:t>
            </a:r>
            <a:r>
              <a:rPr lang="es-EC" sz="1600" spc="9" dirty="0">
                <a:latin typeface="Agency FB" panose="020B0503020202020204" pitchFamily="34" charset="0"/>
                <a:cs typeface="Century Gothic"/>
              </a:rPr>
              <a:t>i</a:t>
            </a:r>
            <a:r>
              <a:rPr lang="es-EC" sz="1600" spc="-4" dirty="0">
                <a:latin typeface="Agency FB" panose="020B0503020202020204" pitchFamily="34" charset="0"/>
                <a:cs typeface="Century Gothic"/>
              </a:rPr>
              <a:t>a</a:t>
            </a:r>
            <a:r>
              <a:rPr lang="es-EC" sz="1600" spc="0" dirty="0">
                <a:latin typeface="Agency FB" panose="020B0503020202020204" pitchFamily="34" charset="0"/>
                <a:cs typeface="Century Gothic"/>
              </a:rPr>
              <a:t>b</a:t>
            </a:r>
            <a:r>
              <a:rPr lang="es-EC" sz="1600" spc="4" dirty="0">
                <a:latin typeface="Agency FB" panose="020B0503020202020204" pitchFamily="34" charset="0"/>
                <a:cs typeface="Century Gothic"/>
              </a:rPr>
              <a:t>l</a:t>
            </a:r>
            <a:r>
              <a:rPr lang="es-EC" sz="1600" spc="0" dirty="0">
                <a:latin typeface="Agency FB" panose="020B0503020202020204" pitchFamily="34" charset="0"/>
                <a:cs typeface="Century Gothic"/>
              </a:rPr>
              <a:t>e</a:t>
            </a:r>
            <a:r>
              <a:rPr lang="es-EC" sz="1600" spc="114" dirty="0">
                <a:latin typeface="Agency FB" panose="020B0503020202020204" pitchFamily="34" charset="0"/>
                <a:cs typeface="Century Gothic"/>
              </a:rPr>
              <a:t> </a:t>
            </a:r>
            <a:r>
              <a:rPr lang="es-EC" sz="1600" spc="4" dirty="0">
                <a:latin typeface="Agency FB" panose="020B0503020202020204" pitchFamily="34" charset="0"/>
                <a:cs typeface="Century Gothic"/>
              </a:rPr>
              <a:t>s</a:t>
            </a:r>
            <a:r>
              <a:rPr lang="es-EC" sz="1600" spc="0" dirty="0">
                <a:latin typeface="Agency FB" panose="020B0503020202020204" pitchFamily="34" charset="0"/>
                <a:cs typeface="Century Gothic"/>
              </a:rPr>
              <a:t>obre</a:t>
            </a:r>
            <a:r>
              <a:rPr lang="es-EC" sz="1600" spc="104" dirty="0">
                <a:latin typeface="Agency FB" panose="020B0503020202020204" pitchFamily="34" charset="0"/>
                <a:cs typeface="Century Gothic"/>
              </a:rPr>
              <a:t> </a:t>
            </a:r>
            <a:r>
              <a:rPr lang="es-EC" sz="1600" spc="9" dirty="0">
                <a:latin typeface="Agency FB" panose="020B0503020202020204" pitchFamily="34" charset="0"/>
                <a:cs typeface="Century Gothic"/>
              </a:rPr>
              <a:t>l</a:t>
            </a:r>
            <a:r>
              <a:rPr lang="es-EC" sz="1600" spc="0" dirty="0">
                <a:latin typeface="Agency FB" panose="020B0503020202020204" pitchFamily="34" charset="0"/>
                <a:cs typeface="Century Gothic"/>
              </a:rPr>
              <a:t>a</a:t>
            </a:r>
            <a:r>
              <a:rPr lang="es-EC" sz="1600" spc="109" dirty="0">
                <a:latin typeface="Agency FB" panose="020B0503020202020204" pitchFamily="34" charset="0"/>
                <a:cs typeface="Century Gothic"/>
              </a:rPr>
              <a:t> </a:t>
            </a:r>
            <a:r>
              <a:rPr lang="es-EC" sz="1600" spc="0" dirty="0">
                <a:latin typeface="Agency FB" panose="020B0503020202020204" pitchFamily="34" charset="0"/>
                <a:cs typeface="Century Gothic"/>
              </a:rPr>
              <a:t>gest</a:t>
            </a:r>
            <a:r>
              <a:rPr lang="es-EC" sz="1600" spc="4" dirty="0">
                <a:latin typeface="Agency FB" panose="020B0503020202020204" pitchFamily="34" charset="0"/>
                <a:cs typeface="Century Gothic"/>
              </a:rPr>
              <a:t>i</a:t>
            </a:r>
            <a:r>
              <a:rPr lang="es-EC" sz="1600" spc="0" dirty="0">
                <a:latin typeface="Agency FB" panose="020B0503020202020204" pitchFamily="34" charset="0"/>
                <a:cs typeface="Century Gothic"/>
              </a:rPr>
              <a:t>ón</a:t>
            </a:r>
            <a:r>
              <a:rPr lang="es-EC" sz="1600" spc="104" dirty="0">
                <a:latin typeface="Agency FB" panose="020B0503020202020204" pitchFamily="34" charset="0"/>
                <a:cs typeface="Century Gothic"/>
              </a:rPr>
              <a:t> </a:t>
            </a:r>
            <a:r>
              <a:rPr lang="es-EC" sz="1600" spc="4" dirty="0">
                <a:latin typeface="Agency FB" panose="020B0503020202020204" pitchFamily="34" charset="0"/>
                <a:cs typeface="Century Gothic"/>
              </a:rPr>
              <a:t>d</a:t>
            </a:r>
            <a:r>
              <a:rPr lang="es-EC" sz="1600" spc="0" dirty="0">
                <a:latin typeface="Agency FB" panose="020B0503020202020204" pitchFamily="34" charset="0"/>
                <a:cs typeface="Century Gothic"/>
              </a:rPr>
              <a:t>e</a:t>
            </a:r>
            <a:r>
              <a:rPr lang="es-EC" sz="1600" spc="84" dirty="0">
                <a:latin typeface="Agency FB" panose="020B0503020202020204" pitchFamily="34" charset="0"/>
                <a:cs typeface="Century Gothic"/>
              </a:rPr>
              <a:t> </a:t>
            </a:r>
            <a:r>
              <a:rPr lang="es-EC" sz="1600" spc="9" dirty="0">
                <a:latin typeface="Agency FB" panose="020B0503020202020204" pitchFamily="34" charset="0"/>
                <a:cs typeface="Century Gothic"/>
              </a:rPr>
              <a:t>l</a:t>
            </a:r>
            <a:r>
              <a:rPr lang="es-EC" sz="1600" spc="-4" dirty="0">
                <a:latin typeface="Agency FB" panose="020B0503020202020204" pitchFamily="34" charset="0"/>
                <a:cs typeface="Century Gothic"/>
              </a:rPr>
              <a:t>a</a:t>
            </a:r>
            <a:r>
              <a:rPr lang="es-EC" sz="1600" spc="0" dirty="0">
                <a:latin typeface="Agency FB" panose="020B0503020202020204" pitchFamily="34" charset="0"/>
                <a:cs typeface="Century Gothic"/>
              </a:rPr>
              <a:t>s co</a:t>
            </a:r>
            <a:r>
              <a:rPr lang="es-EC" sz="1600" spc="9" dirty="0">
                <a:latin typeface="Agency FB" panose="020B0503020202020204" pitchFamily="34" charset="0"/>
                <a:cs typeface="Century Gothic"/>
              </a:rPr>
              <a:t>m</a:t>
            </a:r>
            <a:r>
              <a:rPr lang="es-EC" sz="1600" spc="0" dirty="0">
                <a:latin typeface="Agency FB" panose="020B0503020202020204" pitchFamily="34" charset="0"/>
                <a:cs typeface="Century Gothic"/>
              </a:rPr>
              <a:t>p</a:t>
            </a:r>
            <a:r>
              <a:rPr lang="es-EC" sz="1600" spc="-4" dirty="0">
                <a:latin typeface="Agency FB" panose="020B0503020202020204" pitchFamily="34" charset="0"/>
                <a:cs typeface="Century Gothic"/>
              </a:rPr>
              <a:t>e</a:t>
            </a:r>
            <a:r>
              <a:rPr lang="es-EC" sz="1600" spc="4" dirty="0">
                <a:latin typeface="Agency FB" panose="020B0503020202020204" pitchFamily="34" charset="0"/>
                <a:cs typeface="Century Gothic"/>
              </a:rPr>
              <a:t>t</a:t>
            </a:r>
            <a:r>
              <a:rPr lang="es-EC" sz="1600" spc="0" dirty="0">
                <a:latin typeface="Agency FB" panose="020B0503020202020204" pitchFamily="34" charset="0"/>
                <a:cs typeface="Century Gothic"/>
              </a:rPr>
              <a:t>e</a:t>
            </a:r>
            <a:r>
              <a:rPr lang="es-EC" sz="1600" spc="-4" dirty="0">
                <a:latin typeface="Agency FB" panose="020B0503020202020204" pitchFamily="34" charset="0"/>
                <a:cs typeface="Century Gothic"/>
              </a:rPr>
              <a:t>n</a:t>
            </a:r>
            <a:r>
              <a:rPr lang="es-EC" sz="1600" spc="0" dirty="0">
                <a:latin typeface="Agency FB" panose="020B0503020202020204" pitchFamily="34" charset="0"/>
                <a:cs typeface="Century Gothic"/>
              </a:rPr>
              <a:t>c</a:t>
            </a:r>
            <a:r>
              <a:rPr lang="es-EC" sz="1600" spc="9" dirty="0">
                <a:latin typeface="Agency FB" panose="020B0503020202020204" pitchFamily="34" charset="0"/>
                <a:cs typeface="Century Gothic"/>
              </a:rPr>
              <a:t>i</a:t>
            </a:r>
            <a:r>
              <a:rPr lang="es-EC" sz="1600" spc="-4" dirty="0">
                <a:latin typeface="Agency FB" panose="020B0503020202020204" pitchFamily="34" charset="0"/>
                <a:cs typeface="Century Gothic"/>
              </a:rPr>
              <a:t>a</a:t>
            </a:r>
            <a:r>
              <a:rPr lang="es-EC" sz="1600" spc="0" dirty="0">
                <a:latin typeface="Agency FB" panose="020B0503020202020204" pitchFamily="34" charset="0"/>
                <a:cs typeface="Century Gothic"/>
              </a:rPr>
              <a:t>s </a:t>
            </a:r>
            <a:r>
              <a:rPr lang="es-EC" sz="1600" spc="213" dirty="0">
                <a:latin typeface="Agency FB" panose="020B0503020202020204" pitchFamily="34" charset="0"/>
                <a:cs typeface="Century Gothic"/>
              </a:rPr>
              <a:t> </a:t>
            </a:r>
            <a:r>
              <a:rPr lang="es-EC" sz="1600" spc="4" dirty="0">
                <a:latin typeface="Agency FB" panose="020B0503020202020204" pitchFamily="34" charset="0"/>
                <a:cs typeface="Century Gothic"/>
              </a:rPr>
              <a:t>d</a:t>
            </a:r>
            <a:r>
              <a:rPr lang="es-EC" sz="1600" spc="0" dirty="0">
                <a:latin typeface="Agency FB" panose="020B0503020202020204" pitchFamily="34" charset="0"/>
                <a:cs typeface="Century Gothic"/>
              </a:rPr>
              <a:t>e</a:t>
            </a:r>
            <a:r>
              <a:rPr lang="es-EC" sz="1600" spc="84" dirty="0">
                <a:latin typeface="Agency FB" panose="020B0503020202020204" pitchFamily="34" charset="0"/>
                <a:cs typeface="Century Gothic"/>
              </a:rPr>
              <a:t> </a:t>
            </a:r>
            <a:r>
              <a:rPr lang="es-EC" sz="1600" spc="9" dirty="0">
                <a:latin typeface="Agency FB" panose="020B0503020202020204" pitchFamily="34" charset="0"/>
                <a:cs typeface="Century Gothic"/>
              </a:rPr>
              <a:t>l</a:t>
            </a:r>
            <a:r>
              <a:rPr lang="es-EC" sz="1600" spc="0" dirty="0">
                <a:latin typeface="Agency FB" panose="020B0503020202020204" pitchFamily="34" charset="0"/>
                <a:cs typeface="Century Gothic"/>
              </a:rPr>
              <a:t>os</a:t>
            </a:r>
            <a:r>
              <a:rPr lang="es-EC" sz="1600" spc="109" dirty="0">
                <a:latin typeface="Agency FB" panose="020B0503020202020204" pitchFamily="34" charset="0"/>
                <a:cs typeface="Century Gothic"/>
              </a:rPr>
              <a:t> </a:t>
            </a:r>
            <a:r>
              <a:rPr lang="es-EC" sz="1600" spc="0" dirty="0">
                <a:latin typeface="Agency FB" panose="020B0503020202020204" pitchFamily="34" charset="0"/>
                <a:cs typeface="Century Gothic"/>
              </a:rPr>
              <a:t>Gob</a:t>
            </a:r>
            <a:r>
              <a:rPr lang="es-EC" sz="1600" spc="9" dirty="0">
                <a:latin typeface="Agency FB" panose="020B0503020202020204" pitchFamily="34" charset="0"/>
                <a:cs typeface="Century Gothic"/>
              </a:rPr>
              <a:t>i</a:t>
            </a:r>
            <a:r>
              <a:rPr lang="es-EC" sz="1600" spc="0" dirty="0">
                <a:latin typeface="Agency FB" panose="020B0503020202020204" pitchFamily="34" charset="0"/>
                <a:cs typeface="Century Gothic"/>
              </a:rPr>
              <a:t>ern</a:t>
            </a:r>
            <a:r>
              <a:rPr lang="es-EC" sz="1600" spc="-9" dirty="0">
                <a:latin typeface="Agency FB" panose="020B0503020202020204" pitchFamily="34" charset="0"/>
                <a:cs typeface="Century Gothic"/>
              </a:rPr>
              <a:t>o</a:t>
            </a:r>
            <a:r>
              <a:rPr lang="es-EC" sz="1600" spc="0" dirty="0">
                <a:latin typeface="Agency FB" panose="020B0503020202020204" pitchFamily="34" charset="0"/>
                <a:cs typeface="Century Gothic"/>
              </a:rPr>
              <a:t>s Autónomos Descentralizados Provinciales del Ecuador.</a:t>
            </a:r>
            <a:endParaRPr lang="es-EC" sz="1600" dirty="0">
              <a:latin typeface="Agency FB" panose="020B0503020202020204" pitchFamily="34" charset="0"/>
              <a:cs typeface="Century Gothic"/>
            </a:endParaRPr>
          </a:p>
        </p:txBody>
      </p:sp>
      <p:sp>
        <p:nvSpPr>
          <p:cNvPr id="59" name="object 25">
            <a:extLst>
              <a:ext uri="{FF2B5EF4-FFF2-40B4-BE49-F238E27FC236}">
                <a16:creationId xmlns:a16="http://schemas.microsoft.com/office/drawing/2014/main" id="{EAFE712F-BC62-4137-B512-77F9B6A306BD}"/>
              </a:ext>
            </a:extLst>
          </p:cNvPr>
          <p:cNvSpPr txBox="1"/>
          <p:nvPr/>
        </p:nvSpPr>
        <p:spPr>
          <a:xfrm>
            <a:off x="5318750" y="1486255"/>
            <a:ext cx="5608702" cy="54786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algn="ctr">
              <a:lnSpc>
                <a:spcPts val="1760"/>
              </a:lnSpc>
              <a:spcBef>
                <a:spcPts val="88"/>
              </a:spcBef>
            </a:pPr>
            <a:r>
              <a:rPr lang="es-ES" sz="2000" b="1" dirty="0">
                <a:ln w="12700">
                  <a:noFill/>
                </a:ln>
                <a:latin typeface="Agency FB" panose="020B0503020202020204" pitchFamily="34" charset="0"/>
              </a:rPr>
              <a:t>Ficha Técnica Censo de Información Ambiental Económica en GAD Provinciales.</a:t>
            </a:r>
            <a:endParaRPr sz="2000" b="1" dirty="0">
              <a:ln w="12700">
                <a:noFill/>
              </a:ln>
              <a:latin typeface="Agency FB" panose="020B0503020202020204" pitchFamily="34" charset="0"/>
            </a:endParaRPr>
          </a:p>
        </p:txBody>
      </p:sp>
      <p:sp>
        <p:nvSpPr>
          <p:cNvPr id="60" name="object 22">
            <a:extLst>
              <a:ext uri="{FF2B5EF4-FFF2-40B4-BE49-F238E27FC236}">
                <a16:creationId xmlns:a16="http://schemas.microsoft.com/office/drawing/2014/main" id="{28765A16-2747-4C1C-8B51-F50679762DD0}"/>
              </a:ext>
            </a:extLst>
          </p:cNvPr>
          <p:cNvSpPr txBox="1"/>
          <p:nvPr/>
        </p:nvSpPr>
        <p:spPr>
          <a:xfrm>
            <a:off x="5222593" y="2127720"/>
            <a:ext cx="1929736" cy="23958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560"/>
              </a:lnSpc>
              <a:spcBef>
                <a:spcPts val="78"/>
              </a:spcBef>
            </a:pPr>
            <a:r>
              <a:rPr sz="1600" b="1" spc="0" dirty="0">
                <a:latin typeface="Agency FB" panose="020B0503020202020204" pitchFamily="34" charset="0"/>
                <a:cs typeface="Century Gothic"/>
              </a:rPr>
              <a:t>Ti</a:t>
            </a:r>
            <a:r>
              <a:rPr sz="1600" b="1" spc="-4" dirty="0">
                <a:latin typeface="Agency FB" panose="020B0503020202020204" pitchFamily="34" charset="0"/>
                <a:cs typeface="Century Gothic"/>
              </a:rPr>
              <a:t>p</a:t>
            </a:r>
            <a:r>
              <a:rPr sz="1600" b="1" spc="0" dirty="0">
                <a:latin typeface="Agency FB" panose="020B0503020202020204" pitchFamily="34" charset="0"/>
                <a:cs typeface="Century Gothic"/>
              </a:rPr>
              <a:t>o</a:t>
            </a:r>
            <a:r>
              <a:rPr sz="1600" b="1" spc="-4" dirty="0">
                <a:latin typeface="Agency FB" panose="020B0503020202020204" pitchFamily="34" charset="0"/>
                <a:cs typeface="Century Gothic"/>
              </a:rPr>
              <a:t> </a:t>
            </a:r>
            <a:r>
              <a:rPr sz="1600" b="1" spc="0" dirty="0">
                <a:latin typeface="Agency FB" panose="020B0503020202020204" pitchFamily="34" charset="0"/>
                <a:cs typeface="Century Gothic"/>
              </a:rPr>
              <a:t>de oper</a:t>
            </a:r>
            <a:r>
              <a:rPr sz="1600" b="1" spc="-4" dirty="0">
                <a:latin typeface="Agency FB" panose="020B0503020202020204" pitchFamily="34" charset="0"/>
                <a:cs typeface="Century Gothic"/>
              </a:rPr>
              <a:t>a</a:t>
            </a:r>
            <a:r>
              <a:rPr sz="1600" b="1" spc="0" dirty="0">
                <a:latin typeface="Agency FB" panose="020B0503020202020204" pitchFamily="34" charset="0"/>
                <a:cs typeface="Century Gothic"/>
              </a:rPr>
              <a:t>ción</a:t>
            </a:r>
            <a:endParaRPr sz="1600" dirty="0">
              <a:latin typeface="Agency FB" panose="020B0503020202020204" pitchFamily="34" charset="0"/>
              <a:cs typeface="Century Gothic"/>
            </a:endParaRPr>
          </a:p>
        </p:txBody>
      </p:sp>
      <p:sp>
        <p:nvSpPr>
          <p:cNvPr id="61" name="object 21">
            <a:extLst>
              <a:ext uri="{FF2B5EF4-FFF2-40B4-BE49-F238E27FC236}">
                <a16:creationId xmlns:a16="http://schemas.microsoft.com/office/drawing/2014/main" id="{EB592AE6-2DF6-4B28-B005-4F80334CA5A2}"/>
              </a:ext>
            </a:extLst>
          </p:cNvPr>
          <p:cNvSpPr txBox="1"/>
          <p:nvPr/>
        </p:nvSpPr>
        <p:spPr>
          <a:xfrm>
            <a:off x="7703030" y="2127720"/>
            <a:ext cx="852641" cy="23837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560"/>
              </a:lnSpc>
              <a:spcBef>
                <a:spcPts val="78"/>
              </a:spcBef>
            </a:pPr>
            <a:r>
              <a:rPr sz="1600" spc="0" dirty="0">
                <a:latin typeface="Agency FB" panose="020B0503020202020204" pitchFamily="34" charset="0"/>
                <a:cs typeface="Century Gothic"/>
              </a:rPr>
              <a:t>Ce</a:t>
            </a:r>
            <a:r>
              <a:rPr sz="1600" spc="-4" dirty="0">
                <a:latin typeface="Agency FB" panose="020B0503020202020204" pitchFamily="34" charset="0"/>
                <a:cs typeface="Century Gothic"/>
              </a:rPr>
              <a:t>ns</a:t>
            </a:r>
            <a:r>
              <a:rPr sz="1600" spc="0" dirty="0">
                <a:latin typeface="Agency FB" panose="020B0503020202020204" pitchFamily="34" charset="0"/>
                <a:cs typeface="Century Gothic"/>
              </a:rPr>
              <a:t>o</a:t>
            </a:r>
            <a:endParaRPr sz="1600" dirty="0">
              <a:latin typeface="Agency FB" panose="020B0503020202020204" pitchFamily="34" charset="0"/>
              <a:cs typeface="Century Gothic"/>
            </a:endParaRPr>
          </a:p>
        </p:txBody>
      </p:sp>
      <p:sp>
        <p:nvSpPr>
          <p:cNvPr id="62" name="object 19">
            <a:extLst>
              <a:ext uri="{FF2B5EF4-FFF2-40B4-BE49-F238E27FC236}">
                <a16:creationId xmlns:a16="http://schemas.microsoft.com/office/drawing/2014/main" id="{2E0BFF72-B703-4261-A6CA-BEC4900F8E22}"/>
              </a:ext>
            </a:extLst>
          </p:cNvPr>
          <p:cNvSpPr txBox="1"/>
          <p:nvPr/>
        </p:nvSpPr>
        <p:spPr>
          <a:xfrm>
            <a:off x="5222593" y="2463000"/>
            <a:ext cx="1387774" cy="2037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560"/>
              </a:lnSpc>
              <a:spcBef>
                <a:spcPts val="78"/>
              </a:spcBef>
            </a:pPr>
            <a:r>
              <a:rPr sz="1600" b="1" spc="0" dirty="0">
                <a:latin typeface="Agency FB" panose="020B0503020202020204" pitchFamily="34" charset="0"/>
                <a:cs typeface="Century Gothic"/>
              </a:rPr>
              <a:t>Co</a:t>
            </a:r>
            <a:r>
              <a:rPr sz="1600" b="1" spc="-4" dirty="0">
                <a:latin typeface="Agency FB" panose="020B0503020202020204" pitchFamily="34" charset="0"/>
                <a:cs typeface="Century Gothic"/>
              </a:rPr>
              <a:t>b</a:t>
            </a:r>
            <a:r>
              <a:rPr sz="1600" b="1" spc="0" dirty="0">
                <a:latin typeface="Agency FB" panose="020B0503020202020204" pitchFamily="34" charset="0"/>
                <a:cs typeface="Century Gothic"/>
              </a:rPr>
              <a:t>er</a:t>
            </a:r>
            <a:r>
              <a:rPr sz="1600" b="1" spc="-4" dirty="0">
                <a:latin typeface="Agency FB" panose="020B0503020202020204" pitchFamily="34" charset="0"/>
                <a:cs typeface="Century Gothic"/>
              </a:rPr>
              <a:t>t</a:t>
            </a:r>
            <a:r>
              <a:rPr sz="1600" b="1" spc="0" dirty="0">
                <a:latin typeface="Agency FB" panose="020B0503020202020204" pitchFamily="34" charset="0"/>
                <a:cs typeface="Century Gothic"/>
              </a:rPr>
              <a:t>u</a:t>
            </a:r>
            <a:r>
              <a:rPr sz="1600" b="1" spc="-4" dirty="0">
                <a:latin typeface="Agency FB" panose="020B0503020202020204" pitchFamily="34" charset="0"/>
                <a:cs typeface="Century Gothic"/>
              </a:rPr>
              <a:t>r</a:t>
            </a:r>
            <a:r>
              <a:rPr sz="1600" b="1" spc="0" dirty="0">
                <a:latin typeface="Agency FB" panose="020B0503020202020204" pitchFamily="34" charset="0"/>
                <a:cs typeface="Century Gothic"/>
              </a:rPr>
              <a:t>a</a:t>
            </a:r>
            <a:endParaRPr sz="1600" dirty="0">
              <a:latin typeface="Agency FB" panose="020B0503020202020204" pitchFamily="34" charset="0"/>
              <a:cs typeface="Century Gothic"/>
            </a:endParaRPr>
          </a:p>
        </p:txBody>
      </p:sp>
      <p:sp>
        <p:nvSpPr>
          <p:cNvPr id="63" name="object 18">
            <a:extLst>
              <a:ext uri="{FF2B5EF4-FFF2-40B4-BE49-F238E27FC236}">
                <a16:creationId xmlns:a16="http://schemas.microsoft.com/office/drawing/2014/main" id="{2FFA0C99-CD1F-4E2F-B467-0748C5ACFB6F}"/>
              </a:ext>
            </a:extLst>
          </p:cNvPr>
          <p:cNvSpPr txBox="1"/>
          <p:nvPr/>
        </p:nvSpPr>
        <p:spPr>
          <a:xfrm>
            <a:off x="7703030" y="2463000"/>
            <a:ext cx="1097108" cy="21385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560"/>
              </a:lnSpc>
              <a:spcBef>
                <a:spcPts val="78"/>
              </a:spcBef>
            </a:pPr>
            <a:r>
              <a:rPr sz="1600" spc="4" dirty="0">
                <a:latin typeface="Agency FB" panose="020B0503020202020204" pitchFamily="34" charset="0"/>
                <a:cs typeface="Century Gothic"/>
              </a:rPr>
              <a:t>N</a:t>
            </a:r>
            <a:r>
              <a:rPr sz="1600" spc="0" dirty="0">
                <a:latin typeface="Agency FB" panose="020B0503020202020204" pitchFamily="34" charset="0"/>
                <a:cs typeface="Century Gothic"/>
              </a:rPr>
              <a:t>a</a:t>
            </a:r>
            <a:r>
              <a:rPr sz="1600" spc="4" dirty="0">
                <a:latin typeface="Agency FB" panose="020B0503020202020204" pitchFamily="34" charset="0"/>
                <a:cs typeface="Century Gothic"/>
              </a:rPr>
              <a:t>c</a:t>
            </a:r>
            <a:r>
              <a:rPr sz="1600" spc="19" dirty="0">
                <a:latin typeface="Agency FB" panose="020B0503020202020204" pitchFamily="34" charset="0"/>
                <a:cs typeface="Century Gothic"/>
              </a:rPr>
              <a:t>i</a:t>
            </a:r>
            <a:r>
              <a:rPr sz="1600" spc="-4" dirty="0">
                <a:latin typeface="Agency FB" panose="020B0503020202020204" pitchFamily="34" charset="0"/>
                <a:cs typeface="Century Gothic"/>
              </a:rPr>
              <a:t>o</a:t>
            </a:r>
            <a:r>
              <a:rPr sz="1600" spc="-14" dirty="0">
                <a:latin typeface="Agency FB" panose="020B0503020202020204" pitchFamily="34" charset="0"/>
                <a:cs typeface="Century Gothic"/>
              </a:rPr>
              <a:t>n</a:t>
            </a:r>
            <a:r>
              <a:rPr sz="1600" spc="0" dirty="0">
                <a:latin typeface="Agency FB" panose="020B0503020202020204" pitchFamily="34" charset="0"/>
                <a:cs typeface="Century Gothic"/>
              </a:rPr>
              <a:t>al</a:t>
            </a:r>
            <a:endParaRPr sz="1600" dirty="0">
              <a:latin typeface="Agency FB" panose="020B0503020202020204" pitchFamily="34" charset="0"/>
              <a:cs typeface="Century Gothic"/>
            </a:endParaRPr>
          </a:p>
        </p:txBody>
      </p:sp>
      <p:sp>
        <p:nvSpPr>
          <p:cNvPr id="64" name="object 17">
            <a:extLst>
              <a:ext uri="{FF2B5EF4-FFF2-40B4-BE49-F238E27FC236}">
                <a16:creationId xmlns:a16="http://schemas.microsoft.com/office/drawing/2014/main" id="{6AB448B6-F5DE-43A0-ABB9-6439BC7DF7D6}"/>
              </a:ext>
            </a:extLst>
          </p:cNvPr>
          <p:cNvSpPr txBox="1"/>
          <p:nvPr/>
        </p:nvSpPr>
        <p:spPr>
          <a:xfrm>
            <a:off x="7703029" y="2764117"/>
            <a:ext cx="3749461" cy="44907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560"/>
              </a:lnSpc>
              <a:spcBef>
                <a:spcPts val="78"/>
              </a:spcBef>
            </a:pPr>
            <a:r>
              <a:rPr sz="1600" spc="0" dirty="0">
                <a:latin typeface="Agency FB" panose="020B0503020202020204" pitchFamily="34" charset="0"/>
                <a:cs typeface="Century Gothic"/>
              </a:rPr>
              <a:t>Go</a:t>
            </a:r>
            <a:r>
              <a:rPr sz="1600" spc="4" dirty="0">
                <a:latin typeface="Agency FB" panose="020B0503020202020204" pitchFamily="34" charset="0"/>
                <a:cs typeface="Century Gothic"/>
              </a:rPr>
              <a:t>bi</a:t>
            </a:r>
            <a:r>
              <a:rPr sz="1600" spc="0" dirty="0">
                <a:latin typeface="Agency FB" panose="020B0503020202020204" pitchFamily="34" charset="0"/>
                <a:cs typeface="Century Gothic"/>
              </a:rPr>
              <a:t>er</a:t>
            </a:r>
            <a:r>
              <a:rPr sz="1600" spc="-4" dirty="0">
                <a:latin typeface="Agency FB" panose="020B0503020202020204" pitchFamily="34" charset="0"/>
                <a:cs typeface="Century Gothic"/>
              </a:rPr>
              <a:t>n</a:t>
            </a:r>
            <a:r>
              <a:rPr sz="1600" spc="4" dirty="0">
                <a:latin typeface="Agency FB" panose="020B0503020202020204" pitchFamily="34" charset="0"/>
                <a:cs typeface="Century Gothic"/>
              </a:rPr>
              <a:t>o</a:t>
            </a:r>
            <a:r>
              <a:rPr sz="1600" spc="0" dirty="0">
                <a:latin typeface="Agency FB" panose="020B0503020202020204" pitchFamily="34" charset="0"/>
                <a:cs typeface="Century Gothic"/>
              </a:rPr>
              <a:t>s</a:t>
            </a:r>
            <a:r>
              <a:rPr sz="1600" spc="-19" dirty="0">
                <a:latin typeface="Agency FB" panose="020B0503020202020204" pitchFamily="34" charset="0"/>
                <a:cs typeface="Century Gothic"/>
              </a:rPr>
              <a:t> </a:t>
            </a:r>
            <a:r>
              <a:rPr sz="1600" spc="4" dirty="0">
                <a:latin typeface="Agency FB" panose="020B0503020202020204" pitchFamily="34" charset="0"/>
                <a:cs typeface="Century Gothic"/>
              </a:rPr>
              <a:t>A</a:t>
            </a:r>
            <a:r>
              <a:rPr sz="1600" spc="0" dirty="0">
                <a:latin typeface="Agency FB" panose="020B0503020202020204" pitchFamily="34" charset="0"/>
                <a:cs typeface="Century Gothic"/>
              </a:rPr>
              <a:t>u</a:t>
            </a:r>
            <a:r>
              <a:rPr sz="1600" spc="-9" dirty="0">
                <a:latin typeface="Agency FB" panose="020B0503020202020204" pitchFamily="34" charset="0"/>
                <a:cs typeface="Century Gothic"/>
              </a:rPr>
              <a:t>t</a:t>
            </a:r>
            <a:r>
              <a:rPr sz="1600" spc="4" dirty="0">
                <a:latin typeface="Agency FB" panose="020B0503020202020204" pitchFamily="34" charset="0"/>
                <a:cs typeface="Century Gothic"/>
              </a:rPr>
              <a:t>ó</a:t>
            </a:r>
            <a:r>
              <a:rPr sz="1600" spc="-14" dirty="0">
                <a:latin typeface="Agency FB" panose="020B0503020202020204" pitchFamily="34" charset="0"/>
                <a:cs typeface="Century Gothic"/>
              </a:rPr>
              <a:t>n</a:t>
            </a:r>
            <a:r>
              <a:rPr sz="1600" spc="-4" dirty="0">
                <a:latin typeface="Agency FB" panose="020B0503020202020204" pitchFamily="34" charset="0"/>
                <a:cs typeface="Century Gothic"/>
              </a:rPr>
              <a:t>o</a:t>
            </a:r>
            <a:r>
              <a:rPr sz="1600" spc="0" dirty="0">
                <a:latin typeface="Agency FB" panose="020B0503020202020204" pitchFamily="34" charset="0"/>
                <a:cs typeface="Century Gothic"/>
              </a:rPr>
              <a:t>m</a:t>
            </a:r>
            <a:r>
              <a:rPr sz="1600" spc="-4" dirty="0">
                <a:latin typeface="Agency FB" panose="020B0503020202020204" pitchFamily="34" charset="0"/>
                <a:cs typeface="Century Gothic"/>
              </a:rPr>
              <a:t>o</a:t>
            </a:r>
            <a:r>
              <a:rPr sz="1600" spc="0" dirty="0">
                <a:latin typeface="Agency FB" panose="020B0503020202020204" pitchFamily="34" charset="0"/>
                <a:cs typeface="Century Gothic"/>
              </a:rPr>
              <a:t>s</a:t>
            </a:r>
            <a:r>
              <a:rPr sz="1600" spc="-44" dirty="0">
                <a:latin typeface="Agency FB" panose="020B0503020202020204" pitchFamily="34" charset="0"/>
                <a:cs typeface="Century Gothic"/>
              </a:rPr>
              <a:t> </a:t>
            </a:r>
            <a:r>
              <a:rPr sz="1600" spc="0" dirty="0">
                <a:latin typeface="Agency FB" panose="020B0503020202020204" pitchFamily="34" charset="0"/>
                <a:cs typeface="Century Gothic"/>
              </a:rPr>
              <a:t>De</a:t>
            </a:r>
            <a:r>
              <a:rPr sz="1600" spc="-4" dirty="0">
                <a:latin typeface="Agency FB" panose="020B0503020202020204" pitchFamily="34" charset="0"/>
                <a:cs typeface="Century Gothic"/>
              </a:rPr>
              <a:t>s</a:t>
            </a:r>
            <a:r>
              <a:rPr sz="1600" spc="0" dirty="0">
                <a:latin typeface="Agency FB" panose="020B0503020202020204" pitchFamily="34" charset="0"/>
                <a:cs typeface="Century Gothic"/>
              </a:rPr>
              <a:t>cen</a:t>
            </a:r>
            <a:r>
              <a:rPr sz="1600" spc="-9" dirty="0">
                <a:latin typeface="Agency FB" panose="020B0503020202020204" pitchFamily="34" charset="0"/>
                <a:cs typeface="Century Gothic"/>
              </a:rPr>
              <a:t>t</a:t>
            </a:r>
            <a:r>
              <a:rPr sz="1600" spc="0" dirty="0">
                <a:latin typeface="Agency FB" panose="020B0503020202020204" pitchFamily="34" charset="0"/>
                <a:cs typeface="Century Gothic"/>
              </a:rPr>
              <a:t>ra</a:t>
            </a:r>
            <a:r>
              <a:rPr sz="1600" spc="4" dirty="0">
                <a:latin typeface="Agency FB" panose="020B0503020202020204" pitchFamily="34" charset="0"/>
                <a:cs typeface="Century Gothic"/>
              </a:rPr>
              <a:t>li</a:t>
            </a:r>
            <a:r>
              <a:rPr sz="1600" spc="0" dirty="0">
                <a:latin typeface="Agency FB" panose="020B0503020202020204" pitchFamily="34" charset="0"/>
                <a:cs typeface="Century Gothic"/>
              </a:rPr>
              <a:t>z</a:t>
            </a:r>
            <a:r>
              <a:rPr sz="1600" spc="4" dirty="0">
                <a:latin typeface="Agency FB" panose="020B0503020202020204" pitchFamily="34" charset="0"/>
                <a:cs typeface="Century Gothic"/>
              </a:rPr>
              <a:t>a</a:t>
            </a:r>
            <a:r>
              <a:rPr sz="1600" spc="0" dirty="0">
                <a:latin typeface="Agency FB" panose="020B0503020202020204" pitchFamily="34" charset="0"/>
                <a:cs typeface="Century Gothic"/>
              </a:rPr>
              <a:t>dos</a:t>
            </a:r>
            <a:endParaRPr sz="1600" dirty="0">
              <a:latin typeface="Agency FB" panose="020B0503020202020204" pitchFamily="34" charset="0"/>
              <a:cs typeface="Century Gothic"/>
            </a:endParaRPr>
          </a:p>
          <a:p>
            <a:pPr marL="12700" marR="26746">
              <a:lnSpc>
                <a:spcPct val="102172"/>
              </a:lnSpc>
              <a:spcBef>
                <a:spcPts val="137"/>
              </a:spcBef>
            </a:pPr>
            <a:r>
              <a:rPr sz="1600" spc="0" dirty="0">
                <a:latin typeface="Agency FB" panose="020B0503020202020204" pitchFamily="34" charset="0"/>
                <a:cs typeface="Century Gothic"/>
              </a:rPr>
              <a:t>P</a:t>
            </a:r>
            <a:r>
              <a:rPr sz="1600" spc="-4" dirty="0">
                <a:latin typeface="Agency FB" panose="020B0503020202020204" pitchFamily="34" charset="0"/>
                <a:cs typeface="Century Gothic"/>
              </a:rPr>
              <a:t>r</a:t>
            </a:r>
            <a:r>
              <a:rPr sz="1600" spc="4" dirty="0">
                <a:latin typeface="Agency FB" panose="020B0503020202020204" pitchFamily="34" charset="0"/>
                <a:cs typeface="Century Gothic"/>
              </a:rPr>
              <a:t>o</a:t>
            </a:r>
            <a:r>
              <a:rPr sz="1600" spc="9" dirty="0">
                <a:latin typeface="Agency FB" panose="020B0503020202020204" pitchFamily="34" charset="0"/>
                <a:cs typeface="Century Gothic"/>
              </a:rPr>
              <a:t>v</a:t>
            </a:r>
            <a:r>
              <a:rPr sz="1600" spc="4" dirty="0">
                <a:latin typeface="Agency FB" panose="020B0503020202020204" pitchFamily="34" charset="0"/>
                <a:cs typeface="Century Gothic"/>
              </a:rPr>
              <a:t>i</a:t>
            </a:r>
            <a:r>
              <a:rPr sz="1600" spc="-4" dirty="0">
                <a:latin typeface="Agency FB" panose="020B0503020202020204" pitchFamily="34" charset="0"/>
                <a:cs typeface="Century Gothic"/>
              </a:rPr>
              <a:t>n</a:t>
            </a:r>
            <a:r>
              <a:rPr sz="1600" spc="-19" dirty="0">
                <a:latin typeface="Agency FB" panose="020B0503020202020204" pitchFamily="34" charset="0"/>
                <a:cs typeface="Century Gothic"/>
              </a:rPr>
              <a:t>c</a:t>
            </a:r>
            <a:r>
              <a:rPr sz="1600" spc="-4" dirty="0">
                <a:latin typeface="Agency FB" panose="020B0503020202020204" pitchFamily="34" charset="0"/>
                <a:cs typeface="Century Gothic"/>
              </a:rPr>
              <a:t>i</a:t>
            </a:r>
            <a:r>
              <a:rPr sz="1600" spc="0" dirty="0">
                <a:latin typeface="Agency FB" panose="020B0503020202020204" pitchFamily="34" charset="0"/>
                <a:cs typeface="Century Gothic"/>
              </a:rPr>
              <a:t>a</a:t>
            </a:r>
            <a:r>
              <a:rPr sz="1600" spc="4" dirty="0">
                <a:latin typeface="Agency FB" panose="020B0503020202020204" pitchFamily="34" charset="0"/>
                <a:cs typeface="Century Gothic"/>
              </a:rPr>
              <a:t>l</a:t>
            </a:r>
            <a:r>
              <a:rPr sz="1600" spc="0" dirty="0">
                <a:latin typeface="Agency FB" panose="020B0503020202020204" pitchFamily="34" charset="0"/>
                <a:cs typeface="Century Gothic"/>
              </a:rPr>
              <a:t>es</a:t>
            </a:r>
            <a:endParaRPr sz="1600" dirty="0">
              <a:latin typeface="Agency FB" panose="020B0503020202020204" pitchFamily="34" charset="0"/>
              <a:cs typeface="Century Gothic"/>
            </a:endParaRPr>
          </a:p>
        </p:txBody>
      </p:sp>
      <p:sp>
        <p:nvSpPr>
          <p:cNvPr id="65" name="object 16">
            <a:extLst>
              <a:ext uri="{FF2B5EF4-FFF2-40B4-BE49-F238E27FC236}">
                <a16:creationId xmlns:a16="http://schemas.microsoft.com/office/drawing/2014/main" id="{66991157-2B57-4214-936A-0AA33D5EBC7F}"/>
              </a:ext>
            </a:extLst>
          </p:cNvPr>
          <p:cNvSpPr txBox="1"/>
          <p:nvPr/>
        </p:nvSpPr>
        <p:spPr>
          <a:xfrm>
            <a:off x="948603" y="4236848"/>
            <a:ext cx="2291753" cy="62458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2075"/>
              </a:lnSpc>
              <a:spcBef>
                <a:spcPts val="103"/>
              </a:spcBef>
            </a:pPr>
            <a:r>
              <a:rPr sz="2000" b="1" dirty="0">
                <a:ln w="12700">
                  <a:noFill/>
                </a:ln>
                <a:latin typeface="Agency FB" panose="020B0503020202020204" pitchFamily="34" charset="0"/>
              </a:rPr>
              <a:t>Sector investigado</a:t>
            </a:r>
            <a:r>
              <a:rPr sz="1600" b="1" dirty="0">
                <a:ln w="12700">
                  <a:noFill/>
                </a:ln>
                <a:latin typeface="Agency FB" panose="020B0503020202020204" pitchFamily="34" charset="0"/>
              </a:rPr>
              <a:t>:</a:t>
            </a:r>
          </a:p>
          <a:p>
            <a:pPr marL="12700" marR="36118">
              <a:lnSpc>
                <a:spcPct val="102172"/>
              </a:lnSpc>
              <a:spcBef>
                <a:spcPts val="847"/>
              </a:spcBef>
            </a:pPr>
            <a:r>
              <a:rPr spc="0" dirty="0">
                <a:latin typeface="Agency FB" panose="020B0503020202020204" pitchFamily="34" charset="0"/>
                <a:cs typeface="Arial"/>
              </a:rPr>
              <a:t>•  </a:t>
            </a:r>
            <a:r>
              <a:rPr spc="29" dirty="0">
                <a:latin typeface="Agency FB" panose="020B0503020202020204" pitchFamily="34" charset="0"/>
                <a:cs typeface="Arial"/>
              </a:rPr>
              <a:t> </a:t>
            </a:r>
            <a:r>
              <a:rPr dirty="0">
                <a:latin typeface="Agency FB" panose="020B0503020202020204" pitchFamily="34" charset="0"/>
                <a:cs typeface="Century Gothic"/>
              </a:rPr>
              <a:t>Sector </a:t>
            </a:r>
            <a:r>
              <a:rPr dirty="0" err="1">
                <a:latin typeface="Agency FB" panose="020B0503020202020204" pitchFamily="34" charset="0"/>
                <a:cs typeface="Century Gothic"/>
              </a:rPr>
              <a:t>público</a:t>
            </a:r>
            <a:r>
              <a:rPr lang="es-ES" dirty="0">
                <a:latin typeface="Agency FB" panose="020B0503020202020204" pitchFamily="34" charset="0"/>
                <a:cs typeface="Century Gothic"/>
              </a:rPr>
              <a:t>.</a:t>
            </a:r>
            <a:endParaRPr dirty="0">
              <a:latin typeface="Agency FB" panose="020B0503020202020204" pitchFamily="34" charset="0"/>
              <a:cs typeface="Century Gothic"/>
            </a:endParaRPr>
          </a:p>
        </p:txBody>
      </p:sp>
      <p:sp>
        <p:nvSpPr>
          <p:cNvPr id="66" name="object 15">
            <a:extLst>
              <a:ext uri="{FF2B5EF4-FFF2-40B4-BE49-F238E27FC236}">
                <a16:creationId xmlns:a16="http://schemas.microsoft.com/office/drawing/2014/main" id="{2525D972-ACE6-40DD-AFE9-45B30737FF21}"/>
              </a:ext>
            </a:extLst>
          </p:cNvPr>
          <p:cNvSpPr txBox="1"/>
          <p:nvPr/>
        </p:nvSpPr>
        <p:spPr>
          <a:xfrm>
            <a:off x="5222592" y="2929345"/>
            <a:ext cx="1708295" cy="19828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560"/>
              </a:lnSpc>
              <a:spcBef>
                <a:spcPts val="78"/>
              </a:spcBef>
            </a:pPr>
            <a:r>
              <a:rPr sz="1600" b="1" spc="0" dirty="0">
                <a:latin typeface="Agency FB" panose="020B0503020202020204" pitchFamily="34" charset="0"/>
                <a:cs typeface="Century Gothic"/>
              </a:rPr>
              <a:t>Uni</a:t>
            </a:r>
            <a:r>
              <a:rPr sz="1600" b="1" spc="-4" dirty="0">
                <a:latin typeface="Agency FB" panose="020B0503020202020204" pitchFamily="34" charset="0"/>
                <a:cs typeface="Century Gothic"/>
              </a:rPr>
              <a:t>d</a:t>
            </a:r>
            <a:r>
              <a:rPr sz="1600" b="1" spc="0" dirty="0">
                <a:latin typeface="Agency FB" panose="020B0503020202020204" pitchFamily="34" charset="0"/>
                <a:cs typeface="Century Gothic"/>
              </a:rPr>
              <a:t>ad</a:t>
            </a:r>
            <a:r>
              <a:rPr sz="1600" b="1" spc="-9" dirty="0">
                <a:latin typeface="Agency FB" panose="020B0503020202020204" pitchFamily="34" charset="0"/>
                <a:cs typeface="Century Gothic"/>
              </a:rPr>
              <a:t> </a:t>
            </a:r>
            <a:r>
              <a:rPr sz="1600" b="1" spc="0" dirty="0">
                <a:latin typeface="Agency FB" panose="020B0503020202020204" pitchFamily="34" charset="0"/>
                <a:cs typeface="Century Gothic"/>
              </a:rPr>
              <a:t>de est</a:t>
            </a:r>
            <a:r>
              <a:rPr sz="1600" b="1" spc="-4" dirty="0">
                <a:latin typeface="Agency FB" panose="020B0503020202020204" pitchFamily="34" charset="0"/>
                <a:cs typeface="Century Gothic"/>
              </a:rPr>
              <a:t>u</a:t>
            </a:r>
            <a:r>
              <a:rPr sz="1600" b="1" spc="0" dirty="0">
                <a:latin typeface="Agency FB" panose="020B0503020202020204" pitchFamily="34" charset="0"/>
                <a:cs typeface="Century Gothic"/>
              </a:rPr>
              <a:t>dio</a:t>
            </a:r>
            <a:endParaRPr sz="1600" dirty="0">
              <a:latin typeface="Agency FB" panose="020B0503020202020204" pitchFamily="34" charset="0"/>
              <a:cs typeface="Century Gothic"/>
            </a:endParaRPr>
          </a:p>
        </p:txBody>
      </p:sp>
      <p:sp>
        <p:nvSpPr>
          <p:cNvPr id="67" name="object 14">
            <a:extLst>
              <a:ext uri="{FF2B5EF4-FFF2-40B4-BE49-F238E27FC236}">
                <a16:creationId xmlns:a16="http://schemas.microsoft.com/office/drawing/2014/main" id="{387BD65E-D031-4DBA-90B9-F69557C16E63}"/>
              </a:ext>
            </a:extLst>
          </p:cNvPr>
          <p:cNvSpPr txBox="1"/>
          <p:nvPr/>
        </p:nvSpPr>
        <p:spPr>
          <a:xfrm>
            <a:off x="7703029" y="3278702"/>
            <a:ext cx="3660395" cy="99651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19999">
              <a:lnSpc>
                <a:spcPts val="1560"/>
              </a:lnSpc>
              <a:spcBef>
                <a:spcPts val="78"/>
              </a:spcBef>
            </a:pPr>
            <a:r>
              <a:rPr lang="es-EC" sz="1600" spc="0" dirty="0">
                <a:latin typeface="Agency FB" panose="020B0503020202020204" pitchFamily="34" charset="0"/>
                <a:cs typeface="Century Gothic"/>
              </a:rPr>
              <a:t>23</a:t>
            </a:r>
            <a:r>
              <a:rPr lang="es-EC" sz="1600" spc="-14" dirty="0">
                <a:latin typeface="Agency FB" panose="020B0503020202020204" pitchFamily="34" charset="0"/>
                <a:cs typeface="Century Gothic"/>
              </a:rPr>
              <a:t> </a:t>
            </a:r>
            <a:r>
              <a:rPr lang="es-EC" sz="1600" spc="0" dirty="0">
                <a:latin typeface="Agency FB" panose="020B0503020202020204" pitchFamily="34" charset="0"/>
                <a:cs typeface="Century Gothic"/>
              </a:rPr>
              <a:t>Gob</a:t>
            </a:r>
            <a:r>
              <a:rPr lang="es-EC" sz="1600" spc="19" dirty="0">
                <a:latin typeface="Agency FB" panose="020B0503020202020204" pitchFamily="34" charset="0"/>
                <a:cs typeface="Century Gothic"/>
              </a:rPr>
              <a:t>i</a:t>
            </a:r>
            <a:r>
              <a:rPr lang="es-EC" sz="1600" spc="0" dirty="0">
                <a:latin typeface="Agency FB" panose="020B0503020202020204" pitchFamily="34" charset="0"/>
                <a:cs typeface="Century Gothic"/>
              </a:rPr>
              <a:t>e</a:t>
            </a:r>
            <a:r>
              <a:rPr lang="es-EC" sz="1600" spc="-4" dirty="0">
                <a:latin typeface="Agency FB" panose="020B0503020202020204" pitchFamily="34" charset="0"/>
                <a:cs typeface="Century Gothic"/>
              </a:rPr>
              <a:t>rn</a:t>
            </a:r>
            <a:r>
              <a:rPr lang="es-EC" sz="1600" spc="-9" dirty="0">
                <a:latin typeface="Agency FB" panose="020B0503020202020204" pitchFamily="34" charset="0"/>
                <a:cs typeface="Century Gothic"/>
              </a:rPr>
              <a:t>o</a:t>
            </a:r>
            <a:r>
              <a:rPr lang="es-EC" sz="1600" spc="0" dirty="0">
                <a:latin typeface="Agency FB" panose="020B0503020202020204" pitchFamily="34" charset="0"/>
                <a:cs typeface="Century Gothic"/>
              </a:rPr>
              <a:t>s</a:t>
            </a:r>
            <a:r>
              <a:rPr lang="es-EC" sz="1600" spc="-44" dirty="0">
                <a:latin typeface="Agency FB" panose="020B0503020202020204" pitchFamily="34" charset="0"/>
                <a:cs typeface="Century Gothic"/>
              </a:rPr>
              <a:t> </a:t>
            </a:r>
            <a:r>
              <a:rPr lang="es-EC" sz="1600" spc="14" dirty="0">
                <a:latin typeface="Agency FB" panose="020B0503020202020204" pitchFamily="34" charset="0"/>
                <a:cs typeface="Century Gothic"/>
              </a:rPr>
              <a:t>A</a:t>
            </a:r>
            <a:r>
              <a:rPr lang="es-EC" sz="1600" spc="0" dirty="0">
                <a:latin typeface="Agency FB" panose="020B0503020202020204" pitchFamily="34" charset="0"/>
                <a:cs typeface="Century Gothic"/>
              </a:rPr>
              <a:t>u</a:t>
            </a:r>
            <a:r>
              <a:rPr lang="es-EC" sz="1600" spc="-9" dirty="0">
                <a:latin typeface="Agency FB" panose="020B0503020202020204" pitchFamily="34" charset="0"/>
                <a:cs typeface="Century Gothic"/>
              </a:rPr>
              <a:t>t</a:t>
            </a:r>
            <a:r>
              <a:rPr lang="es-EC" sz="1600" spc="0" dirty="0">
                <a:latin typeface="Agency FB" panose="020B0503020202020204" pitchFamily="34" charset="0"/>
                <a:cs typeface="Century Gothic"/>
              </a:rPr>
              <a:t>óno</a:t>
            </a:r>
            <a:r>
              <a:rPr lang="es-EC" sz="1600" spc="-9" dirty="0">
                <a:latin typeface="Agency FB" panose="020B0503020202020204" pitchFamily="34" charset="0"/>
                <a:cs typeface="Century Gothic"/>
              </a:rPr>
              <a:t>mo</a:t>
            </a:r>
            <a:r>
              <a:rPr lang="es-EC" sz="1600" spc="0" dirty="0">
                <a:latin typeface="Agency FB" panose="020B0503020202020204" pitchFamily="34" charset="0"/>
                <a:cs typeface="Century Gothic"/>
              </a:rPr>
              <a:t>s</a:t>
            </a:r>
            <a:endParaRPr lang="es-EC" sz="1600" dirty="0">
              <a:latin typeface="Agency FB" panose="020B0503020202020204" pitchFamily="34" charset="0"/>
              <a:cs typeface="Century Gothic"/>
            </a:endParaRPr>
          </a:p>
          <a:p>
            <a:pPr marL="12700">
              <a:lnSpc>
                <a:spcPct val="113095"/>
              </a:lnSpc>
              <a:spcBef>
                <a:spcPts val="336"/>
              </a:spcBef>
            </a:pPr>
            <a:r>
              <a:rPr lang="es-EC" sz="1600" spc="0" dirty="0">
                <a:latin typeface="Agency FB" panose="020B0503020202020204" pitchFamily="34" charset="0"/>
                <a:cs typeface="Century Gothic"/>
              </a:rPr>
              <a:t>De</a:t>
            </a:r>
            <a:r>
              <a:rPr lang="es-EC" sz="1600" spc="-4" dirty="0">
                <a:latin typeface="Agency FB" panose="020B0503020202020204" pitchFamily="34" charset="0"/>
                <a:cs typeface="Century Gothic"/>
              </a:rPr>
              <a:t>s</a:t>
            </a:r>
            <a:r>
              <a:rPr lang="es-EC" sz="1600" spc="0" dirty="0">
                <a:latin typeface="Agency FB" panose="020B0503020202020204" pitchFamily="34" charset="0"/>
                <a:cs typeface="Century Gothic"/>
              </a:rPr>
              <a:t>cen</a:t>
            </a:r>
            <a:r>
              <a:rPr lang="es-EC" sz="1600" spc="-9" dirty="0">
                <a:latin typeface="Agency FB" panose="020B0503020202020204" pitchFamily="34" charset="0"/>
                <a:cs typeface="Century Gothic"/>
              </a:rPr>
              <a:t>t</a:t>
            </a:r>
            <a:r>
              <a:rPr lang="es-EC" sz="1600" spc="0" dirty="0">
                <a:latin typeface="Agency FB" panose="020B0503020202020204" pitchFamily="34" charset="0"/>
                <a:cs typeface="Century Gothic"/>
              </a:rPr>
              <a:t>ra</a:t>
            </a:r>
            <a:r>
              <a:rPr lang="es-EC" sz="1600" spc="4" dirty="0">
                <a:latin typeface="Agency FB" panose="020B0503020202020204" pitchFamily="34" charset="0"/>
                <a:cs typeface="Century Gothic"/>
              </a:rPr>
              <a:t>li</a:t>
            </a:r>
            <a:r>
              <a:rPr lang="es-EC" sz="1600" spc="0" dirty="0">
                <a:latin typeface="Agency FB" panose="020B0503020202020204" pitchFamily="34" charset="0"/>
                <a:cs typeface="Century Gothic"/>
              </a:rPr>
              <a:t>z</a:t>
            </a:r>
            <a:r>
              <a:rPr lang="es-EC" sz="1600" spc="4" dirty="0">
                <a:latin typeface="Agency FB" panose="020B0503020202020204" pitchFamily="34" charset="0"/>
                <a:cs typeface="Century Gothic"/>
              </a:rPr>
              <a:t>a</a:t>
            </a:r>
            <a:r>
              <a:rPr lang="es-EC" sz="1600" spc="0" dirty="0">
                <a:latin typeface="Agency FB" panose="020B0503020202020204" pitchFamily="34" charset="0"/>
                <a:cs typeface="Century Gothic"/>
              </a:rPr>
              <a:t>dos</a:t>
            </a:r>
            <a:r>
              <a:rPr lang="es-EC" sz="1600" spc="-14" dirty="0">
                <a:latin typeface="Agency FB" panose="020B0503020202020204" pitchFamily="34" charset="0"/>
                <a:cs typeface="Century Gothic"/>
              </a:rPr>
              <a:t> </a:t>
            </a:r>
            <a:r>
              <a:rPr lang="es-EC" sz="1600" spc="0" dirty="0">
                <a:latin typeface="Agency FB" panose="020B0503020202020204" pitchFamily="34" charset="0"/>
                <a:cs typeface="Century Gothic"/>
              </a:rPr>
              <a:t>P</a:t>
            </a:r>
            <a:r>
              <a:rPr lang="es-EC" sz="1600" spc="-4" dirty="0">
                <a:latin typeface="Agency FB" panose="020B0503020202020204" pitchFamily="34" charset="0"/>
                <a:cs typeface="Century Gothic"/>
              </a:rPr>
              <a:t>r</a:t>
            </a:r>
            <a:r>
              <a:rPr lang="es-EC" sz="1600" spc="4" dirty="0">
                <a:latin typeface="Agency FB" panose="020B0503020202020204" pitchFamily="34" charset="0"/>
                <a:cs typeface="Century Gothic"/>
              </a:rPr>
              <a:t>o</a:t>
            </a:r>
            <a:r>
              <a:rPr lang="es-EC" sz="1600" spc="-9" dirty="0">
                <a:latin typeface="Agency FB" panose="020B0503020202020204" pitchFamily="34" charset="0"/>
                <a:cs typeface="Century Gothic"/>
              </a:rPr>
              <a:t>v</a:t>
            </a:r>
            <a:r>
              <a:rPr lang="es-EC" sz="1600" spc="-4" dirty="0">
                <a:latin typeface="Agency FB" panose="020B0503020202020204" pitchFamily="34" charset="0"/>
                <a:cs typeface="Century Gothic"/>
              </a:rPr>
              <a:t>in</a:t>
            </a:r>
            <a:r>
              <a:rPr lang="es-EC" sz="1600" spc="-9" dirty="0">
                <a:latin typeface="Agency FB" panose="020B0503020202020204" pitchFamily="34" charset="0"/>
                <a:cs typeface="Century Gothic"/>
              </a:rPr>
              <a:t>c</a:t>
            </a:r>
            <a:r>
              <a:rPr lang="es-EC" sz="1600" spc="-4" dirty="0">
                <a:latin typeface="Agency FB" panose="020B0503020202020204" pitchFamily="34" charset="0"/>
                <a:cs typeface="Century Gothic"/>
              </a:rPr>
              <a:t>i</a:t>
            </a:r>
            <a:r>
              <a:rPr lang="es-EC" sz="1600" spc="-9" dirty="0">
                <a:latin typeface="Agency FB" panose="020B0503020202020204" pitchFamily="34" charset="0"/>
                <a:cs typeface="Century Gothic"/>
              </a:rPr>
              <a:t>a</a:t>
            </a:r>
            <a:r>
              <a:rPr lang="es-EC" sz="1600" spc="4" dirty="0">
                <a:latin typeface="Agency FB" panose="020B0503020202020204" pitchFamily="34" charset="0"/>
                <a:cs typeface="Century Gothic"/>
              </a:rPr>
              <a:t>l</a:t>
            </a:r>
            <a:r>
              <a:rPr lang="es-EC" sz="1600" spc="0" dirty="0">
                <a:latin typeface="Agency FB" panose="020B0503020202020204" pitchFamily="34" charset="0"/>
                <a:cs typeface="Century Gothic"/>
              </a:rPr>
              <a:t>es</a:t>
            </a:r>
            <a:r>
              <a:rPr lang="es-EC" sz="1600" spc="-44" dirty="0">
                <a:latin typeface="Agency FB" panose="020B0503020202020204" pitchFamily="34" charset="0"/>
                <a:cs typeface="Century Gothic"/>
              </a:rPr>
              <a:t> </a:t>
            </a:r>
            <a:r>
              <a:rPr lang="es-EC" sz="1600" spc="0" dirty="0">
                <a:latin typeface="Agency FB" panose="020B0503020202020204" pitchFamily="34" charset="0"/>
                <a:cs typeface="Century Gothic"/>
              </a:rPr>
              <a:t>y el Con</a:t>
            </a:r>
            <a:r>
              <a:rPr lang="es-EC" sz="1600" spc="-4" dirty="0">
                <a:latin typeface="Agency FB" panose="020B0503020202020204" pitchFamily="34" charset="0"/>
                <a:cs typeface="Century Gothic"/>
              </a:rPr>
              <a:t>s</a:t>
            </a:r>
            <a:r>
              <a:rPr lang="es-EC" sz="1600" spc="0" dirty="0">
                <a:latin typeface="Agency FB" panose="020B0503020202020204" pitchFamily="34" charset="0"/>
                <a:cs typeface="Century Gothic"/>
              </a:rPr>
              <a:t>ejo </a:t>
            </a:r>
            <a:r>
              <a:rPr lang="es-EC" sz="1600" dirty="0">
                <a:latin typeface="Agency FB" panose="020B0503020202020204" pitchFamily="34" charset="0"/>
                <a:cs typeface="Century Gothic"/>
              </a:rPr>
              <a:t>de Gobierno </a:t>
            </a:r>
            <a:r>
              <a:rPr lang="es-EC" sz="1600" spc="0" dirty="0">
                <a:latin typeface="Agency FB" panose="020B0503020202020204" pitchFamily="34" charset="0"/>
                <a:cs typeface="Century Gothic"/>
              </a:rPr>
              <a:t>de</a:t>
            </a:r>
            <a:r>
              <a:rPr lang="es-EC" sz="1600" spc="4" dirty="0">
                <a:latin typeface="Agency FB" panose="020B0503020202020204" pitchFamily="34" charset="0"/>
                <a:cs typeface="Century Gothic"/>
              </a:rPr>
              <a:t> </a:t>
            </a:r>
            <a:r>
              <a:rPr lang="es-EC" sz="1600" spc="0" dirty="0">
                <a:latin typeface="Agency FB" panose="020B0503020202020204" pitchFamily="34" charset="0"/>
                <a:cs typeface="Century Gothic"/>
              </a:rPr>
              <a:t>Rég</a:t>
            </a:r>
            <a:r>
              <a:rPr lang="es-EC" sz="1600" spc="9" dirty="0">
                <a:latin typeface="Agency FB" panose="020B0503020202020204" pitchFamily="34" charset="0"/>
                <a:cs typeface="Century Gothic"/>
              </a:rPr>
              <a:t>i</a:t>
            </a:r>
            <a:r>
              <a:rPr lang="es-EC" sz="1600" spc="0" dirty="0">
                <a:latin typeface="Agency FB" panose="020B0503020202020204" pitchFamily="34" charset="0"/>
                <a:cs typeface="Century Gothic"/>
              </a:rPr>
              <a:t>men</a:t>
            </a:r>
            <a:r>
              <a:rPr lang="es-EC" sz="1600" spc="-39" dirty="0">
                <a:latin typeface="Agency FB" panose="020B0503020202020204" pitchFamily="34" charset="0"/>
                <a:cs typeface="Century Gothic"/>
              </a:rPr>
              <a:t> </a:t>
            </a:r>
            <a:r>
              <a:rPr lang="es-EC" sz="1600" spc="0" dirty="0">
                <a:latin typeface="Agency FB" panose="020B0503020202020204" pitchFamily="34" charset="0"/>
                <a:cs typeface="Century Gothic"/>
              </a:rPr>
              <a:t>Espe</a:t>
            </a:r>
            <a:r>
              <a:rPr lang="es-EC" sz="1600" spc="-9" dirty="0">
                <a:latin typeface="Agency FB" panose="020B0503020202020204" pitchFamily="34" charset="0"/>
                <a:cs typeface="Century Gothic"/>
              </a:rPr>
              <a:t>c</a:t>
            </a:r>
            <a:r>
              <a:rPr lang="es-EC" sz="1600" spc="4" dirty="0">
                <a:latin typeface="Agency FB" panose="020B0503020202020204" pitchFamily="34" charset="0"/>
                <a:cs typeface="Century Gothic"/>
              </a:rPr>
              <a:t>i</a:t>
            </a:r>
            <a:r>
              <a:rPr lang="es-EC" sz="1600" spc="0" dirty="0">
                <a:latin typeface="Agency FB" panose="020B0503020202020204" pitchFamily="34" charset="0"/>
                <a:cs typeface="Century Gothic"/>
              </a:rPr>
              <a:t>al de</a:t>
            </a:r>
            <a:r>
              <a:rPr lang="es-EC" sz="1600" spc="-29" dirty="0">
                <a:latin typeface="Agency FB" panose="020B0503020202020204" pitchFamily="34" charset="0"/>
                <a:cs typeface="Century Gothic"/>
              </a:rPr>
              <a:t> </a:t>
            </a:r>
            <a:r>
              <a:rPr lang="es-EC" sz="1600" spc="0" dirty="0">
                <a:latin typeface="Agency FB" panose="020B0503020202020204" pitchFamily="34" charset="0"/>
                <a:cs typeface="Century Gothic"/>
              </a:rPr>
              <a:t>Ga</a:t>
            </a:r>
            <a:r>
              <a:rPr lang="es-EC" sz="1600" spc="19" dirty="0">
                <a:latin typeface="Agency FB" panose="020B0503020202020204" pitchFamily="34" charset="0"/>
                <a:cs typeface="Century Gothic"/>
              </a:rPr>
              <a:t>l</a:t>
            </a:r>
            <a:r>
              <a:rPr lang="es-EC" sz="1600" spc="0" dirty="0">
                <a:latin typeface="Agency FB" panose="020B0503020202020204" pitchFamily="34" charset="0"/>
                <a:cs typeface="Century Gothic"/>
              </a:rPr>
              <a:t>ápag</a:t>
            </a:r>
            <a:r>
              <a:rPr lang="es-EC" sz="1600" spc="-4" dirty="0">
                <a:latin typeface="Agency FB" panose="020B0503020202020204" pitchFamily="34" charset="0"/>
                <a:cs typeface="Century Gothic"/>
              </a:rPr>
              <a:t>o</a:t>
            </a:r>
            <a:r>
              <a:rPr lang="es-EC" sz="1600" spc="0" dirty="0">
                <a:latin typeface="Agency FB" panose="020B0503020202020204" pitchFamily="34" charset="0"/>
                <a:cs typeface="Century Gothic"/>
              </a:rPr>
              <a:t>s</a:t>
            </a:r>
            <a:endParaRPr lang="es-EC" sz="1600" dirty="0">
              <a:latin typeface="Agency FB" panose="020B0503020202020204" pitchFamily="34" charset="0"/>
              <a:cs typeface="Century Gothic"/>
            </a:endParaRPr>
          </a:p>
        </p:txBody>
      </p:sp>
      <p:sp>
        <p:nvSpPr>
          <p:cNvPr id="68" name="object 13">
            <a:extLst>
              <a:ext uri="{FF2B5EF4-FFF2-40B4-BE49-F238E27FC236}">
                <a16:creationId xmlns:a16="http://schemas.microsoft.com/office/drawing/2014/main" id="{4BCD2B40-A705-49B7-8B44-2E527A57902A}"/>
              </a:ext>
            </a:extLst>
          </p:cNvPr>
          <p:cNvSpPr txBox="1"/>
          <p:nvPr/>
        </p:nvSpPr>
        <p:spPr>
          <a:xfrm>
            <a:off x="5222593" y="3689820"/>
            <a:ext cx="2063045" cy="2037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560"/>
              </a:lnSpc>
              <a:spcBef>
                <a:spcPts val="78"/>
              </a:spcBef>
            </a:pPr>
            <a:r>
              <a:rPr sz="1600" b="1" spc="4" dirty="0">
                <a:latin typeface="Agency FB" panose="020B0503020202020204" pitchFamily="34" charset="0"/>
                <a:cs typeface="Century Gothic"/>
              </a:rPr>
              <a:t>P</a:t>
            </a:r>
            <a:r>
              <a:rPr sz="1600" b="1" spc="0" dirty="0">
                <a:latin typeface="Agency FB" panose="020B0503020202020204" pitchFamily="34" charset="0"/>
                <a:cs typeface="Century Gothic"/>
              </a:rPr>
              <a:t>obl</a:t>
            </a:r>
            <a:r>
              <a:rPr sz="1600" b="1" spc="-4" dirty="0">
                <a:latin typeface="Agency FB" panose="020B0503020202020204" pitchFamily="34" charset="0"/>
                <a:cs typeface="Century Gothic"/>
              </a:rPr>
              <a:t>a</a:t>
            </a:r>
            <a:r>
              <a:rPr sz="1600" b="1" spc="0" dirty="0">
                <a:latin typeface="Agency FB" panose="020B0503020202020204" pitchFamily="34" charset="0"/>
                <a:cs typeface="Century Gothic"/>
              </a:rPr>
              <a:t>ción</a:t>
            </a:r>
            <a:r>
              <a:rPr sz="1600" b="1" spc="-4" dirty="0">
                <a:latin typeface="Agency FB" panose="020B0503020202020204" pitchFamily="34" charset="0"/>
                <a:cs typeface="Century Gothic"/>
              </a:rPr>
              <a:t> </a:t>
            </a:r>
            <a:r>
              <a:rPr sz="1600" b="1" spc="0" dirty="0">
                <a:latin typeface="Agency FB" panose="020B0503020202020204" pitchFamily="34" charset="0"/>
                <a:cs typeface="Century Gothic"/>
              </a:rPr>
              <a:t>O</a:t>
            </a:r>
            <a:r>
              <a:rPr sz="1600" b="1" spc="-4" dirty="0">
                <a:latin typeface="Agency FB" panose="020B0503020202020204" pitchFamily="34" charset="0"/>
                <a:cs typeface="Century Gothic"/>
              </a:rPr>
              <a:t>bj</a:t>
            </a:r>
            <a:r>
              <a:rPr sz="1600" b="1" spc="0" dirty="0">
                <a:latin typeface="Agency FB" panose="020B0503020202020204" pitchFamily="34" charset="0"/>
                <a:cs typeface="Century Gothic"/>
              </a:rPr>
              <a:t>eti</a:t>
            </a:r>
            <a:r>
              <a:rPr sz="1600" b="1" spc="4" dirty="0">
                <a:latin typeface="Agency FB" panose="020B0503020202020204" pitchFamily="34" charset="0"/>
                <a:cs typeface="Century Gothic"/>
              </a:rPr>
              <a:t>v</a:t>
            </a:r>
            <a:r>
              <a:rPr sz="1600" b="1" spc="0" dirty="0">
                <a:latin typeface="Agency FB" panose="020B0503020202020204" pitchFamily="34" charset="0"/>
                <a:cs typeface="Century Gothic"/>
              </a:rPr>
              <a:t>o</a:t>
            </a:r>
            <a:endParaRPr sz="1600" dirty="0">
              <a:latin typeface="Agency FB" panose="020B0503020202020204" pitchFamily="34" charset="0"/>
              <a:cs typeface="Century Gothic"/>
            </a:endParaRPr>
          </a:p>
        </p:txBody>
      </p:sp>
      <p:sp>
        <p:nvSpPr>
          <p:cNvPr id="70" name="object 11">
            <a:extLst>
              <a:ext uri="{FF2B5EF4-FFF2-40B4-BE49-F238E27FC236}">
                <a16:creationId xmlns:a16="http://schemas.microsoft.com/office/drawing/2014/main" id="{29576E28-82CB-4501-ADA5-E77D8354EA21}"/>
              </a:ext>
            </a:extLst>
          </p:cNvPr>
          <p:cNvSpPr txBox="1"/>
          <p:nvPr/>
        </p:nvSpPr>
        <p:spPr>
          <a:xfrm>
            <a:off x="7703029" y="4370667"/>
            <a:ext cx="3090083" cy="18031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560"/>
              </a:lnSpc>
              <a:spcBef>
                <a:spcPts val="78"/>
              </a:spcBef>
            </a:pPr>
            <a:r>
              <a:rPr sz="1600" spc="4" dirty="0">
                <a:latin typeface="Agency FB" panose="020B0503020202020204" pitchFamily="34" charset="0"/>
                <a:cs typeface="Century Gothic"/>
              </a:rPr>
              <a:t>N</a:t>
            </a:r>
            <a:r>
              <a:rPr sz="1600" spc="0" dirty="0">
                <a:latin typeface="Agency FB" panose="020B0503020202020204" pitchFamily="34" charset="0"/>
                <a:cs typeface="Century Gothic"/>
              </a:rPr>
              <a:t>a</a:t>
            </a:r>
            <a:r>
              <a:rPr sz="1600" spc="4" dirty="0">
                <a:latin typeface="Agency FB" panose="020B0503020202020204" pitchFamily="34" charset="0"/>
                <a:cs typeface="Century Gothic"/>
              </a:rPr>
              <a:t>c</a:t>
            </a:r>
            <a:r>
              <a:rPr sz="1600" spc="19" dirty="0">
                <a:latin typeface="Agency FB" panose="020B0503020202020204" pitchFamily="34" charset="0"/>
                <a:cs typeface="Century Gothic"/>
              </a:rPr>
              <a:t>i</a:t>
            </a:r>
            <a:r>
              <a:rPr sz="1600" spc="-4" dirty="0">
                <a:latin typeface="Agency FB" panose="020B0503020202020204" pitchFamily="34" charset="0"/>
                <a:cs typeface="Century Gothic"/>
              </a:rPr>
              <a:t>o</a:t>
            </a:r>
            <a:r>
              <a:rPr sz="1600" spc="-14" dirty="0">
                <a:latin typeface="Agency FB" panose="020B0503020202020204" pitchFamily="34" charset="0"/>
                <a:cs typeface="Century Gothic"/>
              </a:rPr>
              <a:t>n</a:t>
            </a:r>
            <a:r>
              <a:rPr sz="1600" spc="0" dirty="0">
                <a:latin typeface="Agency FB" panose="020B0503020202020204" pitchFamily="34" charset="0"/>
                <a:cs typeface="Century Gothic"/>
              </a:rPr>
              <a:t>a</a:t>
            </a:r>
            <a:r>
              <a:rPr sz="1600" spc="4" dirty="0">
                <a:latin typeface="Agency FB" panose="020B0503020202020204" pitchFamily="34" charset="0"/>
                <a:cs typeface="Century Gothic"/>
              </a:rPr>
              <a:t>l</a:t>
            </a:r>
            <a:r>
              <a:rPr sz="1600" spc="0" dirty="0">
                <a:latin typeface="Agency FB" panose="020B0503020202020204" pitchFamily="34" charset="0"/>
                <a:cs typeface="Century Gothic"/>
              </a:rPr>
              <a:t>,</a:t>
            </a:r>
            <a:r>
              <a:rPr sz="1600" spc="-44" dirty="0">
                <a:latin typeface="Agency FB" panose="020B0503020202020204" pitchFamily="34" charset="0"/>
                <a:cs typeface="Century Gothic"/>
              </a:rPr>
              <a:t> </a:t>
            </a:r>
            <a:r>
              <a:rPr sz="1600" spc="0" dirty="0">
                <a:latin typeface="Agency FB" panose="020B0503020202020204" pitchFamily="34" charset="0"/>
                <a:cs typeface="Century Gothic"/>
              </a:rPr>
              <a:t>reg</a:t>
            </a:r>
            <a:r>
              <a:rPr sz="1600" spc="19" dirty="0">
                <a:latin typeface="Agency FB" panose="020B0503020202020204" pitchFamily="34" charset="0"/>
                <a:cs typeface="Century Gothic"/>
              </a:rPr>
              <a:t>i</a:t>
            </a:r>
            <a:r>
              <a:rPr sz="1600" spc="4" dirty="0">
                <a:latin typeface="Agency FB" panose="020B0503020202020204" pitchFamily="34" charset="0"/>
                <a:cs typeface="Century Gothic"/>
              </a:rPr>
              <a:t>o</a:t>
            </a:r>
            <a:r>
              <a:rPr sz="1600" spc="-4" dirty="0">
                <a:latin typeface="Agency FB" panose="020B0503020202020204" pitchFamily="34" charset="0"/>
                <a:cs typeface="Century Gothic"/>
              </a:rPr>
              <a:t>n</a:t>
            </a:r>
            <a:r>
              <a:rPr sz="1600" spc="-9" dirty="0">
                <a:latin typeface="Agency FB" panose="020B0503020202020204" pitchFamily="34" charset="0"/>
                <a:cs typeface="Century Gothic"/>
              </a:rPr>
              <a:t>a</a:t>
            </a:r>
            <a:r>
              <a:rPr sz="1600" spc="0" dirty="0">
                <a:latin typeface="Agency FB" panose="020B0503020202020204" pitchFamily="34" charset="0"/>
                <a:cs typeface="Century Gothic"/>
              </a:rPr>
              <a:t>l</a:t>
            </a:r>
            <a:r>
              <a:rPr sz="1600" spc="-34" dirty="0">
                <a:latin typeface="Agency FB" panose="020B0503020202020204" pitchFamily="34" charset="0"/>
                <a:cs typeface="Century Gothic"/>
              </a:rPr>
              <a:t> </a:t>
            </a:r>
            <a:r>
              <a:rPr sz="1600" spc="0" dirty="0">
                <a:latin typeface="Agency FB" panose="020B0503020202020204" pitchFamily="34" charset="0"/>
                <a:cs typeface="Century Gothic"/>
              </a:rPr>
              <a:t>y pro</a:t>
            </a:r>
            <a:r>
              <a:rPr sz="1600" spc="4" dirty="0">
                <a:latin typeface="Agency FB" panose="020B0503020202020204" pitchFamily="34" charset="0"/>
                <a:cs typeface="Century Gothic"/>
              </a:rPr>
              <a:t>vi</a:t>
            </a:r>
            <a:r>
              <a:rPr sz="1600" spc="-4" dirty="0">
                <a:latin typeface="Agency FB" panose="020B0503020202020204" pitchFamily="34" charset="0"/>
                <a:cs typeface="Century Gothic"/>
              </a:rPr>
              <a:t>n</a:t>
            </a:r>
            <a:r>
              <a:rPr sz="1600" spc="-9" dirty="0">
                <a:latin typeface="Agency FB" panose="020B0503020202020204" pitchFamily="34" charset="0"/>
                <a:cs typeface="Century Gothic"/>
              </a:rPr>
              <a:t>c</a:t>
            </a:r>
            <a:r>
              <a:rPr sz="1600" spc="-4" dirty="0">
                <a:latin typeface="Agency FB" panose="020B0503020202020204" pitchFamily="34" charset="0"/>
                <a:cs typeface="Century Gothic"/>
              </a:rPr>
              <a:t>i</a:t>
            </a:r>
            <a:r>
              <a:rPr sz="1600" spc="-9" dirty="0">
                <a:latin typeface="Agency FB" panose="020B0503020202020204" pitchFamily="34" charset="0"/>
                <a:cs typeface="Century Gothic"/>
              </a:rPr>
              <a:t>a</a:t>
            </a:r>
            <a:r>
              <a:rPr sz="1600" spc="0" dirty="0">
                <a:latin typeface="Agency FB" panose="020B0503020202020204" pitchFamily="34" charset="0"/>
                <a:cs typeface="Century Gothic"/>
              </a:rPr>
              <a:t>l</a:t>
            </a:r>
            <a:endParaRPr sz="1600" dirty="0">
              <a:latin typeface="Agency FB" panose="020B0503020202020204" pitchFamily="34" charset="0"/>
              <a:cs typeface="Century Gothic"/>
            </a:endParaRPr>
          </a:p>
        </p:txBody>
      </p:sp>
      <p:sp>
        <p:nvSpPr>
          <p:cNvPr id="71" name="object 10">
            <a:extLst>
              <a:ext uri="{FF2B5EF4-FFF2-40B4-BE49-F238E27FC236}">
                <a16:creationId xmlns:a16="http://schemas.microsoft.com/office/drawing/2014/main" id="{561B00AA-41FC-4E48-9C96-5863141DC6E7}"/>
              </a:ext>
            </a:extLst>
          </p:cNvPr>
          <p:cNvSpPr txBox="1"/>
          <p:nvPr/>
        </p:nvSpPr>
        <p:spPr>
          <a:xfrm>
            <a:off x="5222592" y="4413339"/>
            <a:ext cx="1599021" cy="1755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560"/>
              </a:lnSpc>
              <a:spcBef>
                <a:spcPts val="78"/>
              </a:spcBef>
            </a:pPr>
            <a:r>
              <a:rPr sz="1600" b="1" spc="0" dirty="0">
                <a:latin typeface="Agency FB" panose="020B0503020202020204" pitchFamily="34" charset="0"/>
                <a:cs typeface="Century Gothic"/>
              </a:rPr>
              <a:t>Des</a:t>
            </a:r>
            <a:r>
              <a:rPr sz="1600" b="1" spc="-4" dirty="0">
                <a:latin typeface="Agency FB" panose="020B0503020202020204" pitchFamily="34" charset="0"/>
                <a:cs typeface="Century Gothic"/>
              </a:rPr>
              <a:t>a</a:t>
            </a:r>
            <a:r>
              <a:rPr sz="1600" b="1" spc="0" dirty="0">
                <a:latin typeface="Agency FB" panose="020B0503020202020204" pitchFamily="34" charset="0"/>
                <a:cs typeface="Century Gothic"/>
              </a:rPr>
              <a:t>g</a:t>
            </a:r>
            <a:r>
              <a:rPr sz="1600" b="1" spc="-9" dirty="0">
                <a:latin typeface="Agency FB" panose="020B0503020202020204" pitchFamily="34" charset="0"/>
                <a:cs typeface="Century Gothic"/>
              </a:rPr>
              <a:t>r</a:t>
            </a:r>
            <a:r>
              <a:rPr sz="1600" b="1" spc="0" dirty="0">
                <a:latin typeface="Agency FB" panose="020B0503020202020204" pitchFamily="34" charset="0"/>
                <a:cs typeface="Century Gothic"/>
              </a:rPr>
              <a:t>egación</a:t>
            </a:r>
            <a:endParaRPr sz="1600" dirty="0">
              <a:latin typeface="Agency FB" panose="020B0503020202020204" pitchFamily="34" charset="0"/>
              <a:cs typeface="Century Gothic"/>
            </a:endParaRPr>
          </a:p>
        </p:txBody>
      </p:sp>
      <p:sp>
        <p:nvSpPr>
          <p:cNvPr id="73" name="object 8">
            <a:extLst>
              <a:ext uri="{FF2B5EF4-FFF2-40B4-BE49-F238E27FC236}">
                <a16:creationId xmlns:a16="http://schemas.microsoft.com/office/drawing/2014/main" id="{50F4A6AC-958D-48BD-B0F8-8E9287601E8E}"/>
              </a:ext>
            </a:extLst>
          </p:cNvPr>
          <p:cNvSpPr txBox="1"/>
          <p:nvPr/>
        </p:nvSpPr>
        <p:spPr>
          <a:xfrm>
            <a:off x="7703030" y="4807547"/>
            <a:ext cx="2026362" cy="2037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560"/>
              </a:lnSpc>
              <a:spcBef>
                <a:spcPts val="78"/>
              </a:spcBef>
            </a:pPr>
            <a:r>
              <a:rPr sz="1600" spc="-4" dirty="0">
                <a:latin typeface="Agency FB" panose="020B0503020202020204" pitchFamily="34" charset="0"/>
                <a:cs typeface="Century Gothic"/>
              </a:rPr>
              <a:t>J</a:t>
            </a:r>
            <a:r>
              <a:rPr sz="1600" spc="0" dirty="0">
                <a:latin typeface="Agency FB" panose="020B0503020202020204" pitchFamily="34" charset="0"/>
                <a:cs typeface="Century Gothic"/>
              </a:rPr>
              <a:t>u</a:t>
            </a:r>
            <a:r>
              <a:rPr lang="es-EC" sz="1600" spc="14" dirty="0">
                <a:latin typeface="Agency FB" panose="020B0503020202020204" pitchFamily="34" charset="0"/>
                <a:cs typeface="Century Gothic"/>
              </a:rPr>
              <a:t>n</a:t>
            </a:r>
            <a:r>
              <a:rPr sz="1600" spc="4" dirty="0">
                <a:latin typeface="Agency FB" panose="020B0503020202020204" pitchFamily="34" charset="0"/>
                <a:cs typeface="Century Gothic"/>
              </a:rPr>
              <a:t>i</a:t>
            </a:r>
            <a:r>
              <a:rPr sz="1600" spc="0" dirty="0">
                <a:latin typeface="Agency FB" panose="020B0503020202020204" pitchFamily="34" charset="0"/>
                <a:cs typeface="Century Gothic"/>
              </a:rPr>
              <a:t>o</a:t>
            </a:r>
            <a:r>
              <a:rPr sz="1600" spc="-44" dirty="0">
                <a:latin typeface="Agency FB" panose="020B0503020202020204" pitchFamily="34" charset="0"/>
                <a:cs typeface="Century Gothic"/>
              </a:rPr>
              <a:t> </a:t>
            </a:r>
            <a:r>
              <a:rPr sz="1600" spc="0" dirty="0">
                <a:latin typeface="Agency FB" panose="020B0503020202020204" pitchFamily="34" charset="0"/>
                <a:cs typeface="Century Gothic"/>
              </a:rPr>
              <a:t>- </a:t>
            </a:r>
            <a:r>
              <a:rPr lang="es-EC" sz="1600" dirty="0">
                <a:latin typeface="Agency FB" panose="020B0503020202020204" pitchFamily="34" charset="0"/>
                <a:cs typeface="Century Gothic"/>
              </a:rPr>
              <a:t>j</a:t>
            </a:r>
            <a:r>
              <a:rPr lang="es-EC" sz="1600" spc="0" dirty="0">
                <a:latin typeface="Agency FB" panose="020B0503020202020204" pitchFamily="34" charset="0"/>
                <a:cs typeface="Century Gothic"/>
              </a:rPr>
              <a:t>ulio</a:t>
            </a:r>
            <a:r>
              <a:rPr sz="1600" spc="-39" dirty="0">
                <a:latin typeface="Agency FB" panose="020B0503020202020204" pitchFamily="34" charset="0"/>
                <a:cs typeface="Century Gothic"/>
              </a:rPr>
              <a:t> </a:t>
            </a:r>
            <a:r>
              <a:rPr sz="1600" spc="0" dirty="0">
                <a:latin typeface="Agency FB" panose="020B0503020202020204" pitchFamily="34" charset="0"/>
                <a:cs typeface="Century Gothic"/>
              </a:rPr>
              <a:t>202</a:t>
            </a:r>
            <a:r>
              <a:rPr lang="es-EC" sz="1600" spc="0" dirty="0">
                <a:latin typeface="Agency FB" panose="020B0503020202020204" pitchFamily="34" charset="0"/>
                <a:cs typeface="Century Gothic"/>
              </a:rPr>
              <a:t>1</a:t>
            </a:r>
            <a:endParaRPr sz="1600" dirty="0">
              <a:latin typeface="Agency FB" panose="020B0503020202020204" pitchFamily="34" charset="0"/>
              <a:cs typeface="Century Gothic"/>
            </a:endParaRPr>
          </a:p>
        </p:txBody>
      </p:sp>
      <p:sp>
        <p:nvSpPr>
          <p:cNvPr id="74" name="object 7">
            <a:extLst>
              <a:ext uri="{FF2B5EF4-FFF2-40B4-BE49-F238E27FC236}">
                <a16:creationId xmlns:a16="http://schemas.microsoft.com/office/drawing/2014/main" id="{ED5985BA-EDE3-4BDF-AA92-D9218A8BE51B}"/>
              </a:ext>
            </a:extLst>
          </p:cNvPr>
          <p:cNvSpPr txBox="1"/>
          <p:nvPr/>
        </p:nvSpPr>
        <p:spPr>
          <a:xfrm>
            <a:off x="5222593" y="4850219"/>
            <a:ext cx="2482723" cy="22008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560"/>
              </a:lnSpc>
              <a:spcBef>
                <a:spcPts val="78"/>
              </a:spcBef>
            </a:pPr>
            <a:r>
              <a:rPr sz="1600" b="1" spc="4" dirty="0">
                <a:latin typeface="Agency FB" panose="020B0503020202020204" pitchFamily="34" charset="0"/>
                <a:cs typeface="Century Gothic"/>
              </a:rPr>
              <a:t>P</a:t>
            </a:r>
            <a:r>
              <a:rPr sz="1600" b="1" spc="0" dirty="0">
                <a:latin typeface="Agency FB" panose="020B0503020202020204" pitchFamily="34" charset="0"/>
                <a:cs typeface="Century Gothic"/>
              </a:rPr>
              <a:t>er</a:t>
            </a:r>
            <a:r>
              <a:rPr sz="1600" b="1" spc="-4" dirty="0">
                <a:latin typeface="Agency FB" panose="020B0503020202020204" pitchFamily="34" charset="0"/>
                <a:cs typeface="Century Gothic"/>
              </a:rPr>
              <a:t>í</a:t>
            </a:r>
            <a:r>
              <a:rPr sz="1600" b="1" spc="0" dirty="0">
                <a:latin typeface="Agency FB" panose="020B0503020202020204" pitchFamily="34" charset="0"/>
                <a:cs typeface="Century Gothic"/>
              </a:rPr>
              <a:t>odo de</a:t>
            </a:r>
            <a:r>
              <a:rPr sz="1600" b="1" spc="-4" dirty="0">
                <a:latin typeface="Agency FB" panose="020B0503020202020204" pitchFamily="34" charset="0"/>
                <a:cs typeface="Century Gothic"/>
              </a:rPr>
              <a:t> </a:t>
            </a:r>
            <a:r>
              <a:rPr sz="1600" b="1" spc="0" dirty="0">
                <a:latin typeface="Agency FB" panose="020B0503020202020204" pitchFamily="34" charset="0"/>
                <a:cs typeface="Century Gothic"/>
              </a:rPr>
              <a:t>le</a:t>
            </a:r>
            <a:r>
              <a:rPr sz="1600" b="1" spc="4" dirty="0">
                <a:latin typeface="Agency FB" panose="020B0503020202020204" pitchFamily="34" charset="0"/>
                <a:cs typeface="Century Gothic"/>
              </a:rPr>
              <a:t>v</a:t>
            </a:r>
            <a:r>
              <a:rPr sz="1600" b="1" spc="0" dirty="0">
                <a:latin typeface="Agency FB" panose="020B0503020202020204" pitchFamily="34" charset="0"/>
                <a:cs typeface="Century Gothic"/>
              </a:rPr>
              <a:t>a</a:t>
            </a:r>
            <a:r>
              <a:rPr sz="1600" b="1" spc="-4" dirty="0">
                <a:latin typeface="Agency FB" panose="020B0503020202020204" pitchFamily="34" charset="0"/>
                <a:cs typeface="Century Gothic"/>
              </a:rPr>
              <a:t>n</a:t>
            </a:r>
            <a:r>
              <a:rPr sz="1600" b="1" spc="0" dirty="0">
                <a:latin typeface="Agency FB" panose="020B0503020202020204" pitchFamily="34" charset="0"/>
                <a:cs typeface="Century Gothic"/>
              </a:rPr>
              <a:t>tam</a:t>
            </a:r>
            <a:r>
              <a:rPr sz="1600" b="1" spc="-4" dirty="0">
                <a:latin typeface="Agency FB" panose="020B0503020202020204" pitchFamily="34" charset="0"/>
                <a:cs typeface="Century Gothic"/>
              </a:rPr>
              <a:t>i</a:t>
            </a:r>
            <a:r>
              <a:rPr sz="1600" b="1" spc="0" dirty="0">
                <a:latin typeface="Agency FB" panose="020B0503020202020204" pitchFamily="34" charset="0"/>
                <a:cs typeface="Century Gothic"/>
              </a:rPr>
              <a:t>ento</a:t>
            </a:r>
            <a:endParaRPr sz="1600" dirty="0">
              <a:latin typeface="Agency FB" panose="020B0503020202020204" pitchFamily="34" charset="0"/>
              <a:cs typeface="Century Gothic"/>
            </a:endParaRPr>
          </a:p>
        </p:txBody>
      </p:sp>
      <p:sp>
        <p:nvSpPr>
          <p:cNvPr id="75" name="object 6">
            <a:extLst>
              <a:ext uri="{FF2B5EF4-FFF2-40B4-BE49-F238E27FC236}">
                <a16:creationId xmlns:a16="http://schemas.microsoft.com/office/drawing/2014/main" id="{027E7B78-3C13-4285-B6D4-648139559F5D}"/>
              </a:ext>
            </a:extLst>
          </p:cNvPr>
          <p:cNvSpPr txBox="1"/>
          <p:nvPr/>
        </p:nvSpPr>
        <p:spPr>
          <a:xfrm>
            <a:off x="7703030" y="5243919"/>
            <a:ext cx="1356817" cy="26292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560"/>
              </a:lnSpc>
              <a:spcBef>
                <a:spcPts val="78"/>
              </a:spcBef>
            </a:pPr>
            <a:r>
              <a:rPr lang="es-EC" sz="1600" spc="14" dirty="0">
                <a:latin typeface="Agency FB" panose="020B0503020202020204" pitchFamily="34" charset="0"/>
                <a:cs typeface="Century Gothic"/>
              </a:rPr>
              <a:t>A</a:t>
            </a:r>
            <a:r>
              <a:rPr lang="es-EC" sz="1600" spc="-4" dirty="0">
                <a:latin typeface="Agency FB" panose="020B0503020202020204" pitchFamily="34" charset="0"/>
                <a:cs typeface="Century Gothic"/>
              </a:rPr>
              <a:t>ñ</a:t>
            </a:r>
            <a:r>
              <a:rPr lang="es-EC" sz="1600" spc="0" dirty="0">
                <a:latin typeface="Agency FB" panose="020B0503020202020204" pitchFamily="34" charset="0"/>
                <a:cs typeface="Century Gothic"/>
              </a:rPr>
              <a:t>o</a:t>
            </a:r>
            <a:r>
              <a:rPr sz="1600" spc="-24" dirty="0">
                <a:latin typeface="Agency FB" panose="020B0503020202020204" pitchFamily="34" charset="0"/>
                <a:cs typeface="Century Gothic"/>
              </a:rPr>
              <a:t> </a:t>
            </a:r>
            <a:r>
              <a:rPr lang="es-EC" sz="1600" spc="0" dirty="0">
                <a:latin typeface="Agency FB" panose="020B0503020202020204" pitchFamily="34" charset="0"/>
                <a:cs typeface="Century Gothic"/>
              </a:rPr>
              <a:t>2020</a:t>
            </a:r>
            <a:endParaRPr sz="1600" dirty="0">
              <a:latin typeface="Agency FB" panose="020B0503020202020204" pitchFamily="34" charset="0"/>
              <a:cs typeface="Century Gothic"/>
            </a:endParaRPr>
          </a:p>
        </p:txBody>
      </p:sp>
      <p:sp>
        <p:nvSpPr>
          <p:cNvPr id="76" name="object 5">
            <a:extLst>
              <a:ext uri="{FF2B5EF4-FFF2-40B4-BE49-F238E27FC236}">
                <a16:creationId xmlns:a16="http://schemas.microsoft.com/office/drawing/2014/main" id="{FC416B9E-DAEB-4E5C-95B2-2863FA37AD0C}"/>
              </a:ext>
            </a:extLst>
          </p:cNvPr>
          <p:cNvSpPr txBox="1"/>
          <p:nvPr/>
        </p:nvSpPr>
        <p:spPr>
          <a:xfrm>
            <a:off x="5222593" y="5286592"/>
            <a:ext cx="2159304" cy="17547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560"/>
              </a:lnSpc>
              <a:spcBef>
                <a:spcPts val="78"/>
              </a:spcBef>
            </a:pPr>
            <a:r>
              <a:rPr sz="1600" b="1" spc="4" dirty="0">
                <a:latin typeface="Agency FB" panose="020B0503020202020204" pitchFamily="34" charset="0"/>
                <a:cs typeface="Century Gothic"/>
              </a:rPr>
              <a:t>P</a:t>
            </a:r>
            <a:r>
              <a:rPr sz="1600" b="1" spc="0" dirty="0">
                <a:latin typeface="Agency FB" panose="020B0503020202020204" pitchFamily="34" charset="0"/>
                <a:cs typeface="Century Gothic"/>
              </a:rPr>
              <a:t>er</a:t>
            </a:r>
            <a:r>
              <a:rPr sz="1600" b="1" spc="-4" dirty="0">
                <a:latin typeface="Agency FB" panose="020B0503020202020204" pitchFamily="34" charset="0"/>
                <a:cs typeface="Century Gothic"/>
              </a:rPr>
              <a:t>í</a:t>
            </a:r>
            <a:r>
              <a:rPr sz="1600" b="1" spc="0" dirty="0">
                <a:latin typeface="Agency FB" panose="020B0503020202020204" pitchFamily="34" charset="0"/>
                <a:cs typeface="Century Gothic"/>
              </a:rPr>
              <a:t>odo de</a:t>
            </a:r>
            <a:r>
              <a:rPr sz="1600" b="1" spc="-4" dirty="0">
                <a:latin typeface="Agency FB" panose="020B0503020202020204" pitchFamily="34" charset="0"/>
                <a:cs typeface="Century Gothic"/>
              </a:rPr>
              <a:t> r</a:t>
            </a:r>
            <a:r>
              <a:rPr sz="1600" b="1" spc="0" dirty="0">
                <a:latin typeface="Agency FB" panose="020B0503020202020204" pitchFamily="34" charset="0"/>
                <a:cs typeface="Century Gothic"/>
              </a:rPr>
              <a:t>e</a:t>
            </a:r>
            <a:r>
              <a:rPr sz="1600" b="1" spc="4" dirty="0">
                <a:latin typeface="Agency FB" panose="020B0503020202020204" pitchFamily="34" charset="0"/>
                <a:cs typeface="Century Gothic"/>
              </a:rPr>
              <a:t>f</a:t>
            </a:r>
            <a:r>
              <a:rPr sz="1600" b="1" spc="0" dirty="0">
                <a:latin typeface="Agency FB" panose="020B0503020202020204" pitchFamily="34" charset="0"/>
                <a:cs typeface="Century Gothic"/>
              </a:rPr>
              <a:t>ere</a:t>
            </a:r>
            <a:r>
              <a:rPr sz="1600" b="1" spc="-4" dirty="0">
                <a:latin typeface="Agency FB" panose="020B0503020202020204" pitchFamily="34" charset="0"/>
                <a:cs typeface="Century Gothic"/>
              </a:rPr>
              <a:t>n</a:t>
            </a:r>
            <a:r>
              <a:rPr sz="1600" b="1" spc="0" dirty="0">
                <a:latin typeface="Agency FB" panose="020B0503020202020204" pitchFamily="34" charset="0"/>
                <a:cs typeface="Century Gothic"/>
              </a:rPr>
              <a:t>cia</a:t>
            </a:r>
            <a:endParaRPr sz="1600" dirty="0">
              <a:latin typeface="Agency FB" panose="020B0503020202020204" pitchFamily="34" charset="0"/>
              <a:cs typeface="Century Gothic"/>
            </a:endParaRPr>
          </a:p>
        </p:txBody>
      </p:sp>
      <p:sp>
        <p:nvSpPr>
          <p:cNvPr id="77" name="object 4">
            <a:extLst>
              <a:ext uri="{FF2B5EF4-FFF2-40B4-BE49-F238E27FC236}">
                <a16:creationId xmlns:a16="http://schemas.microsoft.com/office/drawing/2014/main" id="{AC26F6D6-BB5B-435F-B80E-BCA51070D04A}"/>
              </a:ext>
            </a:extLst>
          </p:cNvPr>
          <p:cNvSpPr txBox="1"/>
          <p:nvPr/>
        </p:nvSpPr>
        <p:spPr>
          <a:xfrm>
            <a:off x="5222593" y="5680749"/>
            <a:ext cx="1708294" cy="21785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560"/>
              </a:lnSpc>
              <a:spcBef>
                <a:spcPts val="78"/>
              </a:spcBef>
            </a:pPr>
            <a:r>
              <a:rPr sz="1600" b="1" spc="4" dirty="0">
                <a:latin typeface="Agency FB" panose="020B0503020202020204" pitchFamily="34" charset="0"/>
                <a:cs typeface="Century Gothic"/>
              </a:rPr>
              <a:t>P</a:t>
            </a:r>
            <a:r>
              <a:rPr sz="1600" b="1" spc="0" dirty="0">
                <a:latin typeface="Agency FB" panose="020B0503020202020204" pitchFamily="34" charset="0"/>
                <a:cs typeface="Century Gothic"/>
              </a:rPr>
              <a:t>er</a:t>
            </a:r>
            <a:r>
              <a:rPr sz="1600" b="1" spc="-4" dirty="0">
                <a:latin typeface="Agency FB" panose="020B0503020202020204" pitchFamily="34" charset="0"/>
                <a:cs typeface="Century Gothic"/>
              </a:rPr>
              <a:t>i</a:t>
            </a:r>
            <a:r>
              <a:rPr sz="1600" b="1" spc="0" dirty="0">
                <a:latin typeface="Agency FB" panose="020B0503020202020204" pitchFamily="34" charset="0"/>
                <a:cs typeface="Century Gothic"/>
              </a:rPr>
              <a:t>odici</a:t>
            </a:r>
            <a:r>
              <a:rPr sz="1600" b="1" spc="-4" dirty="0">
                <a:latin typeface="Agency FB" panose="020B0503020202020204" pitchFamily="34" charset="0"/>
                <a:cs typeface="Century Gothic"/>
              </a:rPr>
              <a:t>d</a:t>
            </a:r>
            <a:r>
              <a:rPr sz="1600" b="1" spc="0" dirty="0">
                <a:latin typeface="Agency FB" panose="020B0503020202020204" pitchFamily="34" charset="0"/>
                <a:cs typeface="Century Gothic"/>
              </a:rPr>
              <a:t>ad</a:t>
            </a:r>
            <a:endParaRPr sz="1600" dirty="0">
              <a:latin typeface="Agency FB" panose="020B0503020202020204" pitchFamily="34" charset="0"/>
              <a:cs typeface="Century Gothic"/>
            </a:endParaRPr>
          </a:p>
        </p:txBody>
      </p:sp>
      <p:sp>
        <p:nvSpPr>
          <p:cNvPr id="78" name="object 3">
            <a:extLst>
              <a:ext uri="{FF2B5EF4-FFF2-40B4-BE49-F238E27FC236}">
                <a16:creationId xmlns:a16="http://schemas.microsoft.com/office/drawing/2014/main" id="{922FD430-E831-41C3-AAC5-CAFC82CA7907}"/>
              </a:ext>
            </a:extLst>
          </p:cNvPr>
          <p:cNvSpPr txBox="1"/>
          <p:nvPr/>
        </p:nvSpPr>
        <p:spPr>
          <a:xfrm>
            <a:off x="7703030" y="5680749"/>
            <a:ext cx="560183" cy="2037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560"/>
              </a:lnSpc>
              <a:spcBef>
                <a:spcPts val="78"/>
              </a:spcBef>
            </a:pPr>
            <a:r>
              <a:rPr sz="1600" spc="14" dirty="0">
                <a:latin typeface="Agency FB" panose="020B0503020202020204" pitchFamily="34" charset="0"/>
                <a:cs typeface="Century Gothic"/>
              </a:rPr>
              <a:t>A</a:t>
            </a:r>
            <a:r>
              <a:rPr sz="1600" spc="-4" dirty="0">
                <a:latin typeface="Agency FB" panose="020B0503020202020204" pitchFamily="34" charset="0"/>
                <a:cs typeface="Century Gothic"/>
              </a:rPr>
              <a:t>n</a:t>
            </a:r>
            <a:r>
              <a:rPr sz="1600" spc="0" dirty="0">
                <a:latin typeface="Agency FB" panose="020B0503020202020204" pitchFamily="34" charset="0"/>
                <a:cs typeface="Century Gothic"/>
              </a:rPr>
              <a:t>ual</a:t>
            </a:r>
            <a:endParaRPr sz="1600" dirty="0">
              <a:latin typeface="Agency FB" panose="020B0503020202020204" pitchFamily="34" charset="0"/>
              <a:cs typeface="Century Gothic"/>
            </a:endParaRPr>
          </a:p>
        </p:txBody>
      </p:sp>
      <p:sp>
        <p:nvSpPr>
          <p:cNvPr id="79" name="object 53">
            <a:extLst>
              <a:ext uri="{FF2B5EF4-FFF2-40B4-BE49-F238E27FC236}">
                <a16:creationId xmlns:a16="http://schemas.microsoft.com/office/drawing/2014/main" id="{4E8895ED-C365-46F1-9B71-A79B9EA20C89}"/>
              </a:ext>
            </a:extLst>
          </p:cNvPr>
          <p:cNvSpPr/>
          <p:nvPr/>
        </p:nvSpPr>
        <p:spPr>
          <a:xfrm>
            <a:off x="631726" y="1710580"/>
            <a:ext cx="172059" cy="161670"/>
          </a:xfrm>
          <a:custGeom>
            <a:avLst/>
            <a:gdLst/>
            <a:ahLst/>
            <a:cxnLst/>
            <a:rect l="l" t="t" r="r" b="b"/>
            <a:pathLst>
              <a:path w="172059" h="161670">
                <a:moveTo>
                  <a:pt x="91211" y="0"/>
                </a:moveTo>
                <a:lnTo>
                  <a:pt x="0" y="0"/>
                </a:lnTo>
                <a:lnTo>
                  <a:pt x="80848" y="80899"/>
                </a:lnTo>
                <a:lnTo>
                  <a:pt x="0" y="161670"/>
                </a:lnTo>
                <a:lnTo>
                  <a:pt x="91211" y="161670"/>
                </a:lnTo>
                <a:lnTo>
                  <a:pt x="172059" y="80899"/>
                </a:lnTo>
                <a:lnTo>
                  <a:pt x="91211" y="0"/>
                </a:lnTo>
                <a:close/>
              </a:path>
            </a:pathLst>
          </a:custGeom>
          <a:solidFill>
            <a:srgbClr val="3AEED2"/>
          </a:solidFill>
        </p:spPr>
        <p:txBody>
          <a:bodyPr wrap="square" lIns="0" tIns="0" rIns="0" bIns="0" rtlCol="0">
            <a:noAutofit/>
          </a:bodyPr>
          <a:lstStyle/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75532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1 Título">
            <a:extLst>
              <a:ext uri="{FF2B5EF4-FFF2-40B4-BE49-F238E27FC236}">
                <a16:creationId xmlns:a16="http://schemas.microsoft.com/office/drawing/2014/main" id="{7ADE25E2-9F0F-499C-9687-C5D20A037FE9}"/>
              </a:ext>
            </a:extLst>
          </p:cNvPr>
          <p:cNvSpPr txBox="1">
            <a:spLocks/>
          </p:cNvSpPr>
          <p:nvPr/>
        </p:nvSpPr>
        <p:spPr>
          <a:xfrm>
            <a:off x="2624739" y="577718"/>
            <a:ext cx="6406880" cy="31058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es-EC"/>
            </a:defPPr>
            <a:lvl1pPr algn="ctr">
              <a:lnSpc>
                <a:spcPct val="90000"/>
              </a:lnSpc>
              <a:spcBef>
                <a:spcPct val="0"/>
              </a:spcBef>
              <a:defRPr sz="2667" b="1">
                <a:latin typeface="Agency FB" panose="020B0503020202020204" pitchFamily="34" charset="0"/>
                <a:ea typeface="+mj-ea"/>
                <a:cs typeface="+mj-cs"/>
              </a:defRPr>
            </a:lvl1pPr>
          </a:lstStyle>
          <a:p>
            <a:r>
              <a:rPr lang="es-EC" sz="2400" dirty="0" smtClean="0"/>
              <a:t>Historia del Censo a GAD Provinciales</a:t>
            </a:r>
            <a:endParaRPr lang="es-EC" sz="2400" dirty="0"/>
          </a:p>
        </p:txBody>
      </p:sp>
      <p:graphicFrame>
        <p:nvGraphicFramePr>
          <p:cNvPr id="9" name="8 Diagrama">
            <a:extLst>
              <a:ext uri="{FF2B5EF4-FFF2-40B4-BE49-F238E27FC236}">
                <a16:creationId xmlns:a16="http://schemas.microsoft.com/office/drawing/2014/main" id="{D4B6C790-E43B-4604-961F-E98B0DABCAB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18742008"/>
              </p:ext>
            </p:extLst>
          </p:nvPr>
        </p:nvGraphicFramePr>
        <p:xfrm>
          <a:off x="296544" y="1117600"/>
          <a:ext cx="11692256" cy="52002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CuadroTexto 2">
            <a:extLst>
              <a:ext uri="{FF2B5EF4-FFF2-40B4-BE49-F238E27FC236}">
                <a16:creationId xmlns:a16="http://schemas.microsoft.com/office/drawing/2014/main" id="{A0787A6F-6DDD-4740-B1E8-922591ACCFE6}"/>
              </a:ext>
            </a:extLst>
          </p:cNvPr>
          <p:cNvSpPr txBox="1"/>
          <p:nvPr/>
        </p:nvSpPr>
        <p:spPr>
          <a:xfrm>
            <a:off x="296544" y="6262492"/>
            <a:ext cx="1049510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100" b="1" dirty="0"/>
              <a:t>Nota:</a:t>
            </a:r>
            <a:r>
              <a:rPr lang="es-MX" sz="1100" dirty="0"/>
              <a:t> En el a</a:t>
            </a:r>
            <a:r>
              <a:rPr lang="es-EC" sz="1100" dirty="0"/>
              <a:t>ñ</a:t>
            </a:r>
            <a:r>
              <a:rPr lang="es-MX" sz="1100" dirty="0"/>
              <a:t>o 2011 no se ejecutó el levantamiento de información</a:t>
            </a:r>
            <a:endParaRPr lang="es-EC" sz="1100" dirty="0"/>
          </a:p>
        </p:txBody>
      </p:sp>
    </p:spTree>
    <p:extLst>
      <p:ext uri="{BB962C8B-B14F-4D97-AF65-F5344CB8AC3E}">
        <p14:creationId xmlns:p14="http://schemas.microsoft.com/office/powerpoint/2010/main" val="1270151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Forma libre 21"/>
          <p:cNvSpPr/>
          <p:nvPr/>
        </p:nvSpPr>
        <p:spPr>
          <a:xfrm>
            <a:off x="4959220" y="2079610"/>
            <a:ext cx="1188145" cy="1047841"/>
          </a:xfrm>
          <a:custGeom>
            <a:avLst/>
            <a:gdLst>
              <a:gd name="connsiteX0" fmla="*/ 1179515 w 1188145"/>
              <a:gd name="connsiteY0" fmla="*/ 0 h 1047841"/>
              <a:gd name="connsiteX1" fmla="*/ 1188145 w 1188145"/>
              <a:gd name="connsiteY1" fmla="*/ 436 h 1047841"/>
              <a:gd name="connsiteX2" fmla="*/ 1172378 w 1188145"/>
              <a:gd name="connsiteY2" fmla="*/ 810361 h 1047841"/>
              <a:gd name="connsiteX3" fmla="*/ 1096697 w 1188145"/>
              <a:gd name="connsiteY3" fmla="*/ 814182 h 1047841"/>
              <a:gd name="connsiteX4" fmla="*/ 606758 w 1188145"/>
              <a:gd name="connsiteY4" fmla="*/ 1047243 h 1047841"/>
              <a:gd name="connsiteX5" fmla="*/ 606265 w 1188145"/>
              <a:gd name="connsiteY5" fmla="*/ 1047841 h 1047841"/>
              <a:gd name="connsiteX6" fmla="*/ 0 w 1188145"/>
              <a:gd name="connsiteY6" fmla="*/ 511899 h 1047841"/>
              <a:gd name="connsiteX7" fmla="*/ 34002 w 1188145"/>
              <a:gd name="connsiteY7" fmla="*/ 474487 h 1047841"/>
              <a:gd name="connsiteX8" fmla="*/ 1179515 w 1188145"/>
              <a:gd name="connsiteY8" fmla="*/ 0 h 10478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88145" h="1047841">
                <a:moveTo>
                  <a:pt x="1179515" y="0"/>
                </a:moveTo>
                <a:lnTo>
                  <a:pt x="1188145" y="436"/>
                </a:lnTo>
                <a:lnTo>
                  <a:pt x="1172378" y="810361"/>
                </a:lnTo>
                <a:lnTo>
                  <a:pt x="1096697" y="814182"/>
                </a:lnTo>
                <a:cubicBezTo>
                  <a:pt x="906088" y="833539"/>
                  <a:pt x="735017" y="918985"/>
                  <a:pt x="606758" y="1047243"/>
                </a:cubicBezTo>
                <a:lnTo>
                  <a:pt x="606265" y="1047841"/>
                </a:lnTo>
                <a:lnTo>
                  <a:pt x="0" y="511899"/>
                </a:lnTo>
                <a:lnTo>
                  <a:pt x="34002" y="474487"/>
                </a:lnTo>
                <a:cubicBezTo>
                  <a:pt x="327165" y="181325"/>
                  <a:pt x="732165" y="0"/>
                  <a:pt x="1179515" y="0"/>
                </a:cubicBezTo>
                <a:close/>
              </a:path>
            </a:pathLst>
          </a:custGeom>
          <a:solidFill>
            <a:schemeClr val="tx1">
              <a:alpha val="40000"/>
            </a:schemeClr>
          </a:solidFill>
        </p:spPr>
        <p:txBody>
          <a:bodyPr wrap="square" lIns="0" tIns="0" rIns="0" bIns="0" rtlCol="0" anchor="ctr">
            <a:noAutofit/>
          </a:bodyPr>
          <a:lstStyle/>
          <a:p>
            <a:pPr algn="l"/>
            <a:endParaRPr lang="es-EC" dirty="0"/>
          </a:p>
        </p:txBody>
      </p:sp>
      <p:sp>
        <p:nvSpPr>
          <p:cNvPr id="21" name="Forma libre 20"/>
          <p:cNvSpPr/>
          <p:nvPr/>
        </p:nvSpPr>
        <p:spPr>
          <a:xfrm>
            <a:off x="6163741" y="2080873"/>
            <a:ext cx="1169487" cy="1063763"/>
          </a:xfrm>
          <a:custGeom>
            <a:avLst/>
            <a:gdLst>
              <a:gd name="connsiteX0" fmla="*/ 0 w 1169487"/>
              <a:gd name="connsiteY0" fmla="*/ 0 h 1063763"/>
              <a:gd name="connsiteX1" fmla="*/ 140630 w 1169487"/>
              <a:gd name="connsiteY1" fmla="*/ 7101 h 1063763"/>
              <a:gd name="connsiteX2" fmla="*/ 1120507 w 1169487"/>
              <a:gd name="connsiteY2" fmla="*/ 473224 h 1063763"/>
              <a:gd name="connsiteX3" fmla="*/ 1169487 w 1169487"/>
              <a:gd name="connsiteY3" fmla="*/ 527116 h 1063763"/>
              <a:gd name="connsiteX4" fmla="*/ 562423 w 1169487"/>
              <a:gd name="connsiteY4" fmla="*/ 1063763 h 1063763"/>
              <a:gd name="connsiteX5" fmla="*/ 547751 w 1169487"/>
              <a:gd name="connsiteY5" fmla="*/ 1045980 h 1063763"/>
              <a:gd name="connsiteX6" fmla="*/ 57812 w 1169487"/>
              <a:gd name="connsiteY6" fmla="*/ 812919 h 1063763"/>
              <a:gd name="connsiteX7" fmla="*/ 15784 w 1169487"/>
              <a:gd name="connsiteY7" fmla="*/ 810797 h 1063763"/>
              <a:gd name="connsiteX8" fmla="*/ 0 w 1169487"/>
              <a:gd name="connsiteY8" fmla="*/ 0 h 1063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69487" h="1063763">
                <a:moveTo>
                  <a:pt x="0" y="0"/>
                </a:moveTo>
                <a:lnTo>
                  <a:pt x="140630" y="7101"/>
                </a:lnTo>
                <a:cubicBezTo>
                  <a:pt x="521847" y="45816"/>
                  <a:pt x="863990" y="216707"/>
                  <a:pt x="1120507" y="473224"/>
                </a:cubicBezTo>
                <a:lnTo>
                  <a:pt x="1169487" y="527116"/>
                </a:lnTo>
                <a:lnTo>
                  <a:pt x="562423" y="1063763"/>
                </a:lnTo>
                <a:lnTo>
                  <a:pt x="547751" y="1045980"/>
                </a:lnTo>
                <a:cubicBezTo>
                  <a:pt x="419492" y="917722"/>
                  <a:pt x="248421" y="832276"/>
                  <a:pt x="57812" y="812919"/>
                </a:cubicBezTo>
                <a:lnTo>
                  <a:pt x="15784" y="810797"/>
                </a:lnTo>
                <a:lnTo>
                  <a:pt x="0" y="0"/>
                </a:lnTo>
                <a:close/>
              </a:path>
            </a:pathLst>
          </a:custGeom>
          <a:solidFill>
            <a:srgbClr val="3AEED2"/>
          </a:solidFill>
        </p:spPr>
        <p:txBody>
          <a:bodyPr wrap="square" lIns="0" tIns="0" rIns="0" bIns="0" rtlCol="0" anchor="ctr">
            <a:noAutofit/>
          </a:bodyPr>
          <a:lstStyle/>
          <a:p>
            <a:pPr algn="l"/>
            <a:endParaRPr lang="es-EC" dirty="0">
              <a:solidFill>
                <a:srgbClr val="3AEED2"/>
              </a:solidFill>
            </a:endParaRPr>
          </a:p>
        </p:txBody>
      </p:sp>
      <p:sp>
        <p:nvSpPr>
          <p:cNvPr id="18" name="Forma libre 17"/>
          <p:cNvSpPr/>
          <p:nvPr/>
        </p:nvSpPr>
        <p:spPr>
          <a:xfrm>
            <a:off x="4519222" y="2604777"/>
            <a:ext cx="1016491" cy="1085191"/>
          </a:xfrm>
          <a:custGeom>
            <a:avLst/>
            <a:gdLst>
              <a:gd name="connsiteX0" fmla="*/ 427939 w 1016491"/>
              <a:gd name="connsiteY0" fmla="*/ 0 h 1085191"/>
              <a:gd name="connsiteX1" fmla="*/ 1016491 w 1016491"/>
              <a:gd name="connsiteY1" fmla="*/ 558758 h 1085191"/>
              <a:gd name="connsiteX2" fmla="*/ 947848 w 1016491"/>
              <a:gd name="connsiteY2" fmla="*/ 641954 h 1085191"/>
              <a:gd name="connsiteX3" fmla="*/ 813695 w 1016491"/>
              <a:gd name="connsiteY3" fmla="*/ 1012015 h 1085191"/>
              <a:gd name="connsiteX4" fmla="*/ 810669 w 1016491"/>
              <a:gd name="connsiteY4" fmla="*/ 1071946 h 1085191"/>
              <a:gd name="connsiteX5" fmla="*/ 0 w 1016491"/>
              <a:gd name="connsiteY5" fmla="*/ 1085191 h 1085191"/>
              <a:gd name="connsiteX6" fmla="*/ 7877 w 1016491"/>
              <a:gd name="connsiteY6" fmla="*/ 929197 h 1085191"/>
              <a:gd name="connsiteX7" fmla="*/ 369442 w 1016491"/>
              <a:gd name="connsiteY7" fmla="*/ 64363 h 1085191"/>
              <a:gd name="connsiteX8" fmla="*/ 427939 w 1016491"/>
              <a:gd name="connsiteY8" fmla="*/ 0 h 1085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16491" h="1085191">
                <a:moveTo>
                  <a:pt x="427939" y="0"/>
                </a:moveTo>
                <a:lnTo>
                  <a:pt x="1016491" y="558758"/>
                </a:lnTo>
                <a:lnTo>
                  <a:pt x="947848" y="641954"/>
                </a:lnTo>
                <a:cubicBezTo>
                  <a:pt x="875067" y="749685"/>
                  <a:pt x="827522" y="875866"/>
                  <a:pt x="813695" y="1012015"/>
                </a:cubicBezTo>
                <a:lnTo>
                  <a:pt x="810669" y="1071946"/>
                </a:lnTo>
                <a:lnTo>
                  <a:pt x="0" y="1085191"/>
                </a:lnTo>
                <a:lnTo>
                  <a:pt x="7877" y="929197"/>
                </a:lnTo>
                <a:cubicBezTo>
                  <a:pt x="41061" y="602440"/>
                  <a:pt x="171355" y="304390"/>
                  <a:pt x="369442" y="64363"/>
                </a:cubicBezTo>
                <a:lnTo>
                  <a:pt x="427939" y="0"/>
                </a:lnTo>
                <a:close/>
              </a:path>
            </a:pathLst>
          </a:custGeom>
          <a:solidFill>
            <a:schemeClr val="tx1">
              <a:alpha val="40000"/>
            </a:schemeClr>
          </a:solidFill>
        </p:spPr>
        <p:txBody>
          <a:bodyPr wrap="square" lIns="0" tIns="0" rIns="0" bIns="0" rtlCol="0" anchor="ctr">
            <a:noAutofit/>
          </a:bodyPr>
          <a:lstStyle/>
          <a:p>
            <a:pPr algn="l"/>
            <a:endParaRPr lang="es-EC" dirty="0"/>
          </a:p>
        </p:txBody>
      </p:sp>
      <p:sp>
        <p:nvSpPr>
          <p:cNvPr id="17" name="Forma libre 16"/>
          <p:cNvSpPr/>
          <p:nvPr/>
        </p:nvSpPr>
        <p:spPr>
          <a:xfrm>
            <a:off x="6756525" y="2621910"/>
            <a:ext cx="1001696" cy="1067509"/>
          </a:xfrm>
          <a:custGeom>
            <a:avLst/>
            <a:gdLst>
              <a:gd name="connsiteX0" fmla="*/ 589356 w 1001696"/>
              <a:gd name="connsiteY0" fmla="*/ 0 h 1067509"/>
              <a:gd name="connsiteX1" fmla="*/ 632281 w 1001696"/>
              <a:gd name="connsiteY1" fmla="*/ 47230 h 1067509"/>
              <a:gd name="connsiteX2" fmla="*/ 993846 w 1001696"/>
              <a:gd name="connsiteY2" fmla="*/ 912064 h 1067509"/>
              <a:gd name="connsiteX3" fmla="*/ 1001696 w 1001696"/>
              <a:gd name="connsiteY3" fmla="*/ 1067509 h 1067509"/>
              <a:gd name="connsiteX4" fmla="*/ 191027 w 1001696"/>
              <a:gd name="connsiteY4" fmla="*/ 1054264 h 1067509"/>
              <a:gd name="connsiteX5" fmla="*/ 188028 w 1001696"/>
              <a:gd name="connsiteY5" fmla="*/ 994882 h 1067509"/>
              <a:gd name="connsiteX6" fmla="*/ 53875 w 1001696"/>
              <a:gd name="connsiteY6" fmla="*/ 624821 h 1067509"/>
              <a:gd name="connsiteX7" fmla="*/ 0 w 1001696"/>
              <a:gd name="connsiteY7" fmla="*/ 559523 h 1067509"/>
              <a:gd name="connsiteX8" fmla="*/ 589356 w 1001696"/>
              <a:gd name="connsiteY8" fmla="*/ 0 h 10675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01696" h="1067509">
                <a:moveTo>
                  <a:pt x="589356" y="0"/>
                </a:moveTo>
                <a:lnTo>
                  <a:pt x="632281" y="47230"/>
                </a:lnTo>
                <a:cubicBezTo>
                  <a:pt x="830369" y="287257"/>
                  <a:pt x="960662" y="585307"/>
                  <a:pt x="993846" y="912064"/>
                </a:cubicBezTo>
                <a:lnTo>
                  <a:pt x="1001696" y="1067509"/>
                </a:lnTo>
                <a:lnTo>
                  <a:pt x="191027" y="1054264"/>
                </a:lnTo>
                <a:lnTo>
                  <a:pt x="188028" y="994882"/>
                </a:lnTo>
                <a:cubicBezTo>
                  <a:pt x="174202" y="858733"/>
                  <a:pt x="126656" y="732552"/>
                  <a:pt x="53875" y="624821"/>
                </a:cubicBezTo>
                <a:lnTo>
                  <a:pt x="0" y="559523"/>
                </a:lnTo>
                <a:lnTo>
                  <a:pt x="589356" y="0"/>
                </a:lnTo>
                <a:close/>
              </a:path>
            </a:pathLst>
          </a:custGeom>
          <a:solidFill>
            <a:schemeClr val="tx1">
              <a:alpha val="40000"/>
            </a:schemeClr>
          </a:solidFill>
        </p:spPr>
        <p:txBody>
          <a:bodyPr wrap="square" lIns="0" tIns="0" rIns="0" bIns="0" rtlCol="0" anchor="ctr">
            <a:noAutofit/>
          </a:bodyPr>
          <a:lstStyle/>
          <a:p>
            <a:pPr algn="l"/>
            <a:endParaRPr lang="es-EC" dirty="0"/>
          </a:p>
        </p:txBody>
      </p:sp>
      <p:sp>
        <p:nvSpPr>
          <p:cNvPr id="13" name="Forma libre 12"/>
          <p:cNvSpPr/>
          <p:nvPr/>
        </p:nvSpPr>
        <p:spPr>
          <a:xfrm>
            <a:off x="4519222" y="3709254"/>
            <a:ext cx="1016491" cy="1085190"/>
          </a:xfrm>
          <a:custGeom>
            <a:avLst/>
            <a:gdLst>
              <a:gd name="connsiteX0" fmla="*/ 0 w 1016491"/>
              <a:gd name="connsiteY0" fmla="*/ 0 h 1085190"/>
              <a:gd name="connsiteX1" fmla="*/ 810669 w 1016491"/>
              <a:gd name="connsiteY1" fmla="*/ 13244 h 1085190"/>
              <a:gd name="connsiteX2" fmla="*/ 813695 w 1016491"/>
              <a:gd name="connsiteY2" fmla="*/ 73174 h 1085190"/>
              <a:gd name="connsiteX3" fmla="*/ 947848 w 1016491"/>
              <a:gd name="connsiteY3" fmla="*/ 443235 h 1085190"/>
              <a:gd name="connsiteX4" fmla="*/ 1016491 w 1016491"/>
              <a:gd name="connsiteY4" fmla="*/ 526431 h 1085190"/>
              <a:gd name="connsiteX5" fmla="*/ 427940 w 1016491"/>
              <a:gd name="connsiteY5" fmla="*/ 1085190 h 1085190"/>
              <a:gd name="connsiteX6" fmla="*/ 369442 w 1016491"/>
              <a:gd name="connsiteY6" fmla="*/ 1020826 h 1085190"/>
              <a:gd name="connsiteX7" fmla="*/ 7877 w 1016491"/>
              <a:gd name="connsiteY7" fmla="*/ 155992 h 1085190"/>
              <a:gd name="connsiteX8" fmla="*/ 0 w 1016491"/>
              <a:gd name="connsiteY8" fmla="*/ 0 h 10851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16491" h="1085190">
                <a:moveTo>
                  <a:pt x="0" y="0"/>
                </a:moveTo>
                <a:lnTo>
                  <a:pt x="810669" y="13244"/>
                </a:lnTo>
                <a:lnTo>
                  <a:pt x="813695" y="73174"/>
                </a:lnTo>
                <a:cubicBezTo>
                  <a:pt x="827522" y="209323"/>
                  <a:pt x="875067" y="335504"/>
                  <a:pt x="947848" y="443235"/>
                </a:cubicBezTo>
                <a:lnTo>
                  <a:pt x="1016491" y="526431"/>
                </a:lnTo>
                <a:lnTo>
                  <a:pt x="427940" y="1085190"/>
                </a:lnTo>
                <a:lnTo>
                  <a:pt x="369442" y="1020826"/>
                </a:lnTo>
                <a:cubicBezTo>
                  <a:pt x="171355" y="780800"/>
                  <a:pt x="41061" y="482750"/>
                  <a:pt x="7877" y="155992"/>
                </a:cubicBez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40000"/>
            </a:schemeClr>
          </a:solidFill>
        </p:spPr>
        <p:txBody>
          <a:bodyPr wrap="square" lIns="0" tIns="0" rIns="0" bIns="0" rtlCol="0" anchor="ctr">
            <a:noAutofit/>
          </a:bodyPr>
          <a:lstStyle/>
          <a:p>
            <a:pPr algn="l"/>
            <a:endParaRPr lang="es-EC" dirty="0"/>
          </a:p>
        </p:txBody>
      </p:sp>
      <p:sp>
        <p:nvSpPr>
          <p:cNvPr id="12" name="Forma libre 11"/>
          <p:cNvSpPr/>
          <p:nvPr/>
        </p:nvSpPr>
        <p:spPr>
          <a:xfrm>
            <a:off x="6756524" y="3709803"/>
            <a:ext cx="1001697" cy="1067507"/>
          </a:xfrm>
          <a:custGeom>
            <a:avLst/>
            <a:gdLst>
              <a:gd name="connsiteX0" fmla="*/ 1001697 w 1001697"/>
              <a:gd name="connsiteY0" fmla="*/ 0 h 1067507"/>
              <a:gd name="connsiteX1" fmla="*/ 993847 w 1001697"/>
              <a:gd name="connsiteY1" fmla="*/ 155443 h 1067507"/>
              <a:gd name="connsiteX2" fmla="*/ 632282 w 1001697"/>
              <a:gd name="connsiteY2" fmla="*/ 1020277 h 1067507"/>
              <a:gd name="connsiteX3" fmla="*/ 589357 w 1001697"/>
              <a:gd name="connsiteY3" fmla="*/ 1067507 h 1067507"/>
              <a:gd name="connsiteX4" fmla="*/ 0 w 1001697"/>
              <a:gd name="connsiteY4" fmla="*/ 507985 h 1067507"/>
              <a:gd name="connsiteX5" fmla="*/ 53876 w 1001697"/>
              <a:gd name="connsiteY5" fmla="*/ 442686 h 1067507"/>
              <a:gd name="connsiteX6" fmla="*/ 188029 w 1001697"/>
              <a:gd name="connsiteY6" fmla="*/ 72625 h 1067507"/>
              <a:gd name="connsiteX7" fmla="*/ 191028 w 1001697"/>
              <a:gd name="connsiteY7" fmla="*/ 13245 h 1067507"/>
              <a:gd name="connsiteX8" fmla="*/ 1001697 w 1001697"/>
              <a:gd name="connsiteY8" fmla="*/ 0 h 1067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01697" h="1067507">
                <a:moveTo>
                  <a:pt x="1001697" y="0"/>
                </a:moveTo>
                <a:lnTo>
                  <a:pt x="993847" y="155443"/>
                </a:lnTo>
                <a:cubicBezTo>
                  <a:pt x="960663" y="482201"/>
                  <a:pt x="830370" y="780251"/>
                  <a:pt x="632282" y="1020277"/>
                </a:cubicBezTo>
                <a:lnTo>
                  <a:pt x="589357" y="1067507"/>
                </a:lnTo>
                <a:lnTo>
                  <a:pt x="0" y="507985"/>
                </a:lnTo>
                <a:lnTo>
                  <a:pt x="53876" y="442686"/>
                </a:lnTo>
                <a:cubicBezTo>
                  <a:pt x="126657" y="334955"/>
                  <a:pt x="174203" y="208774"/>
                  <a:pt x="188029" y="72625"/>
                </a:cubicBezTo>
                <a:lnTo>
                  <a:pt x="191028" y="13245"/>
                </a:lnTo>
                <a:lnTo>
                  <a:pt x="1001697" y="0"/>
                </a:lnTo>
                <a:close/>
              </a:path>
            </a:pathLst>
          </a:custGeom>
          <a:solidFill>
            <a:schemeClr val="tx1">
              <a:alpha val="40000"/>
            </a:schemeClr>
          </a:solidFill>
        </p:spPr>
        <p:txBody>
          <a:bodyPr wrap="square" lIns="0" tIns="0" rIns="0" bIns="0" rtlCol="0" anchor="ctr">
            <a:noAutofit/>
          </a:bodyPr>
          <a:lstStyle/>
          <a:p>
            <a:pPr algn="l"/>
            <a:endParaRPr lang="es-EC" dirty="0"/>
          </a:p>
        </p:txBody>
      </p:sp>
      <p:sp>
        <p:nvSpPr>
          <p:cNvPr id="11" name="Forma libre 10"/>
          <p:cNvSpPr/>
          <p:nvPr/>
        </p:nvSpPr>
        <p:spPr>
          <a:xfrm>
            <a:off x="6163741" y="4254585"/>
            <a:ext cx="1169487" cy="1063763"/>
          </a:xfrm>
          <a:custGeom>
            <a:avLst/>
            <a:gdLst>
              <a:gd name="connsiteX0" fmla="*/ 562423 w 1169487"/>
              <a:gd name="connsiteY0" fmla="*/ 0 h 1063763"/>
              <a:gd name="connsiteX1" fmla="*/ 1169487 w 1169487"/>
              <a:gd name="connsiteY1" fmla="*/ 536647 h 1063763"/>
              <a:gd name="connsiteX2" fmla="*/ 1120507 w 1169487"/>
              <a:gd name="connsiteY2" fmla="*/ 590538 h 1063763"/>
              <a:gd name="connsiteX3" fmla="*/ 140630 w 1169487"/>
              <a:gd name="connsiteY3" fmla="*/ 1056661 h 1063763"/>
              <a:gd name="connsiteX4" fmla="*/ 0 w 1169487"/>
              <a:gd name="connsiteY4" fmla="*/ 1063763 h 1063763"/>
              <a:gd name="connsiteX5" fmla="*/ 15784 w 1169487"/>
              <a:gd name="connsiteY5" fmla="*/ 252966 h 1063763"/>
              <a:gd name="connsiteX6" fmla="*/ 57812 w 1169487"/>
              <a:gd name="connsiteY6" fmla="*/ 250843 h 1063763"/>
              <a:gd name="connsiteX7" fmla="*/ 547751 w 1169487"/>
              <a:gd name="connsiteY7" fmla="*/ 17782 h 1063763"/>
              <a:gd name="connsiteX8" fmla="*/ 562423 w 1169487"/>
              <a:gd name="connsiteY8" fmla="*/ 0 h 1063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69487" h="1063763">
                <a:moveTo>
                  <a:pt x="562423" y="0"/>
                </a:moveTo>
                <a:lnTo>
                  <a:pt x="1169487" y="536647"/>
                </a:lnTo>
                <a:lnTo>
                  <a:pt x="1120507" y="590538"/>
                </a:lnTo>
                <a:cubicBezTo>
                  <a:pt x="863990" y="847055"/>
                  <a:pt x="521847" y="1017947"/>
                  <a:pt x="140630" y="1056661"/>
                </a:cubicBezTo>
                <a:lnTo>
                  <a:pt x="0" y="1063763"/>
                </a:lnTo>
                <a:lnTo>
                  <a:pt x="15784" y="252966"/>
                </a:lnTo>
                <a:lnTo>
                  <a:pt x="57812" y="250843"/>
                </a:lnTo>
                <a:cubicBezTo>
                  <a:pt x="248421" y="231486"/>
                  <a:pt x="419492" y="146040"/>
                  <a:pt x="547751" y="17782"/>
                </a:cubicBezTo>
                <a:lnTo>
                  <a:pt x="562423" y="0"/>
                </a:lnTo>
                <a:close/>
              </a:path>
            </a:pathLst>
          </a:custGeom>
          <a:solidFill>
            <a:schemeClr val="tx1">
              <a:alpha val="40000"/>
            </a:schemeClr>
          </a:solidFill>
        </p:spPr>
        <p:txBody>
          <a:bodyPr wrap="square" lIns="0" tIns="0" rIns="0" bIns="0" rtlCol="0" anchor="ctr">
            <a:noAutofit/>
          </a:bodyPr>
          <a:lstStyle/>
          <a:p>
            <a:pPr algn="l"/>
            <a:endParaRPr lang="es-EC" dirty="0"/>
          </a:p>
        </p:txBody>
      </p:sp>
      <p:sp>
        <p:nvSpPr>
          <p:cNvPr id="10" name="Forma libre 9"/>
          <p:cNvSpPr/>
          <p:nvPr/>
        </p:nvSpPr>
        <p:spPr>
          <a:xfrm>
            <a:off x="4959220" y="4271770"/>
            <a:ext cx="1188145" cy="1047840"/>
          </a:xfrm>
          <a:custGeom>
            <a:avLst/>
            <a:gdLst>
              <a:gd name="connsiteX0" fmla="*/ 606266 w 1188145"/>
              <a:gd name="connsiteY0" fmla="*/ 0 h 1047840"/>
              <a:gd name="connsiteX1" fmla="*/ 606758 w 1188145"/>
              <a:gd name="connsiteY1" fmla="*/ 597 h 1047840"/>
              <a:gd name="connsiteX2" fmla="*/ 1096697 w 1188145"/>
              <a:gd name="connsiteY2" fmla="*/ 233658 h 1047840"/>
              <a:gd name="connsiteX3" fmla="*/ 1172378 w 1188145"/>
              <a:gd name="connsiteY3" fmla="*/ 237480 h 1047840"/>
              <a:gd name="connsiteX4" fmla="*/ 1188145 w 1188145"/>
              <a:gd name="connsiteY4" fmla="*/ 1047404 h 1047840"/>
              <a:gd name="connsiteX5" fmla="*/ 1179515 w 1188145"/>
              <a:gd name="connsiteY5" fmla="*/ 1047840 h 1047840"/>
              <a:gd name="connsiteX6" fmla="*/ 34002 w 1188145"/>
              <a:gd name="connsiteY6" fmla="*/ 573353 h 1047840"/>
              <a:gd name="connsiteX7" fmla="*/ 0 w 1188145"/>
              <a:gd name="connsiteY7" fmla="*/ 535942 h 1047840"/>
              <a:gd name="connsiteX8" fmla="*/ 606266 w 1188145"/>
              <a:gd name="connsiteY8" fmla="*/ 0 h 10478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88145" h="1047840">
                <a:moveTo>
                  <a:pt x="606266" y="0"/>
                </a:moveTo>
                <a:lnTo>
                  <a:pt x="606758" y="597"/>
                </a:lnTo>
                <a:cubicBezTo>
                  <a:pt x="735017" y="128855"/>
                  <a:pt x="906088" y="214301"/>
                  <a:pt x="1096697" y="233658"/>
                </a:cubicBezTo>
                <a:lnTo>
                  <a:pt x="1172378" y="237480"/>
                </a:lnTo>
                <a:lnTo>
                  <a:pt x="1188145" y="1047404"/>
                </a:lnTo>
                <a:lnTo>
                  <a:pt x="1179515" y="1047840"/>
                </a:lnTo>
                <a:cubicBezTo>
                  <a:pt x="732165" y="1047840"/>
                  <a:pt x="327165" y="866515"/>
                  <a:pt x="34002" y="573353"/>
                </a:cubicBezTo>
                <a:lnTo>
                  <a:pt x="0" y="535942"/>
                </a:lnTo>
                <a:lnTo>
                  <a:pt x="606266" y="0"/>
                </a:lnTo>
                <a:close/>
              </a:path>
            </a:pathLst>
          </a:custGeom>
          <a:solidFill>
            <a:schemeClr val="tx1">
              <a:alpha val="40000"/>
            </a:schemeClr>
          </a:solidFill>
        </p:spPr>
        <p:txBody>
          <a:bodyPr wrap="square" lIns="0" tIns="0" rIns="0" bIns="0" rtlCol="0" anchor="ctr">
            <a:noAutofit/>
          </a:bodyPr>
          <a:lstStyle/>
          <a:p>
            <a:pPr algn="l"/>
            <a:endParaRPr lang="es-EC" dirty="0"/>
          </a:p>
        </p:txBody>
      </p:sp>
      <p:sp>
        <p:nvSpPr>
          <p:cNvPr id="40" name="Anillo 39"/>
          <p:cNvSpPr/>
          <p:nvPr/>
        </p:nvSpPr>
        <p:spPr>
          <a:xfrm>
            <a:off x="5363563" y="2924910"/>
            <a:ext cx="1549400" cy="1548000"/>
          </a:xfrm>
          <a:prstGeom prst="donut">
            <a:avLst>
              <a:gd name="adj" fmla="val 1434"/>
            </a:avLst>
          </a:prstGeom>
          <a:solidFill>
            <a:srgbClr val="3AEED2"/>
          </a:solidFill>
        </p:spPr>
        <p:txBody>
          <a:bodyPr wrap="square" lIns="0" tIns="0" rIns="0" bIns="0" rtlCol="0" anchor="ctr">
            <a:noAutofit/>
          </a:bodyPr>
          <a:lstStyle/>
          <a:p>
            <a:pPr algn="l"/>
            <a:endParaRPr lang="es-EC" dirty="0"/>
          </a:p>
        </p:txBody>
      </p:sp>
      <p:sp>
        <p:nvSpPr>
          <p:cNvPr id="41" name="Elipse 40"/>
          <p:cNvSpPr/>
          <p:nvPr/>
        </p:nvSpPr>
        <p:spPr>
          <a:xfrm>
            <a:off x="5480119" y="3041152"/>
            <a:ext cx="1332000" cy="1332000"/>
          </a:xfrm>
          <a:prstGeom prst="ellipse">
            <a:avLst/>
          </a:prstGeom>
          <a:solidFill>
            <a:srgbClr val="3AEED2"/>
          </a:solidFill>
        </p:spPr>
        <p:txBody>
          <a:bodyPr wrap="square" lIns="0" tIns="0" rIns="0" bIns="0" rtlCol="0" anchor="ctr">
            <a:noAutofit/>
          </a:bodyPr>
          <a:lstStyle/>
          <a:p>
            <a:pPr algn="l"/>
            <a:endParaRPr lang="es-EC" dirty="0"/>
          </a:p>
        </p:txBody>
      </p:sp>
      <p:grpSp>
        <p:nvGrpSpPr>
          <p:cNvPr id="46" name="Grupo 45"/>
          <p:cNvGrpSpPr/>
          <p:nvPr/>
        </p:nvGrpSpPr>
        <p:grpSpPr>
          <a:xfrm rot="4128836">
            <a:off x="7931994" y="2156447"/>
            <a:ext cx="648000" cy="1367999"/>
            <a:chOff x="7554032" y="1363980"/>
            <a:chExt cx="648000" cy="1367999"/>
          </a:xfrm>
        </p:grpSpPr>
        <p:sp>
          <p:nvSpPr>
            <p:cNvPr id="42" name="Anillo 41"/>
            <p:cNvSpPr/>
            <p:nvPr/>
          </p:nvSpPr>
          <p:spPr>
            <a:xfrm>
              <a:off x="7554032" y="1363980"/>
              <a:ext cx="648000" cy="648000"/>
            </a:xfrm>
            <a:prstGeom prst="donut">
              <a:avLst>
                <a:gd name="adj" fmla="val 5797"/>
              </a:avLst>
            </a:prstGeom>
            <a:solidFill>
              <a:schemeClr val="tx1"/>
            </a:solidFill>
          </p:spPr>
          <p:txBody>
            <a:bodyPr wrap="square" lIns="0" tIns="0" rIns="0" bIns="0" rtlCol="0" anchor="ctr">
              <a:noAutofit/>
            </a:bodyPr>
            <a:lstStyle/>
            <a:p>
              <a:pPr algn="l"/>
              <a:endParaRPr lang="es-EC" dirty="0"/>
            </a:p>
          </p:txBody>
        </p:sp>
        <p:sp>
          <p:nvSpPr>
            <p:cNvPr id="43" name="Anillo 42"/>
            <p:cNvSpPr/>
            <p:nvPr/>
          </p:nvSpPr>
          <p:spPr>
            <a:xfrm>
              <a:off x="7653032" y="1462980"/>
              <a:ext cx="450000" cy="450000"/>
            </a:xfrm>
            <a:prstGeom prst="donut">
              <a:avLst>
                <a:gd name="adj" fmla="val 5797"/>
              </a:avLst>
            </a:prstGeom>
            <a:solidFill>
              <a:schemeClr val="tx1"/>
            </a:solidFill>
          </p:spPr>
          <p:txBody>
            <a:bodyPr wrap="square" lIns="0" tIns="0" rIns="0" bIns="0" rtlCol="0" anchor="ctr">
              <a:noAutofit/>
            </a:bodyPr>
            <a:lstStyle/>
            <a:p>
              <a:pPr algn="l"/>
              <a:endParaRPr lang="es-EC" dirty="0"/>
            </a:p>
          </p:txBody>
        </p:sp>
        <p:cxnSp>
          <p:nvCxnSpPr>
            <p:cNvPr id="45" name="Conector recto 44"/>
            <p:cNvCxnSpPr>
              <a:stCxn id="42" idx="4"/>
            </p:cNvCxnSpPr>
            <p:nvPr/>
          </p:nvCxnSpPr>
          <p:spPr>
            <a:xfrm>
              <a:off x="7878032" y="2011979"/>
              <a:ext cx="0" cy="72000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7" name="Grupo 46"/>
          <p:cNvGrpSpPr/>
          <p:nvPr/>
        </p:nvGrpSpPr>
        <p:grpSpPr>
          <a:xfrm rot="14926973">
            <a:off x="3666111" y="3809641"/>
            <a:ext cx="648000" cy="1367999"/>
            <a:chOff x="7554032" y="1363980"/>
            <a:chExt cx="648000" cy="1367999"/>
          </a:xfrm>
        </p:grpSpPr>
        <p:sp>
          <p:nvSpPr>
            <p:cNvPr id="48" name="Anillo 47"/>
            <p:cNvSpPr/>
            <p:nvPr/>
          </p:nvSpPr>
          <p:spPr>
            <a:xfrm>
              <a:off x="7554032" y="1363980"/>
              <a:ext cx="648000" cy="648000"/>
            </a:xfrm>
            <a:prstGeom prst="donut">
              <a:avLst>
                <a:gd name="adj" fmla="val 5797"/>
              </a:avLst>
            </a:prstGeom>
            <a:solidFill>
              <a:schemeClr val="tx1"/>
            </a:solidFill>
          </p:spPr>
          <p:txBody>
            <a:bodyPr wrap="square" lIns="0" tIns="0" rIns="0" bIns="0" rtlCol="0" anchor="ctr">
              <a:noAutofit/>
            </a:bodyPr>
            <a:lstStyle/>
            <a:p>
              <a:pPr algn="l"/>
              <a:endParaRPr lang="es-EC" dirty="0"/>
            </a:p>
          </p:txBody>
        </p:sp>
        <p:sp>
          <p:nvSpPr>
            <p:cNvPr id="49" name="Anillo 48"/>
            <p:cNvSpPr/>
            <p:nvPr/>
          </p:nvSpPr>
          <p:spPr>
            <a:xfrm>
              <a:off x="7653032" y="1462980"/>
              <a:ext cx="450000" cy="450000"/>
            </a:xfrm>
            <a:prstGeom prst="donut">
              <a:avLst>
                <a:gd name="adj" fmla="val 5797"/>
              </a:avLst>
            </a:prstGeom>
            <a:solidFill>
              <a:schemeClr val="tx1"/>
            </a:solidFill>
          </p:spPr>
          <p:txBody>
            <a:bodyPr wrap="square" lIns="0" tIns="0" rIns="0" bIns="0" rtlCol="0" anchor="ctr">
              <a:noAutofit/>
            </a:bodyPr>
            <a:lstStyle/>
            <a:p>
              <a:pPr algn="l"/>
              <a:endParaRPr lang="es-EC" dirty="0"/>
            </a:p>
          </p:txBody>
        </p:sp>
        <p:cxnSp>
          <p:nvCxnSpPr>
            <p:cNvPr id="50" name="Conector recto 49"/>
            <p:cNvCxnSpPr>
              <a:stCxn id="48" idx="4"/>
            </p:cNvCxnSpPr>
            <p:nvPr/>
          </p:nvCxnSpPr>
          <p:spPr>
            <a:xfrm>
              <a:off x="7878032" y="2011979"/>
              <a:ext cx="0" cy="72000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1" name="Grupo 50"/>
          <p:cNvGrpSpPr/>
          <p:nvPr/>
        </p:nvGrpSpPr>
        <p:grpSpPr>
          <a:xfrm rot="9332793">
            <a:off x="6770172" y="5097696"/>
            <a:ext cx="648000" cy="1367999"/>
            <a:chOff x="7554032" y="1363980"/>
            <a:chExt cx="648000" cy="1367999"/>
          </a:xfrm>
        </p:grpSpPr>
        <p:sp>
          <p:nvSpPr>
            <p:cNvPr id="52" name="Anillo 51"/>
            <p:cNvSpPr/>
            <p:nvPr/>
          </p:nvSpPr>
          <p:spPr>
            <a:xfrm>
              <a:off x="7554032" y="1363980"/>
              <a:ext cx="648000" cy="648000"/>
            </a:xfrm>
            <a:prstGeom prst="donut">
              <a:avLst>
                <a:gd name="adj" fmla="val 5797"/>
              </a:avLst>
            </a:prstGeom>
            <a:solidFill>
              <a:schemeClr val="tx1"/>
            </a:solidFill>
          </p:spPr>
          <p:txBody>
            <a:bodyPr wrap="square" lIns="0" tIns="0" rIns="0" bIns="0" rtlCol="0" anchor="ctr">
              <a:noAutofit/>
            </a:bodyPr>
            <a:lstStyle/>
            <a:p>
              <a:pPr algn="l"/>
              <a:endParaRPr lang="es-EC" dirty="0"/>
            </a:p>
          </p:txBody>
        </p:sp>
        <p:sp>
          <p:nvSpPr>
            <p:cNvPr id="53" name="Anillo 52"/>
            <p:cNvSpPr/>
            <p:nvPr/>
          </p:nvSpPr>
          <p:spPr>
            <a:xfrm>
              <a:off x="7653032" y="1462980"/>
              <a:ext cx="450000" cy="450000"/>
            </a:xfrm>
            <a:prstGeom prst="donut">
              <a:avLst>
                <a:gd name="adj" fmla="val 5797"/>
              </a:avLst>
            </a:prstGeom>
            <a:solidFill>
              <a:schemeClr val="tx1"/>
            </a:solidFill>
          </p:spPr>
          <p:txBody>
            <a:bodyPr wrap="square" lIns="0" tIns="0" rIns="0" bIns="0" rtlCol="0" anchor="ctr">
              <a:noAutofit/>
            </a:bodyPr>
            <a:lstStyle/>
            <a:p>
              <a:pPr algn="l"/>
              <a:endParaRPr lang="es-EC" dirty="0"/>
            </a:p>
          </p:txBody>
        </p:sp>
        <p:cxnSp>
          <p:nvCxnSpPr>
            <p:cNvPr id="54" name="Conector recto 53"/>
            <p:cNvCxnSpPr>
              <a:stCxn id="52" idx="4"/>
            </p:cNvCxnSpPr>
            <p:nvPr/>
          </p:nvCxnSpPr>
          <p:spPr>
            <a:xfrm>
              <a:off x="7878032" y="2011979"/>
              <a:ext cx="0" cy="72000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5" name="Grupo 54"/>
          <p:cNvGrpSpPr/>
          <p:nvPr/>
        </p:nvGrpSpPr>
        <p:grpSpPr>
          <a:xfrm rot="17482990">
            <a:off x="3673284" y="2165424"/>
            <a:ext cx="648000" cy="1367999"/>
            <a:chOff x="7554032" y="1363980"/>
            <a:chExt cx="648000" cy="1367999"/>
          </a:xfrm>
        </p:grpSpPr>
        <p:sp>
          <p:nvSpPr>
            <p:cNvPr id="56" name="Anillo 55"/>
            <p:cNvSpPr/>
            <p:nvPr/>
          </p:nvSpPr>
          <p:spPr>
            <a:xfrm>
              <a:off x="7554032" y="1363980"/>
              <a:ext cx="648000" cy="648000"/>
            </a:xfrm>
            <a:prstGeom prst="donut">
              <a:avLst>
                <a:gd name="adj" fmla="val 5797"/>
              </a:avLst>
            </a:prstGeom>
            <a:solidFill>
              <a:schemeClr val="tx1"/>
            </a:solidFill>
          </p:spPr>
          <p:txBody>
            <a:bodyPr wrap="square" lIns="0" tIns="0" rIns="0" bIns="0" rtlCol="0" anchor="ctr">
              <a:noAutofit/>
            </a:bodyPr>
            <a:lstStyle/>
            <a:p>
              <a:pPr algn="l"/>
              <a:endParaRPr lang="es-EC" dirty="0"/>
            </a:p>
          </p:txBody>
        </p:sp>
        <p:sp>
          <p:nvSpPr>
            <p:cNvPr id="57" name="Anillo 56"/>
            <p:cNvSpPr/>
            <p:nvPr/>
          </p:nvSpPr>
          <p:spPr>
            <a:xfrm>
              <a:off x="7653032" y="1462980"/>
              <a:ext cx="450000" cy="450000"/>
            </a:xfrm>
            <a:prstGeom prst="donut">
              <a:avLst>
                <a:gd name="adj" fmla="val 5797"/>
              </a:avLst>
            </a:prstGeom>
            <a:solidFill>
              <a:schemeClr val="tx1"/>
            </a:solidFill>
          </p:spPr>
          <p:txBody>
            <a:bodyPr wrap="square" lIns="0" tIns="0" rIns="0" bIns="0" rtlCol="0" anchor="ctr">
              <a:noAutofit/>
            </a:bodyPr>
            <a:lstStyle/>
            <a:p>
              <a:pPr algn="l"/>
              <a:endParaRPr lang="es-EC" dirty="0"/>
            </a:p>
          </p:txBody>
        </p:sp>
        <p:cxnSp>
          <p:nvCxnSpPr>
            <p:cNvPr id="58" name="Conector recto 57"/>
            <p:cNvCxnSpPr>
              <a:stCxn id="56" idx="4"/>
            </p:cNvCxnSpPr>
            <p:nvPr/>
          </p:nvCxnSpPr>
          <p:spPr>
            <a:xfrm>
              <a:off x="7878032" y="2011979"/>
              <a:ext cx="0" cy="72000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9" name="Grupo 58"/>
          <p:cNvGrpSpPr/>
          <p:nvPr/>
        </p:nvGrpSpPr>
        <p:grpSpPr>
          <a:xfrm rot="6653019">
            <a:off x="7951685" y="3864152"/>
            <a:ext cx="648000" cy="1367999"/>
            <a:chOff x="7554032" y="1363980"/>
            <a:chExt cx="648000" cy="1367999"/>
          </a:xfrm>
        </p:grpSpPr>
        <p:sp>
          <p:nvSpPr>
            <p:cNvPr id="60" name="Anillo 59"/>
            <p:cNvSpPr/>
            <p:nvPr/>
          </p:nvSpPr>
          <p:spPr>
            <a:xfrm>
              <a:off x="7554032" y="1363980"/>
              <a:ext cx="648000" cy="648000"/>
            </a:xfrm>
            <a:prstGeom prst="donut">
              <a:avLst>
                <a:gd name="adj" fmla="val 5797"/>
              </a:avLst>
            </a:prstGeom>
            <a:solidFill>
              <a:schemeClr val="tx1"/>
            </a:solidFill>
          </p:spPr>
          <p:txBody>
            <a:bodyPr wrap="square" lIns="0" tIns="0" rIns="0" bIns="0" rtlCol="0" anchor="ctr">
              <a:noAutofit/>
            </a:bodyPr>
            <a:lstStyle/>
            <a:p>
              <a:pPr algn="l"/>
              <a:endParaRPr lang="es-EC" dirty="0"/>
            </a:p>
          </p:txBody>
        </p:sp>
        <p:sp>
          <p:nvSpPr>
            <p:cNvPr id="61" name="Anillo 60"/>
            <p:cNvSpPr/>
            <p:nvPr/>
          </p:nvSpPr>
          <p:spPr>
            <a:xfrm>
              <a:off x="7653032" y="1462980"/>
              <a:ext cx="450000" cy="450000"/>
            </a:xfrm>
            <a:prstGeom prst="donut">
              <a:avLst>
                <a:gd name="adj" fmla="val 5797"/>
              </a:avLst>
            </a:prstGeom>
            <a:solidFill>
              <a:schemeClr val="tx1"/>
            </a:solidFill>
          </p:spPr>
          <p:txBody>
            <a:bodyPr wrap="square" lIns="0" tIns="0" rIns="0" bIns="0" rtlCol="0" anchor="ctr">
              <a:noAutofit/>
            </a:bodyPr>
            <a:lstStyle/>
            <a:p>
              <a:pPr algn="l"/>
              <a:endParaRPr lang="es-EC" dirty="0"/>
            </a:p>
          </p:txBody>
        </p:sp>
        <p:cxnSp>
          <p:nvCxnSpPr>
            <p:cNvPr id="62" name="Conector recto 61"/>
            <p:cNvCxnSpPr>
              <a:stCxn id="60" idx="4"/>
            </p:cNvCxnSpPr>
            <p:nvPr/>
          </p:nvCxnSpPr>
          <p:spPr>
            <a:xfrm>
              <a:off x="7878032" y="2011979"/>
              <a:ext cx="0" cy="72000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3" name="Grupo 62"/>
          <p:cNvGrpSpPr/>
          <p:nvPr/>
        </p:nvGrpSpPr>
        <p:grpSpPr>
          <a:xfrm rot="20102543">
            <a:off x="4864133" y="937807"/>
            <a:ext cx="648000" cy="1367999"/>
            <a:chOff x="7554032" y="1363980"/>
            <a:chExt cx="648000" cy="1367999"/>
          </a:xfrm>
        </p:grpSpPr>
        <p:sp>
          <p:nvSpPr>
            <p:cNvPr id="64" name="Anillo 63"/>
            <p:cNvSpPr/>
            <p:nvPr/>
          </p:nvSpPr>
          <p:spPr>
            <a:xfrm>
              <a:off x="7554032" y="1363980"/>
              <a:ext cx="648000" cy="648000"/>
            </a:xfrm>
            <a:prstGeom prst="donut">
              <a:avLst>
                <a:gd name="adj" fmla="val 5797"/>
              </a:avLst>
            </a:prstGeom>
            <a:solidFill>
              <a:schemeClr val="tx1"/>
            </a:solidFill>
          </p:spPr>
          <p:txBody>
            <a:bodyPr wrap="square" lIns="0" tIns="0" rIns="0" bIns="0" rtlCol="0" anchor="ctr">
              <a:noAutofit/>
            </a:bodyPr>
            <a:lstStyle/>
            <a:p>
              <a:pPr algn="l"/>
              <a:endParaRPr lang="es-EC" dirty="0"/>
            </a:p>
          </p:txBody>
        </p:sp>
        <p:sp>
          <p:nvSpPr>
            <p:cNvPr id="65" name="Anillo 64"/>
            <p:cNvSpPr/>
            <p:nvPr/>
          </p:nvSpPr>
          <p:spPr>
            <a:xfrm>
              <a:off x="7653032" y="1462980"/>
              <a:ext cx="450000" cy="450000"/>
            </a:xfrm>
            <a:prstGeom prst="donut">
              <a:avLst>
                <a:gd name="adj" fmla="val 5797"/>
              </a:avLst>
            </a:prstGeom>
            <a:solidFill>
              <a:schemeClr val="tx1"/>
            </a:solidFill>
          </p:spPr>
          <p:txBody>
            <a:bodyPr wrap="square" lIns="0" tIns="0" rIns="0" bIns="0" rtlCol="0" anchor="ctr">
              <a:noAutofit/>
            </a:bodyPr>
            <a:lstStyle/>
            <a:p>
              <a:pPr algn="l"/>
              <a:endParaRPr lang="es-EC" dirty="0"/>
            </a:p>
          </p:txBody>
        </p:sp>
        <p:cxnSp>
          <p:nvCxnSpPr>
            <p:cNvPr id="66" name="Conector recto 65"/>
            <p:cNvCxnSpPr>
              <a:stCxn id="64" idx="4"/>
            </p:cNvCxnSpPr>
            <p:nvPr/>
          </p:nvCxnSpPr>
          <p:spPr>
            <a:xfrm>
              <a:off x="7878032" y="2011979"/>
              <a:ext cx="0" cy="72000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7" name="Grupo 66"/>
          <p:cNvGrpSpPr/>
          <p:nvPr/>
        </p:nvGrpSpPr>
        <p:grpSpPr>
          <a:xfrm rot="1438873">
            <a:off x="6722422" y="898514"/>
            <a:ext cx="648000" cy="1367999"/>
            <a:chOff x="7554032" y="1363980"/>
            <a:chExt cx="648000" cy="1367999"/>
          </a:xfrm>
          <a:solidFill>
            <a:srgbClr val="3AEED2"/>
          </a:solidFill>
        </p:grpSpPr>
        <p:sp>
          <p:nvSpPr>
            <p:cNvPr id="68" name="Anillo 67"/>
            <p:cNvSpPr/>
            <p:nvPr/>
          </p:nvSpPr>
          <p:spPr>
            <a:xfrm>
              <a:off x="7554032" y="1363980"/>
              <a:ext cx="648000" cy="648000"/>
            </a:xfrm>
            <a:prstGeom prst="donut">
              <a:avLst>
                <a:gd name="adj" fmla="val 5797"/>
              </a:avLst>
            </a:prstGeom>
            <a:grpFill/>
          </p:spPr>
          <p:txBody>
            <a:bodyPr wrap="square" lIns="0" tIns="0" rIns="0" bIns="0" rtlCol="0" anchor="ctr">
              <a:noAutofit/>
            </a:bodyPr>
            <a:lstStyle/>
            <a:p>
              <a:pPr algn="l"/>
              <a:endParaRPr lang="es-EC" dirty="0">
                <a:solidFill>
                  <a:srgbClr val="3AEED2"/>
                </a:solidFill>
              </a:endParaRPr>
            </a:p>
          </p:txBody>
        </p:sp>
        <p:sp>
          <p:nvSpPr>
            <p:cNvPr id="69" name="Anillo 68"/>
            <p:cNvSpPr/>
            <p:nvPr/>
          </p:nvSpPr>
          <p:spPr>
            <a:xfrm>
              <a:off x="7653032" y="1462980"/>
              <a:ext cx="450000" cy="450000"/>
            </a:xfrm>
            <a:prstGeom prst="donut">
              <a:avLst>
                <a:gd name="adj" fmla="val 5797"/>
              </a:avLst>
            </a:prstGeom>
            <a:grpFill/>
          </p:spPr>
          <p:txBody>
            <a:bodyPr wrap="square" lIns="0" tIns="0" rIns="0" bIns="0" rtlCol="0" anchor="ctr">
              <a:noAutofit/>
            </a:bodyPr>
            <a:lstStyle/>
            <a:p>
              <a:pPr algn="l"/>
              <a:endParaRPr lang="es-EC" dirty="0">
                <a:solidFill>
                  <a:srgbClr val="3AEED2"/>
                </a:solidFill>
              </a:endParaRPr>
            </a:p>
          </p:txBody>
        </p:sp>
        <p:cxnSp>
          <p:nvCxnSpPr>
            <p:cNvPr id="70" name="Conector recto 69"/>
            <p:cNvCxnSpPr>
              <a:stCxn id="68" idx="4"/>
            </p:cNvCxnSpPr>
            <p:nvPr/>
          </p:nvCxnSpPr>
          <p:spPr>
            <a:xfrm>
              <a:off x="7878032" y="2011979"/>
              <a:ext cx="0" cy="720000"/>
            </a:xfrm>
            <a:prstGeom prst="line">
              <a:avLst/>
            </a:prstGeom>
            <a:grpFill/>
            <a:ln w="19050">
              <a:solidFill>
                <a:srgbClr val="3AEED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1" name="Grupo 70"/>
          <p:cNvGrpSpPr/>
          <p:nvPr/>
        </p:nvGrpSpPr>
        <p:grpSpPr>
          <a:xfrm rot="12419513">
            <a:off x="4842292" y="5097457"/>
            <a:ext cx="648000" cy="1367999"/>
            <a:chOff x="7554032" y="1363980"/>
            <a:chExt cx="648000" cy="1367999"/>
          </a:xfrm>
        </p:grpSpPr>
        <p:sp>
          <p:nvSpPr>
            <p:cNvPr id="72" name="Anillo 71"/>
            <p:cNvSpPr/>
            <p:nvPr/>
          </p:nvSpPr>
          <p:spPr>
            <a:xfrm>
              <a:off x="7554032" y="1363980"/>
              <a:ext cx="648000" cy="648000"/>
            </a:xfrm>
            <a:prstGeom prst="donut">
              <a:avLst>
                <a:gd name="adj" fmla="val 5797"/>
              </a:avLst>
            </a:prstGeom>
            <a:solidFill>
              <a:schemeClr val="tx1"/>
            </a:solidFill>
          </p:spPr>
          <p:txBody>
            <a:bodyPr wrap="square" lIns="0" tIns="0" rIns="0" bIns="0" rtlCol="0" anchor="ctr">
              <a:noAutofit/>
            </a:bodyPr>
            <a:lstStyle/>
            <a:p>
              <a:pPr algn="l"/>
              <a:endParaRPr lang="es-EC" dirty="0"/>
            </a:p>
          </p:txBody>
        </p:sp>
        <p:sp>
          <p:nvSpPr>
            <p:cNvPr id="73" name="Anillo 72"/>
            <p:cNvSpPr/>
            <p:nvPr/>
          </p:nvSpPr>
          <p:spPr>
            <a:xfrm>
              <a:off x="7653032" y="1462980"/>
              <a:ext cx="450000" cy="450000"/>
            </a:xfrm>
            <a:prstGeom prst="donut">
              <a:avLst>
                <a:gd name="adj" fmla="val 5797"/>
              </a:avLst>
            </a:prstGeom>
            <a:solidFill>
              <a:schemeClr val="tx1"/>
            </a:solidFill>
          </p:spPr>
          <p:txBody>
            <a:bodyPr wrap="square" lIns="0" tIns="0" rIns="0" bIns="0" rtlCol="0" anchor="ctr">
              <a:noAutofit/>
            </a:bodyPr>
            <a:lstStyle/>
            <a:p>
              <a:pPr algn="l"/>
              <a:endParaRPr lang="es-EC" dirty="0"/>
            </a:p>
          </p:txBody>
        </p:sp>
        <p:cxnSp>
          <p:nvCxnSpPr>
            <p:cNvPr id="74" name="Conector recto 73"/>
            <p:cNvCxnSpPr>
              <a:stCxn id="72" idx="4"/>
            </p:cNvCxnSpPr>
            <p:nvPr/>
          </p:nvCxnSpPr>
          <p:spPr>
            <a:xfrm>
              <a:off x="7878032" y="2011979"/>
              <a:ext cx="0" cy="72000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9" name="Google Shape;92;p7"/>
          <p:cNvSpPr/>
          <p:nvPr/>
        </p:nvSpPr>
        <p:spPr>
          <a:xfrm>
            <a:off x="5833049" y="3389910"/>
            <a:ext cx="610428" cy="586550"/>
          </a:xfrm>
          <a:custGeom>
            <a:avLst/>
            <a:gdLst/>
            <a:ahLst/>
            <a:cxnLst/>
            <a:rect l="l" t="t" r="r" b="b"/>
            <a:pathLst>
              <a:path w="9244" h="9415" extrusionOk="0">
                <a:moveTo>
                  <a:pt x="9200" y="5328"/>
                </a:moveTo>
                <a:lnTo>
                  <a:pt x="9200" y="5328"/>
                </a:lnTo>
                <a:lnTo>
                  <a:pt x="9115" y="5071"/>
                </a:lnTo>
                <a:lnTo>
                  <a:pt x="9029" y="4836"/>
                </a:lnTo>
                <a:lnTo>
                  <a:pt x="8922" y="4601"/>
                </a:lnTo>
                <a:lnTo>
                  <a:pt x="8815" y="4365"/>
                </a:lnTo>
                <a:lnTo>
                  <a:pt x="8815" y="4365"/>
                </a:lnTo>
                <a:lnTo>
                  <a:pt x="8708" y="4173"/>
                </a:lnTo>
                <a:lnTo>
                  <a:pt x="8559" y="3937"/>
                </a:lnTo>
                <a:lnTo>
                  <a:pt x="8494" y="3831"/>
                </a:lnTo>
                <a:lnTo>
                  <a:pt x="8409" y="3724"/>
                </a:lnTo>
                <a:lnTo>
                  <a:pt x="8323" y="3659"/>
                </a:lnTo>
                <a:lnTo>
                  <a:pt x="8238" y="3617"/>
                </a:lnTo>
                <a:lnTo>
                  <a:pt x="8238" y="3617"/>
                </a:lnTo>
                <a:lnTo>
                  <a:pt x="8131" y="3617"/>
                </a:lnTo>
                <a:lnTo>
                  <a:pt x="8002" y="3638"/>
                </a:lnTo>
                <a:lnTo>
                  <a:pt x="7895" y="3702"/>
                </a:lnTo>
                <a:lnTo>
                  <a:pt x="7767" y="3766"/>
                </a:lnTo>
                <a:lnTo>
                  <a:pt x="7553" y="3937"/>
                </a:lnTo>
                <a:lnTo>
                  <a:pt x="7360" y="4087"/>
                </a:lnTo>
                <a:lnTo>
                  <a:pt x="7360" y="4087"/>
                </a:lnTo>
                <a:lnTo>
                  <a:pt x="6975" y="4301"/>
                </a:lnTo>
                <a:lnTo>
                  <a:pt x="6804" y="4430"/>
                </a:lnTo>
                <a:lnTo>
                  <a:pt x="6740" y="4515"/>
                </a:lnTo>
                <a:lnTo>
                  <a:pt x="6676" y="4601"/>
                </a:lnTo>
                <a:lnTo>
                  <a:pt x="6676" y="4601"/>
                </a:lnTo>
                <a:lnTo>
                  <a:pt x="6654" y="4708"/>
                </a:lnTo>
                <a:lnTo>
                  <a:pt x="6676" y="4836"/>
                </a:lnTo>
                <a:lnTo>
                  <a:pt x="6719" y="4964"/>
                </a:lnTo>
                <a:lnTo>
                  <a:pt x="6761" y="5093"/>
                </a:lnTo>
                <a:lnTo>
                  <a:pt x="6911" y="5350"/>
                </a:lnTo>
                <a:lnTo>
                  <a:pt x="7018" y="5564"/>
                </a:lnTo>
                <a:lnTo>
                  <a:pt x="7018" y="5564"/>
                </a:lnTo>
                <a:lnTo>
                  <a:pt x="7232" y="5970"/>
                </a:lnTo>
                <a:lnTo>
                  <a:pt x="7446" y="6355"/>
                </a:lnTo>
                <a:lnTo>
                  <a:pt x="7446" y="6355"/>
                </a:lnTo>
                <a:lnTo>
                  <a:pt x="7532" y="6548"/>
                </a:lnTo>
                <a:lnTo>
                  <a:pt x="7553" y="6612"/>
                </a:lnTo>
                <a:lnTo>
                  <a:pt x="7553" y="6676"/>
                </a:lnTo>
                <a:lnTo>
                  <a:pt x="7532" y="6719"/>
                </a:lnTo>
                <a:lnTo>
                  <a:pt x="7467" y="6740"/>
                </a:lnTo>
                <a:lnTo>
                  <a:pt x="7275" y="6805"/>
                </a:lnTo>
                <a:lnTo>
                  <a:pt x="7275" y="6805"/>
                </a:lnTo>
                <a:lnTo>
                  <a:pt x="7061" y="6847"/>
                </a:lnTo>
                <a:lnTo>
                  <a:pt x="6804" y="6890"/>
                </a:lnTo>
                <a:lnTo>
                  <a:pt x="6654" y="6890"/>
                </a:lnTo>
                <a:lnTo>
                  <a:pt x="6547" y="6869"/>
                </a:lnTo>
                <a:lnTo>
                  <a:pt x="6462" y="6847"/>
                </a:lnTo>
                <a:lnTo>
                  <a:pt x="6398" y="6783"/>
                </a:lnTo>
                <a:lnTo>
                  <a:pt x="6398" y="6783"/>
                </a:lnTo>
                <a:lnTo>
                  <a:pt x="6376" y="6719"/>
                </a:lnTo>
                <a:lnTo>
                  <a:pt x="6376" y="6612"/>
                </a:lnTo>
                <a:lnTo>
                  <a:pt x="6376" y="6355"/>
                </a:lnTo>
                <a:lnTo>
                  <a:pt x="6376" y="6248"/>
                </a:lnTo>
                <a:lnTo>
                  <a:pt x="6355" y="6163"/>
                </a:lnTo>
                <a:lnTo>
                  <a:pt x="6312" y="6120"/>
                </a:lnTo>
                <a:lnTo>
                  <a:pt x="6291" y="6098"/>
                </a:lnTo>
                <a:lnTo>
                  <a:pt x="6248" y="6098"/>
                </a:lnTo>
                <a:lnTo>
                  <a:pt x="6184" y="6098"/>
                </a:lnTo>
                <a:lnTo>
                  <a:pt x="6184" y="6098"/>
                </a:lnTo>
                <a:lnTo>
                  <a:pt x="6120" y="6141"/>
                </a:lnTo>
                <a:lnTo>
                  <a:pt x="6034" y="6205"/>
                </a:lnTo>
                <a:lnTo>
                  <a:pt x="5863" y="6355"/>
                </a:lnTo>
                <a:lnTo>
                  <a:pt x="5585" y="6698"/>
                </a:lnTo>
                <a:lnTo>
                  <a:pt x="5585" y="6698"/>
                </a:lnTo>
                <a:lnTo>
                  <a:pt x="5392" y="6869"/>
                </a:lnTo>
                <a:lnTo>
                  <a:pt x="5157" y="7083"/>
                </a:lnTo>
                <a:lnTo>
                  <a:pt x="4943" y="7275"/>
                </a:lnTo>
                <a:lnTo>
                  <a:pt x="4857" y="7382"/>
                </a:lnTo>
                <a:lnTo>
                  <a:pt x="4772" y="7511"/>
                </a:lnTo>
                <a:lnTo>
                  <a:pt x="4772" y="7511"/>
                </a:lnTo>
                <a:lnTo>
                  <a:pt x="4750" y="7596"/>
                </a:lnTo>
                <a:lnTo>
                  <a:pt x="4750" y="7682"/>
                </a:lnTo>
                <a:lnTo>
                  <a:pt x="4772" y="7767"/>
                </a:lnTo>
                <a:lnTo>
                  <a:pt x="4814" y="7832"/>
                </a:lnTo>
                <a:lnTo>
                  <a:pt x="4943" y="8003"/>
                </a:lnTo>
                <a:lnTo>
                  <a:pt x="5071" y="8131"/>
                </a:lnTo>
                <a:lnTo>
                  <a:pt x="5071" y="8131"/>
                </a:lnTo>
                <a:lnTo>
                  <a:pt x="5349" y="8516"/>
                </a:lnTo>
                <a:lnTo>
                  <a:pt x="5478" y="8709"/>
                </a:lnTo>
                <a:lnTo>
                  <a:pt x="5627" y="8901"/>
                </a:lnTo>
                <a:lnTo>
                  <a:pt x="5627" y="8901"/>
                </a:lnTo>
                <a:lnTo>
                  <a:pt x="5756" y="9051"/>
                </a:lnTo>
                <a:lnTo>
                  <a:pt x="5799" y="9137"/>
                </a:lnTo>
                <a:lnTo>
                  <a:pt x="5884" y="9201"/>
                </a:lnTo>
                <a:lnTo>
                  <a:pt x="5884" y="9201"/>
                </a:lnTo>
                <a:lnTo>
                  <a:pt x="6034" y="9286"/>
                </a:lnTo>
                <a:lnTo>
                  <a:pt x="6120" y="9351"/>
                </a:lnTo>
                <a:lnTo>
                  <a:pt x="6141" y="9393"/>
                </a:lnTo>
                <a:lnTo>
                  <a:pt x="6162" y="9415"/>
                </a:lnTo>
                <a:lnTo>
                  <a:pt x="6162" y="9415"/>
                </a:lnTo>
                <a:lnTo>
                  <a:pt x="6226" y="9415"/>
                </a:lnTo>
                <a:lnTo>
                  <a:pt x="6291" y="9393"/>
                </a:lnTo>
                <a:lnTo>
                  <a:pt x="6333" y="9372"/>
                </a:lnTo>
                <a:lnTo>
                  <a:pt x="6376" y="9329"/>
                </a:lnTo>
                <a:lnTo>
                  <a:pt x="6419" y="9244"/>
                </a:lnTo>
                <a:lnTo>
                  <a:pt x="6419" y="9137"/>
                </a:lnTo>
                <a:lnTo>
                  <a:pt x="6398" y="8880"/>
                </a:lnTo>
                <a:lnTo>
                  <a:pt x="6419" y="8773"/>
                </a:lnTo>
                <a:lnTo>
                  <a:pt x="6440" y="8666"/>
                </a:lnTo>
                <a:lnTo>
                  <a:pt x="6440" y="8666"/>
                </a:lnTo>
                <a:lnTo>
                  <a:pt x="6505" y="8623"/>
                </a:lnTo>
                <a:lnTo>
                  <a:pt x="6612" y="8602"/>
                </a:lnTo>
                <a:lnTo>
                  <a:pt x="6740" y="8580"/>
                </a:lnTo>
                <a:lnTo>
                  <a:pt x="6890" y="8580"/>
                </a:lnTo>
                <a:lnTo>
                  <a:pt x="7189" y="8602"/>
                </a:lnTo>
                <a:lnTo>
                  <a:pt x="7318" y="8602"/>
                </a:lnTo>
                <a:lnTo>
                  <a:pt x="7403" y="8602"/>
                </a:lnTo>
                <a:lnTo>
                  <a:pt x="7403" y="8602"/>
                </a:lnTo>
                <a:lnTo>
                  <a:pt x="7639" y="8516"/>
                </a:lnTo>
                <a:lnTo>
                  <a:pt x="7874" y="8409"/>
                </a:lnTo>
                <a:lnTo>
                  <a:pt x="8067" y="8259"/>
                </a:lnTo>
                <a:lnTo>
                  <a:pt x="8259" y="8088"/>
                </a:lnTo>
                <a:lnTo>
                  <a:pt x="8430" y="7874"/>
                </a:lnTo>
                <a:lnTo>
                  <a:pt x="8580" y="7682"/>
                </a:lnTo>
                <a:lnTo>
                  <a:pt x="8730" y="7446"/>
                </a:lnTo>
                <a:lnTo>
                  <a:pt x="8837" y="7232"/>
                </a:lnTo>
                <a:lnTo>
                  <a:pt x="8837" y="7232"/>
                </a:lnTo>
                <a:lnTo>
                  <a:pt x="9029" y="6783"/>
                </a:lnTo>
                <a:lnTo>
                  <a:pt x="9115" y="6548"/>
                </a:lnTo>
                <a:lnTo>
                  <a:pt x="9179" y="6291"/>
                </a:lnTo>
                <a:lnTo>
                  <a:pt x="9222" y="6056"/>
                </a:lnTo>
                <a:lnTo>
                  <a:pt x="9243" y="5799"/>
                </a:lnTo>
                <a:lnTo>
                  <a:pt x="9243" y="5564"/>
                </a:lnTo>
                <a:lnTo>
                  <a:pt x="9200" y="5328"/>
                </a:lnTo>
                <a:lnTo>
                  <a:pt x="9200" y="5328"/>
                </a:lnTo>
                <a:close/>
                <a:moveTo>
                  <a:pt x="7146" y="4858"/>
                </a:moveTo>
                <a:lnTo>
                  <a:pt x="7146" y="4858"/>
                </a:lnTo>
                <a:lnTo>
                  <a:pt x="7189" y="4793"/>
                </a:lnTo>
                <a:lnTo>
                  <a:pt x="7253" y="4708"/>
                </a:lnTo>
                <a:lnTo>
                  <a:pt x="7425" y="4558"/>
                </a:lnTo>
                <a:lnTo>
                  <a:pt x="7788" y="4301"/>
                </a:lnTo>
                <a:lnTo>
                  <a:pt x="7788" y="4301"/>
                </a:lnTo>
                <a:lnTo>
                  <a:pt x="7938" y="4173"/>
                </a:lnTo>
                <a:lnTo>
                  <a:pt x="8024" y="4151"/>
                </a:lnTo>
                <a:lnTo>
                  <a:pt x="8067" y="4151"/>
                </a:lnTo>
                <a:lnTo>
                  <a:pt x="8109" y="4151"/>
                </a:lnTo>
                <a:lnTo>
                  <a:pt x="8109" y="4151"/>
                </a:lnTo>
                <a:lnTo>
                  <a:pt x="8173" y="4216"/>
                </a:lnTo>
                <a:lnTo>
                  <a:pt x="8195" y="4301"/>
                </a:lnTo>
                <a:lnTo>
                  <a:pt x="8216" y="4387"/>
                </a:lnTo>
                <a:lnTo>
                  <a:pt x="8195" y="4451"/>
                </a:lnTo>
                <a:lnTo>
                  <a:pt x="8195" y="4451"/>
                </a:lnTo>
                <a:lnTo>
                  <a:pt x="8131" y="4494"/>
                </a:lnTo>
                <a:lnTo>
                  <a:pt x="8024" y="4558"/>
                </a:lnTo>
                <a:lnTo>
                  <a:pt x="7917" y="4601"/>
                </a:lnTo>
                <a:lnTo>
                  <a:pt x="7831" y="4644"/>
                </a:lnTo>
                <a:lnTo>
                  <a:pt x="7831" y="4644"/>
                </a:lnTo>
                <a:lnTo>
                  <a:pt x="7681" y="4751"/>
                </a:lnTo>
                <a:lnTo>
                  <a:pt x="7553" y="4879"/>
                </a:lnTo>
                <a:lnTo>
                  <a:pt x="7553" y="4879"/>
                </a:lnTo>
                <a:lnTo>
                  <a:pt x="7467" y="5029"/>
                </a:lnTo>
                <a:lnTo>
                  <a:pt x="7446" y="5093"/>
                </a:lnTo>
                <a:lnTo>
                  <a:pt x="7425" y="5178"/>
                </a:lnTo>
                <a:lnTo>
                  <a:pt x="7425" y="5221"/>
                </a:lnTo>
                <a:lnTo>
                  <a:pt x="7467" y="5264"/>
                </a:lnTo>
                <a:lnTo>
                  <a:pt x="7532" y="5285"/>
                </a:lnTo>
                <a:lnTo>
                  <a:pt x="7617" y="5264"/>
                </a:lnTo>
                <a:lnTo>
                  <a:pt x="7617" y="5264"/>
                </a:lnTo>
                <a:lnTo>
                  <a:pt x="7703" y="5221"/>
                </a:lnTo>
                <a:lnTo>
                  <a:pt x="7788" y="5157"/>
                </a:lnTo>
                <a:lnTo>
                  <a:pt x="8002" y="4986"/>
                </a:lnTo>
                <a:lnTo>
                  <a:pt x="8216" y="4836"/>
                </a:lnTo>
                <a:lnTo>
                  <a:pt x="8302" y="4793"/>
                </a:lnTo>
                <a:lnTo>
                  <a:pt x="8387" y="4793"/>
                </a:lnTo>
                <a:lnTo>
                  <a:pt x="8387" y="4793"/>
                </a:lnTo>
                <a:lnTo>
                  <a:pt x="8430" y="4836"/>
                </a:lnTo>
                <a:lnTo>
                  <a:pt x="8452" y="4879"/>
                </a:lnTo>
                <a:lnTo>
                  <a:pt x="8494" y="4943"/>
                </a:lnTo>
                <a:lnTo>
                  <a:pt x="8494" y="4986"/>
                </a:lnTo>
                <a:lnTo>
                  <a:pt x="8494" y="4986"/>
                </a:lnTo>
                <a:lnTo>
                  <a:pt x="8452" y="5050"/>
                </a:lnTo>
                <a:lnTo>
                  <a:pt x="8409" y="5093"/>
                </a:lnTo>
                <a:lnTo>
                  <a:pt x="8259" y="5157"/>
                </a:lnTo>
                <a:lnTo>
                  <a:pt x="8259" y="5157"/>
                </a:lnTo>
                <a:lnTo>
                  <a:pt x="8067" y="5264"/>
                </a:lnTo>
                <a:lnTo>
                  <a:pt x="7895" y="5392"/>
                </a:lnTo>
                <a:lnTo>
                  <a:pt x="7574" y="5692"/>
                </a:lnTo>
                <a:lnTo>
                  <a:pt x="7574" y="5692"/>
                </a:lnTo>
                <a:lnTo>
                  <a:pt x="7510" y="5628"/>
                </a:lnTo>
                <a:lnTo>
                  <a:pt x="7446" y="5542"/>
                </a:lnTo>
                <a:lnTo>
                  <a:pt x="7296" y="5307"/>
                </a:lnTo>
                <a:lnTo>
                  <a:pt x="7189" y="5029"/>
                </a:lnTo>
                <a:lnTo>
                  <a:pt x="7146" y="4943"/>
                </a:lnTo>
                <a:lnTo>
                  <a:pt x="7146" y="4858"/>
                </a:lnTo>
                <a:lnTo>
                  <a:pt x="7146" y="4858"/>
                </a:lnTo>
                <a:close/>
                <a:moveTo>
                  <a:pt x="7810" y="5927"/>
                </a:moveTo>
                <a:lnTo>
                  <a:pt x="7810" y="5927"/>
                </a:lnTo>
                <a:lnTo>
                  <a:pt x="7788" y="5927"/>
                </a:lnTo>
                <a:lnTo>
                  <a:pt x="7788" y="5927"/>
                </a:lnTo>
                <a:lnTo>
                  <a:pt x="7810" y="5906"/>
                </a:lnTo>
                <a:lnTo>
                  <a:pt x="7810" y="5927"/>
                </a:lnTo>
                <a:lnTo>
                  <a:pt x="7810" y="5927"/>
                </a:lnTo>
                <a:close/>
                <a:moveTo>
                  <a:pt x="8280" y="7446"/>
                </a:moveTo>
                <a:lnTo>
                  <a:pt x="8280" y="7446"/>
                </a:lnTo>
                <a:lnTo>
                  <a:pt x="8109" y="7703"/>
                </a:lnTo>
                <a:lnTo>
                  <a:pt x="8024" y="7810"/>
                </a:lnTo>
                <a:lnTo>
                  <a:pt x="7917" y="7917"/>
                </a:lnTo>
                <a:lnTo>
                  <a:pt x="7917" y="7917"/>
                </a:lnTo>
                <a:lnTo>
                  <a:pt x="7810" y="7981"/>
                </a:lnTo>
                <a:lnTo>
                  <a:pt x="7681" y="8024"/>
                </a:lnTo>
                <a:lnTo>
                  <a:pt x="7446" y="8067"/>
                </a:lnTo>
                <a:lnTo>
                  <a:pt x="7446" y="8067"/>
                </a:lnTo>
                <a:lnTo>
                  <a:pt x="7211" y="8088"/>
                </a:lnTo>
                <a:lnTo>
                  <a:pt x="7018" y="8110"/>
                </a:lnTo>
                <a:lnTo>
                  <a:pt x="7018" y="8110"/>
                </a:lnTo>
                <a:lnTo>
                  <a:pt x="6697" y="8088"/>
                </a:lnTo>
                <a:lnTo>
                  <a:pt x="6547" y="8067"/>
                </a:lnTo>
                <a:lnTo>
                  <a:pt x="6376" y="8088"/>
                </a:lnTo>
                <a:lnTo>
                  <a:pt x="6376" y="8088"/>
                </a:lnTo>
                <a:lnTo>
                  <a:pt x="6248" y="8110"/>
                </a:lnTo>
                <a:lnTo>
                  <a:pt x="6205" y="8131"/>
                </a:lnTo>
                <a:lnTo>
                  <a:pt x="6184" y="8174"/>
                </a:lnTo>
                <a:lnTo>
                  <a:pt x="6141" y="8281"/>
                </a:lnTo>
                <a:lnTo>
                  <a:pt x="6120" y="8409"/>
                </a:lnTo>
                <a:lnTo>
                  <a:pt x="6120" y="8409"/>
                </a:lnTo>
                <a:lnTo>
                  <a:pt x="6098" y="8538"/>
                </a:lnTo>
                <a:lnTo>
                  <a:pt x="6077" y="8602"/>
                </a:lnTo>
                <a:lnTo>
                  <a:pt x="6034" y="8602"/>
                </a:lnTo>
                <a:lnTo>
                  <a:pt x="6013" y="8602"/>
                </a:lnTo>
                <a:lnTo>
                  <a:pt x="5906" y="8516"/>
                </a:lnTo>
                <a:lnTo>
                  <a:pt x="5906" y="8516"/>
                </a:lnTo>
                <a:lnTo>
                  <a:pt x="5713" y="8281"/>
                </a:lnTo>
                <a:lnTo>
                  <a:pt x="5542" y="8045"/>
                </a:lnTo>
                <a:lnTo>
                  <a:pt x="5542" y="8045"/>
                </a:lnTo>
                <a:lnTo>
                  <a:pt x="5328" y="7810"/>
                </a:lnTo>
                <a:lnTo>
                  <a:pt x="5242" y="7682"/>
                </a:lnTo>
                <a:lnTo>
                  <a:pt x="5221" y="7618"/>
                </a:lnTo>
                <a:lnTo>
                  <a:pt x="5242" y="7553"/>
                </a:lnTo>
                <a:lnTo>
                  <a:pt x="5242" y="7553"/>
                </a:lnTo>
                <a:lnTo>
                  <a:pt x="5264" y="7511"/>
                </a:lnTo>
                <a:lnTo>
                  <a:pt x="5306" y="7446"/>
                </a:lnTo>
                <a:lnTo>
                  <a:pt x="5413" y="7339"/>
                </a:lnTo>
                <a:lnTo>
                  <a:pt x="5649" y="7147"/>
                </a:lnTo>
                <a:lnTo>
                  <a:pt x="5649" y="7147"/>
                </a:lnTo>
                <a:lnTo>
                  <a:pt x="5863" y="6933"/>
                </a:lnTo>
                <a:lnTo>
                  <a:pt x="5927" y="6890"/>
                </a:lnTo>
                <a:lnTo>
                  <a:pt x="5970" y="6847"/>
                </a:lnTo>
                <a:lnTo>
                  <a:pt x="6034" y="6847"/>
                </a:lnTo>
                <a:lnTo>
                  <a:pt x="6077" y="6869"/>
                </a:lnTo>
                <a:lnTo>
                  <a:pt x="6077" y="6869"/>
                </a:lnTo>
                <a:lnTo>
                  <a:pt x="6120" y="6954"/>
                </a:lnTo>
                <a:lnTo>
                  <a:pt x="6141" y="6997"/>
                </a:lnTo>
                <a:lnTo>
                  <a:pt x="6162" y="7040"/>
                </a:lnTo>
                <a:lnTo>
                  <a:pt x="6162" y="7040"/>
                </a:lnTo>
                <a:lnTo>
                  <a:pt x="6269" y="7104"/>
                </a:lnTo>
                <a:lnTo>
                  <a:pt x="6376" y="7125"/>
                </a:lnTo>
                <a:lnTo>
                  <a:pt x="6376" y="7125"/>
                </a:lnTo>
                <a:lnTo>
                  <a:pt x="6526" y="7168"/>
                </a:lnTo>
                <a:lnTo>
                  <a:pt x="6697" y="7190"/>
                </a:lnTo>
                <a:lnTo>
                  <a:pt x="6847" y="7190"/>
                </a:lnTo>
                <a:lnTo>
                  <a:pt x="7018" y="7168"/>
                </a:lnTo>
                <a:lnTo>
                  <a:pt x="7660" y="7083"/>
                </a:lnTo>
                <a:lnTo>
                  <a:pt x="7660" y="7083"/>
                </a:lnTo>
                <a:lnTo>
                  <a:pt x="7810" y="7061"/>
                </a:lnTo>
                <a:lnTo>
                  <a:pt x="7981" y="7018"/>
                </a:lnTo>
                <a:lnTo>
                  <a:pt x="8131" y="6976"/>
                </a:lnTo>
                <a:lnTo>
                  <a:pt x="8280" y="6890"/>
                </a:lnTo>
                <a:lnTo>
                  <a:pt x="8280" y="6890"/>
                </a:lnTo>
                <a:lnTo>
                  <a:pt x="8430" y="6783"/>
                </a:lnTo>
                <a:lnTo>
                  <a:pt x="8516" y="6762"/>
                </a:lnTo>
                <a:lnTo>
                  <a:pt x="8537" y="6783"/>
                </a:lnTo>
                <a:lnTo>
                  <a:pt x="8559" y="6805"/>
                </a:lnTo>
                <a:lnTo>
                  <a:pt x="8559" y="6805"/>
                </a:lnTo>
                <a:lnTo>
                  <a:pt x="8559" y="6869"/>
                </a:lnTo>
                <a:lnTo>
                  <a:pt x="8537" y="6954"/>
                </a:lnTo>
                <a:lnTo>
                  <a:pt x="8452" y="7125"/>
                </a:lnTo>
                <a:lnTo>
                  <a:pt x="8280" y="7446"/>
                </a:lnTo>
                <a:lnTo>
                  <a:pt x="8280" y="7446"/>
                </a:lnTo>
                <a:close/>
                <a:moveTo>
                  <a:pt x="7960" y="6419"/>
                </a:moveTo>
                <a:lnTo>
                  <a:pt x="7960" y="6419"/>
                </a:lnTo>
                <a:lnTo>
                  <a:pt x="7960" y="6377"/>
                </a:lnTo>
                <a:lnTo>
                  <a:pt x="7981" y="6355"/>
                </a:lnTo>
                <a:lnTo>
                  <a:pt x="8045" y="6291"/>
                </a:lnTo>
                <a:lnTo>
                  <a:pt x="8152" y="6227"/>
                </a:lnTo>
                <a:lnTo>
                  <a:pt x="8259" y="6184"/>
                </a:lnTo>
                <a:lnTo>
                  <a:pt x="8473" y="6098"/>
                </a:lnTo>
                <a:lnTo>
                  <a:pt x="8559" y="6098"/>
                </a:lnTo>
                <a:lnTo>
                  <a:pt x="8580" y="6098"/>
                </a:lnTo>
                <a:lnTo>
                  <a:pt x="8580" y="6098"/>
                </a:lnTo>
                <a:lnTo>
                  <a:pt x="8473" y="6248"/>
                </a:lnTo>
                <a:lnTo>
                  <a:pt x="8387" y="6334"/>
                </a:lnTo>
                <a:lnTo>
                  <a:pt x="8280" y="6441"/>
                </a:lnTo>
                <a:lnTo>
                  <a:pt x="8173" y="6505"/>
                </a:lnTo>
                <a:lnTo>
                  <a:pt x="8088" y="6548"/>
                </a:lnTo>
                <a:lnTo>
                  <a:pt x="8045" y="6526"/>
                </a:lnTo>
                <a:lnTo>
                  <a:pt x="8002" y="6526"/>
                </a:lnTo>
                <a:lnTo>
                  <a:pt x="7981" y="6484"/>
                </a:lnTo>
                <a:lnTo>
                  <a:pt x="7960" y="6419"/>
                </a:lnTo>
                <a:lnTo>
                  <a:pt x="7960" y="6419"/>
                </a:lnTo>
                <a:close/>
                <a:moveTo>
                  <a:pt x="8002" y="5799"/>
                </a:moveTo>
                <a:lnTo>
                  <a:pt x="8002" y="5799"/>
                </a:lnTo>
                <a:lnTo>
                  <a:pt x="7960" y="5820"/>
                </a:lnTo>
                <a:lnTo>
                  <a:pt x="7960" y="5820"/>
                </a:lnTo>
                <a:lnTo>
                  <a:pt x="7960" y="5820"/>
                </a:lnTo>
                <a:lnTo>
                  <a:pt x="7960" y="5820"/>
                </a:lnTo>
                <a:lnTo>
                  <a:pt x="7960" y="5820"/>
                </a:lnTo>
                <a:lnTo>
                  <a:pt x="7960" y="5820"/>
                </a:lnTo>
                <a:lnTo>
                  <a:pt x="7981" y="5799"/>
                </a:lnTo>
                <a:lnTo>
                  <a:pt x="7981" y="5799"/>
                </a:lnTo>
                <a:lnTo>
                  <a:pt x="8002" y="5799"/>
                </a:lnTo>
                <a:lnTo>
                  <a:pt x="8002" y="5799"/>
                </a:lnTo>
                <a:lnTo>
                  <a:pt x="8152" y="5692"/>
                </a:lnTo>
                <a:lnTo>
                  <a:pt x="8345" y="5542"/>
                </a:lnTo>
                <a:lnTo>
                  <a:pt x="8452" y="5499"/>
                </a:lnTo>
                <a:lnTo>
                  <a:pt x="8537" y="5457"/>
                </a:lnTo>
                <a:lnTo>
                  <a:pt x="8601" y="5435"/>
                </a:lnTo>
                <a:lnTo>
                  <a:pt x="8666" y="5478"/>
                </a:lnTo>
                <a:lnTo>
                  <a:pt x="8666" y="5478"/>
                </a:lnTo>
                <a:lnTo>
                  <a:pt x="8687" y="5499"/>
                </a:lnTo>
                <a:lnTo>
                  <a:pt x="8687" y="5521"/>
                </a:lnTo>
                <a:lnTo>
                  <a:pt x="8623" y="5585"/>
                </a:lnTo>
                <a:lnTo>
                  <a:pt x="8537" y="5628"/>
                </a:lnTo>
                <a:lnTo>
                  <a:pt x="8430" y="5692"/>
                </a:lnTo>
                <a:lnTo>
                  <a:pt x="8173" y="5756"/>
                </a:lnTo>
                <a:lnTo>
                  <a:pt x="8002" y="5799"/>
                </a:lnTo>
                <a:lnTo>
                  <a:pt x="8002" y="5799"/>
                </a:lnTo>
                <a:close/>
                <a:moveTo>
                  <a:pt x="5392" y="3296"/>
                </a:moveTo>
                <a:lnTo>
                  <a:pt x="5392" y="3296"/>
                </a:lnTo>
                <a:lnTo>
                  <a:pt x="5670" y="3317"/>
                </a:lnTo>
                <a:lnTo>
                  <a:pt x="5927" y="3338"/>
                </a:lnTo>
                <a:lnTo>
                  <a:pt x="6440" y="3424"/>
                </a:lnTo>
                <a:lnTo>
                  <a:pt x="6440" y="3424"/>
                </a:lnTo>
                <a:lnTo>
                  <a:pt x="6654" y="3445"/>
                </a:lnTo>
                <a:lnTo>
                  <a:pt x="6868" y="3445"/>
                </a:lnTo>
                <a:lnTo>
                  <a:pt x="6954" y="3445"/>
                </a:lnTo>
                <a:lnTo>
                  <a:pt x="7040" y="3403"/>
                </a:lnTo>
                <a:lnTo>
                  <a:pt x="7125" y="3338"/>
                </a:lnTo>
                <a:lnTo>
                  <a:pt x="7189" y="3253"/>
                </a:lnTo>
                <a:lnTo>
                  <a:pt x="7189" y="3253"/>
                </a:lnTo>
                <a:lnTo>
                  <a:pt x="7296" y="2975"/>
                </a:lnTo>
                <a:lnTo>
                  <a:pt x="7403" y="2697"/>
                </a:lnTo>
                <a:lnTo>
                  <a:pt x="7617" y="2119"/>
                </a:lnTo>
                <a:lnTo>
                  <a:pt x="7617" y="2119"/>
                </a:lnTo>
                <a:lnTo>
                  <a:pt x="7724" y="1883"/>
                </a:lnTo>
                <a:lnTo>
                  <a:pt x="7831" y="1605"/>
                </a:lnTo>
                <a:lnTo>
                  <a:pt x="7938" y="1327"/>
                </a:lnTo>
                <a:lnTo>
                  <a:pt x="7960" y="1199"/>
                </a:lnTo>
                <a:lnTo>
                  <a:pt x="7981" y="1070"/>
                </a:lnTo>
                <a:lnTo>
                  <a:pt x="7981" y="1070"/>
                </a:lnTo>
                <a:lnTo>
                  <a:pt x="7960" y="963"/>
                </a:lnTo>
                <a:lnTo>
                  <a:pt x="7917" y="878"/>
                </a:lnTo>
                <a:lnTo>
                  <a:pt x="7853" y="856"/>
                </a:lnTo>
                <a:lnTo>
                  <a:pt x="7767" y="835"/>
                </a:lnTo>
                <a:lnTo>
                  <a:pt x="7681" y="856"/>
                </a:lnTo>
                <a:lnTo>
                  <a:pt x="7574" y="878"/>
                </a:lnTo>
                <a:lnTo>
                  <a:pt x="7403" y="921"/>
                </a:lnTo>
                <a:lnTo>
                  <a:pt x="7403" y="921"/>
                </a:lnTo>
                <a:lnTo>
                  <a:pt x="7275" y="963"/>
                </a:lnTo>
                <a:lnTo>
                  <a:pt x="7189" y="963"/>
                </a:lnTo>
                <a:lnTo>
                  <a:pt x="7104" y="942"/>
                </a:lnTo>
                <a:lnTo>
                  <a:pt x="7040" y="899"/>
                </a:lnTo>
                <a:lnTo>
                  <a:pt x="6890" y="792"/>
                </a:lnTo>
                <a:lnTo>
                  <a:pt x="6697" y="664"/>
                </a:lnTo>
                <a:lnTo>
                  <a:pt x="6697" y="664"/>
                </a:lnTo>
                <a:lnTo>
                  <a:pt x="6269" y="407"/>
                </a:lnTo>
                <a:lnTo>
                  <a:pt x="6034" y="300"/>
                </a:lnTo>
                <a:lnTo>
                  <a:pt x="5820" y="215"/>
                </a:lnTo>
                <a:lnTo>
                  <a:pt x="5585" y="150"/>
                </a:lnTo>
                <a:lnTo>
                  <a:pt x="5349" y="86"/>
                </a:lnTo>
                <a:lnTo>
                  <a:pt x="5093" y="43"/>
                </a:lnTo>
                <a:lnTo>
                  <a:pt x="4836" y="1"/>
                </a:lnTo>
                <a:lnTo>
                  <a:pt x="4836" y="1"/>
                </a:lnTo>
                <a:lnTo>
                  <a:pt x="4558" y="22"/>
                </a:lnTo>
                <a:lnTo>
                  <a:pt x="4279" y="43"/>
                </a:lnTo>
                <a:lnTo>
                  <a:pt x="4001" y="108"/>
                </a:lnTo>
                <a:lnTo>
                  <a:pt x="3723" y="193"/>
                </a:lnTo>
                <a:lnTo>
                  <a:pt x="3445" y="300"/>
                </a:lnTo>
                <a:lnTo>
                  <a:pt x="3188" y="429"/>
                </a:lnTo>
                <a:lnTo>
                  <a:pt x="2932" y="557"/>
                </a:lnTo>
                <a:lnTo>
                  <a:pt x="2696" y="728"/>
                </a:lnTo>
                <a:lnTo>
                  <a:pt x="2696" y="728"/>
                </a:lnTo>
                <a:lnTo>
                  <a:pt x="2504" y="899"/>
                </a:lnTo>
                <a:lnTo>
                  <a:pt x="2332" y="1070"/>
                </a:lnTo>
                <a:lnTo>
                  <a:pt x="2161" y="1263"/>
                </a:lnTo>
                <a:lnTo>
                  <a:pt x="2012" y="1477"/>
                </a:lnTo>
                <a:lnTo>
                  <a:pt x="2012" y="1477"/>
                </a:lnTo>
                <a:lnTo>
                  <a:pt x="1733" y="1905"/>
                </a:lnTo>
                <a:lnTo>
                  <a:pt x="1733" y="1905"/>
                </a:lnTo>
                <a:lnTo>
                  <a:pt x="1541" y="2140"/>
                </a:lnTo>
                <a:lnTo>
                  <a:pt x="1455" y="2269"/>
                </a:lnTo>
                <a:lnTo>
                  <a:pt x="1434" y="2333"/>
                </a:lnTo>
                <a:lnTo>
                  <a:pt x="1412" y="2397"/>
                </a:lnTo>
                <a:lnTo>
                  <a:pt x="1412" y="2397"/>
                </a:lnTo>
                <a:lnTo>
                  <a:pt x="1412" y="2440"/>
                </a:lnTo>
                <a:lnTo>
                  <a:pt x="1434" y="2483"/>
                </a:lnTo>
                <a:lnTo>
                  <a:pt x="1498" y="2568"/>
                </a:lnTo>
                <a:lnTo>
                  <a:pt x="1584" y="2654"/>
                </a:lnTo>
                <a:lnTo>
                  <a:pt x="1691" y="2697"/>
                </a:lnTo>
                <a:lnTo>
                  <a:pt x="1947" y="2804"/>
                </a:lnTo>
                <a:lnTo>
                  <a:pt x="2140" y="2889"/>
                </a:lnTo>
                <a:lnTo>
                  <a:pt x="2140" y="2889"/>
                </a:lnTo>
                <a:lnTo>
                  <a:pt x="2354" y="3017"/>
                </a:lnTo>
                <a:lnTo>
                  <a:pt x="2568" y="3167"/>
                </a:lnTo>
                <a:lnTo>
                  <a:pt x="2803" y="3296"/>
                </a:lnTo>
                <a:lnTo>
                  <a:pt x="2932" y="3360"/>
                </a:lnTo>
                <a:lnTo>
                  <a:pt x="3039" y="3381"/>
                </a:lnTo>
                <a:lnTo>
                  <a:pt x="3039" y="3381"/>
                </a:lnTo>
                <a:lnTo>
                  <a:pt x="3145" y="3381"/>
                </a:lnTo>
                <a:lnTo>
                  <a:pt x="3231" y="3338"/>
                </a:lnTo>
                <a:lnTo>
                  <a:pt x="3295" y="3274"/>
                </a:lnTo>
                <a:lnTo>
                  <a:pt x="3359" y="3189"/>
                </a:lnTo>
                <a:lnTo>
                  <a:pt x="3466" y="2996"/>
                </a:lnTo>
                <a:lnTo>
                  <a:pt x="3573" y="2804"/>
                </a:lnTo>
                <a:lnTo>
                  <a:pt x="3573" y="2804"/>
                </a:lnTo>
                <a:lnTo>
                  <a:pt x="3809" y="2397"/>
                </a:lnTo>
                <a:lnTo>
                  <a:pt x="4066" y="2012"/>
                </a:lnTo>
                <a:lnTo>
                  <a:pt x="4066" y="2012"/>
                </a:lnTo>
                <a:lnTo>
                  <a:pt x="4172" y="1798"/>
                </a:lnTo>
                <a:lnTo>
                  <a:pt x="4237" y="1691"/>
                </a:lnTo>
                <a:lnTo>
                  <a:pt x="4322" y="1584"/>
                </a:lnTo>
                <a:lnTo>
                  <a:pt x="4386" y="1498"/>
                </a:lnTo>
                <a:lnTo>
                  <a:pt x="4493" y="1456"/>
                </a:lnTo>
                <a:lnTo>
                  <a:pt x="4536" y="1456"/>
                </a:lnTo>
                <a:lnTo>
                  <a:pt x="4579" y="1456"/>
                </a:lnTo>
                <a:lnTo>
                  <a:pt x="4622" y="1477"/>
                </a:lnTo>
                <a:lnTo>
                  <a:pt x="4686" y="1520"/>
                </a:lnTo>
                <a:lnTo>
                  <a:pt x="4686" y="1520"/>
                </a:lnTo>
                <a:lnTo>
                  <a:pt x="4814" y="1691"/>
                </a:lnTo>
                <a:lnTo>
                  <a:pt x="4964" y="1905"/>
                </a:lnTo>
                <a:lnTo>
                  <a:pt x="5028" y="2012"/>
                </a:lnTo>
                <a:lnTo>
                  <a:pt x="5071" y="2119"/>
                </a:lnTo>
                <a:lnTo>
                  <a:pt x="5093" y="2226"/>
                </a:lnTo>
                <a:lnTo>
                  <a:pt x="5093" y="2311"/>
                </a:lnTo>
                <a:lnTo>
                  <a:pt x="5093" y="2311"/>
                </a:lnTo>
                <a:lnTo>
                  <a:pt x="5028" y="2397"/>
                </a:lnTo>
                <a:lnTo>
                  <a:pt x="4943" y="2483"/>
                </a:lnTo>
                <a:lnTo>
                  <a:pt x="4729" y="2632"/>
                </a:lnTo>
                <a:lnTo>
                  <a:pt x="4643" y="2718"/>
                </a:lnTo>
                <a:lnTo>
                  <a:pt x="4579" y="2825"/>
                </a:lnTo>
                <a:lnTo>
                  <a:pt x="4558" y="2868"/>
                </a:lnTo>
                <a:lnTo>
                  <a:pt x="4536" y="2932"/>
                </a:lnTo>
                <a:lnTo>
                  <a:pt x="4558" y="2996"/>
                </a:lnTo>
                <a:lnTo>
                  <a:pt x="4579" y="3060"/>
                </a:lnTo>
                <a:lnTo>
                  <a:pt x="4579" y="3060"/>
                </a:lnTo>
                <a:lnTo>
                  <a:pt x="4622" y="3167"/>
                </a:lnTo>
                <a:lnTo>
                  <a:pt x="4707" y="3231"/>
                </a:lnTo>
                <a:lnTo>
                  <a:pt x="4814" y="3274"/>
                </a:lnTo>
                <a:lnTo>
                  <a:pt x="4921" y="3296"/>
                </a:lnTo>
                <a:lnTo>
                  <a:pt x="5178" y="3296"/>
                </a:lnTo>
                <a:lnTo>
                  <a:pt x="5392" y="3296"/>
                </a:lnTo>
                <a:lnTo>
                  <a:pt x="5392" y="3296"/>
                </a:lnTo>
                <a:close/>
                <a:moveTo>
                  <a:pt x="3060" y="2333"/>
                </a:moveTo>
                <a:lnTo>
                  <a:pt x="3060" y="2333"/>
                </a:lnTo>
                <a:lnTo>
                  <a:pt x="2974" y="2226"/>
                </a:lnTo>
                <a:lnTo>
                  <a:pt x="2867" y="2055"/>
                </a:lnTo>
                <a:lnTo>
                  <a:pt x="2803" y="1969"/>
                </a:lnTo>
                <a:lnTo>
                  <a:pt x="2739" y="1905"/>
                </a:lnTo>
                <a:lnTo>
                  <a:pt x="2675" y="1883"/>
                </a:lnTo>
                <a:lnTo>
                  <a:pt x="2632" y="1883"/>
                </a:lnTo>
                <a:lnTo>
                  <a:pt x="2611" y="1905"/>
                </a:lnTo>
                <a:lnTo>
                  <a:pt x="2611" y="1905"/>
                </a:lnTo>
                <a:lnTo>
                  <a:pt x="2589" y="1948"/>
                </a:lnTo>
                <a:lnTo>
                  <a:pt x="2611" y="2033"/>
                </a:lnTo>
                <a:lnTo>
                  <a:pt x="2696" y="2226"/>
                </a:lnTo>
                <a:lnTo>
                  <a:pt x="2718" y="2311"/>
                </a:lnTo>
                <a:lnTo>
                  <a:pt x="2739" y="2397"/>
                </a:lnTo>
                <a:lnTo>
                  <a:pt x="2739" y="2461"/>
                </a:lnTo>
                <a:lnTo>
                  <a:pt x="2718" y="2461"/>
                </a:lnTo>
                <a:lnTo>
                  <a:pt x="2675" y="2461"/>
                </a:lnTo>
                <a:lnTo>
                  <a:pt x="2675" y="2461"/>
                </a:lnTo>
                <a:lnTo>
                  <a:pt x="2525" y="2397"/>
                </a:lnTo>
                <a:lnTo>
                  <a:pt x="2418" y="2333"/>
                </a:lnTo>
                <a:lnTo>
                  <a:pt x="2375" y="2290"/>
                </a:lnTo>
                <a:lnTo>
                  <a:pt x="2332" y="2226"/>
                </a:lnTo>
                <a:lnTo>
                  <a:pt x="2332" y="2162"/>
                </a:lnTo>
                <a:lnTo>
                  <a:pt x="2354" y="2076"/>
                </a:lnTo>
                <a:lnTo>
                  <a:pt x="2354" y="2076"/>
                </a:lnTo>
                <a:lnTo>
                  <a:pt x="2418" y="1926"/>
                </a:lnTo>
                <a:lnTo>
                  <a:pt x="2525" y="1734"/>
                </a:lnTo>
                <a:lnTo>
                  <a:pt x="2632" y="1584"/>
                </a:lnTo>
                <a:lnTo>
                  <a:pt x="2739" y="1456"/>
                </a:lnTo>
                <a:lnTo>
                  <a:pt x="2739" y="1456"/>
                </a:lnTo>
                <a:lnTo>
                  <a:pt x="2803" y="1541"/>
                </a:lnTo>
                <a:lnTo>
                  <a:pt x="2846" y="1627"/>
                </a:lnTo>
                <a:lnTo>
                  <a:pt x="2932" y="1819"/>
                </a:lnTo>
                <a:lnTo>
                  <a:pt x="2932" y="1819"/>
                </a:lnTo>
                <a:lnTo>
                  <a:pt x="2996" y="1926"/>
                </a:lnTo>
                <a:lnTo>
                  <a:pt x="3060" y="2012"/>
                </a:lnTo>
                <a:lnTo>
                  <a:pt x="3188" y="2204"/>
                </a:lnTo>
                <a:lnTo>
                  <a:pt x="3188" y="2204"/>
                </a:lnTo>
                <a:lnTo>
                  <a:pt x="3231" y="2311"/>
                </a:lnTo>
                <a:lnTo>
                  <a:pt x="3231" y="2354"/>
                </a:lnTo>
                <a:lnTo>
                  <a:pt x="3231" y="2376"/>
                </a:lnTo>
                <a:lnTo>
                  <a:pt x="3210" y="2397"/>
                </a:lnTo>
                <a:lnTo>
                  <a:pt x="3167" y="2397"/>
                </a:lnTo>
                <a:lnTo>
                  <a:pt x="3060" y="2333"/>
                </a:lnTo>
                <a:lnTo>
                  <a:pt x="3060" y="2333"/>
                </a:lnTo>
                <a:close/>
                <a:moveTo>
                  <a:pt x="3210" y="1563"/>
                </a:moveTo>
                <a:lnTo>
                  <a:pt x="3210" y="1563"/>
                </a:lnTo>
                <a:lnTo>
                  <a:pt x="3103" y="1434"/>
                </a:lnTo>
                <a:lnTo>
                  <a:pt x="3017" y="1306"/>
                </a:lnTo>
                <a:lnTo>
                  <a:pt x="2996" y="1242"/>
                </a:lnTo>
                <a:lnTo>
                  <a:pt x="2974" y="1177"/>
                </a:lnTo>
                <a:lnTo>
                  <a:pt x="2996" y="1113"/>
                </a:lnTo>
                <a:lnTo>
                  <a:pt x="3039" y="1049"/>
                </a:lnTo>
                <a:lnTo>
                  <a:pt x="3039" y="1049"/>
                </a:lnTo>
                <a:lnTo>
                  <a:pt x="3103" y="1006"/>
                </a:lnTo>
                <a:lnTo>
                  <a:pt x="3145" y="985"/>
                </a:lnTo>
                <a:lnTo>
                  <a:pt x="3188" y="1006"/>
                </a:lnTo>
                <a:lnTo>
                  <a:pt x="3210" y="1049"/>
                </a:lnTo>
                <a:lnTo>
                  <a:pt x="3231" y="1199"/>
                </a:lnTo>
                <a:lnTo>
                  <a:pt x="3274" y="1327"/>
                </a:lnTo>
                <a:lnTo>
                  <a:pt x="3274" y="1327"/>
                </a:lnTo>
                <a:lnTo>
                  <a:pt x="3338" y="1498"/>
                </a:lnTo>
                <a:lnTo>
                  <a:pt x="3424" y="1648"/>
                </a:lnTo>
                <a:lnTo>
                  <a:pt x="3509" y="1798"/>
                </a:lnTo>
                <a:lnTo>
                  <a:pt x="3573" y="1948"/>
                </a:lnTo>
                <a:lnTo>
                  <a:pt x="3573" y="1948"/>
                </a:lnTo>
                <a:lnTo>
                  <a:pt x="3509" y="1948"/>
                </a:lnTo>
                <a:lnTo>
                  <a:pt x="3466" y="1905"/>
                </a:lnTo>
                <a:lnTo>
                  <a:pt x="3359" y="1798"/>
                </a:lnTo>
                <a:lnTo>
                  <a:pt x="3210" y="1563"/>
                </a:lnTo>
                <a:lnTo>
                  <a:pt x="3210" y="1563"/>
                </a:lnTo>
                <a:close/>
                <a:moveTo>
                  <a:pt x="3702" y="1349"/>
                </a:moveTo>
                <a:lnTo>
                  <a:pt x="3702" y="1349"/>
                </a:lnTo>
                <a:lnTo>
                  <a:pt x="3680" y="1327"/>
                </a:lnTo>
                <a:lnTo>
                  <a:pt x="3680" y="1327"/>
                </a:lnTo>
                <a:lnTo>
                  <a:pt x="3595" y="1199"/>
                </a:lnTo>
                <a:lnTo>
                  <a:pt x="3488" y="1006"/>
                </a:lnTo>
                <a:lnTo>
                  <a:pt x="3466" y="921"/>
                </a:lnTo>
                <a:lnTo>
                  <a:pt x="3466" y="835"/>
                </a:lnTo>
                <a:lnTo>
                  <a:pt x="3488" y="771"/>
                </a:lnTo>
                <a:lnTo>
                  <a:pt x="3552" y="728"/>
                </a:lnTo>
                <a:lnTo>
                  <a:pt x="3552" y="728"/>
                </a:lnTo>
                <a:lnTo>
                  <a:pt x="3616" y="728"/>
                </a:lnTo>
                <a:lnTo>
                  <a:pt x="3638" y="771"/>
                </a:lnTo>
                <a:lnTo>
                  <a:pt x="3659" y="835"/>
                </a:lnTo>
                <a:lnTo>
                  <a:pt x="3659" y="942"/>
                </a:lnTo>
                <a:lnTo>
                  <a:pt x="3659" y="1156"/>
                </a:lnTo>
                <a:lnTo>
                  <a:pt x="3659" y="1242"/>
                </a:lnTo>
                <a:lnTo>
                  <a:pt x="3680" y="1327"/>
                </a:lnTo>
                <a:lnTo>
                  <a:pt x="3680" y="1327"/>
                </a:lnTo>
                <a:lnTo>
                  <a:pt x="3680" y="1327"/>
                </a:lnTo>
                <a:lnTo>
                  <a:pt x="3680" y="1327"/>
                </a:lnTo>
                <a:lnTo>
                  <a:pt x="3702" y="1349"/>
                </a:lnTo>
                <a:lnTo>
                  <a:pt x="3702" y="1349"/>
                </a:lnTo>
                <a:lnTo>
                  <a:pt x="3723" y="1370"/>
                </a:lnTo>
                <a:lnTo>
                  <a:pt x="3723" y="1370"/>
                </a:lnTo>
                <a:lnTo>
                  <a:pt x="3702" y="1349"/>
                </a:lnTo>
                <a:lnTo>
                  <a:pt x="3702" y="1349"/>
                </a:lnTo>
                <a:close/>
                <a:moveTo>
                  <a:pt x="3937" y="921"/>
                </a:moveTo>
                <a:lnTo>
                  <a:pt x="3937" y="921"/>
                </a:lnTo>
                <a:lnTo>
                  <a:pt x="4001" y="942"/>
                </a:lnTo>
                <a:lnTo>
                  <a:pt x="4066" y="985"/>
                </a:lnTo>
                <a:lnTo>
                  <a:pt x="4108" y="1049"/>
                </a:lnTo>
                <a:lnTo>
                  <a:pt x="4130" y="1113"/>
                </a:lnTo>
                <a:lnTo>
                  <a:pt x="4130" y="1113"/>
                </a:lnTo>
                <a:lnTo>
                  <a:pt x="4087" y="1177"/>
                </a:lnTo>
                <a:lnTo>
                  <a:pt x="4044" y="1177"/>
                </a:lnTo>
                <a:lnTo>
                  <a:pt x="4023" y="1135"/>
                </a:lnTo>
                <a:lnTo>
                  <a:pt x="4001" y="1092"/>
                </a:lnTo>
                <a:lnTo>
                  <a:pt x="3959" y="985"/>
                </a:lnTo>
                <a:lnTo>
                  <a:pt x="3959" y="942"/>
                </a:lnTo>
                <a:lnTo>
                  <a:pt x="3937" y="921"/>
                </a:lnTo>
                <a:lnTo>
                  <a:pt x="3937" y="921"/>
                </a:lnTo>
                <a:close/>
                <a:moveTo>
                  <a:pt x="4814" y="835"/>
                </a:moveTo>
                <a:lnTo>
                  <a:pt x="4814" y="835"/>
                </a:lnTo>
                <a:lnTo>
                  <a:pt x="4622" y="707"/>
                </a:lnTo>
                <a:lnTo>
                  <a:pt x="4515" y="621"/>
                </a:lnTo>
                <a:lnTo>
                  <a:pt x="4493" y="578"/>
                </a:lnTo>
                <a:lnTo>
                  <a:pt x="4472" y="536"/>
                </a:lnTo>
                <a:lnTo>
                  <a:pt x="4472" y="536"/>
                </a:lnTo>
                <a:lnTo>
                  <a:pt x="4729" y="514"/>
                </a:lnTo>
                <a:lnTo>
                  <a:pt x="4879" y="514"/>
                </a:lnTo>
                <a:lnTo>
                  <a:pt x="4943" y="514"/>
                </a:lnTo>
                <a:lnTo>
                  <a:pt x="4943" y="536"/>
                </a:lnTo>
                <a:lnTo>
                  <a:pt x="4943" y="536"/>
                </a:lnTo>
                <a:lnTo>
                  <a:pt x="5199" y="536"/>
                </a:lnTo>
                <a:lnTo>
                  <a:pt x="5456" y="557"/>
                </a:lnTo>
                <a:lnTo>
                  <a:pt x="5713" y="600"/>
                </a:lnTo>
                <a:lnTo>
                  <a:pt x="5948" y="685"/>
                </a:lnTo>
                <a:lnTo>
                  <a:pt x="5948" y="685"/>
                </a:lnTo>
                <a:lnTo>
                  <a:pt x="6055" y="771"/>
                </a:lnTo>
                <a:lnTo>
                  <a:pt x="6162" y="856"/>
                </a:lnTo>
                <a:lnTo>
                  <a:pt x="6376" y="1070"/>
                </a:lnTo>
                <a:lnTo>
                  <a:pt x="6569" y="1284"/>
                </a:lnTo>
                <a:lnTo>
                  <a:pt x="6676" y="1391"/>
                </a:lnTo>
                <a:lnTo>
                  <a:pt x="6783" y="1477"/>
                </a:lnTo>
                <a:lnTo>
                  <a:pt x="6783" y="1477"/>
                </a:lnTo>
                <a:lnTo>
                  <a:pt x="6868" y="1520"/>
                </a:lnTo>
                <a:lnTo>
                  <a:pt x="7018" y="1563"/>
                </a:lnTo>
                <a:lnTo>
                  <a:pt x="7146" y="1605"/>
                </a:lnTo>
                <a:lnTo>
                  <a:pt x="7211" y="1648"/>
                </a:lnTo>
                <a:lnTo>
                  <a:pt x="7211" y="1648"/>
                </a:lnTo>
                <a:lnTo>
                  <a:pt x="7232" y="1691"/>
                </a:lnTo>
                <a:lnTo>
                  <a:pt x="7232" y="1734"/>
                </a:lnTo>
                <a:lnTo>
                  <a:pt x="7189" y="1862"/>
                </a:lnTo>
                <a:lnTo>
                  <a:pt x="7104" y="2097"/>
                </a:lnTo>
                <a:lnTo>
                  <a:pt x="7104" y="2097"/>
                </a:lnTo>
                <a:lnTo>
                  <a:pt x="6868" y="2654"/>
                </a:lnTo>
                <a:lnTo>
                  <a:pt x="6868" y="2654"/>
                </a:lnTo>
                <a:lnTo>
                  <a:pt x="6783" y="2889"/>
                </a:lnTo>
                <a:lnTo>
                  <a:pt x="6719" y="2996"/>
                </a:lnTo>
                <a:lnTo>
                  <a:pt x="6697" y="3039"/>
                </a:lnTo>
                <a:lnTo>
                  <a:pt x="6633" y="3060"/>
                </a:lnTo>
                <a:lnTo>
                  <a:pt x="6633" y="3060"/>
                </a:lnTo>
                <a:lnTo>
                  <a:pt x="6569" y="3082"/>
                </a:lnTo>
                <a:lnTo>
                  <a:pt x="6483" y="3082"/>
                </a:lnTo>
                <a:lnTo>
                  <a:pt x="6312" y="3039"/>
                </a:lnTo>
                <a:lnTo>
                  <a:pt x="5970" y="2975"/>
                </a:lnTo>
                <a:lnTo>
                  <a:pt x="5970" y="2975"/>
                </a:lnTo>
                <a:lnTo>
                  <a:pt x="5627" y="2975"/>
                </a:lnTo>
                <a:lnTo>
                  <a:pt x="5435" y="2953"/>
                </a:lnTo>
                <a:lnTo>
                  <a:pt x="5371" y="2953"/>
                </a:lnTo>
                <a:lnTo>
                  <a:pt x="5328" y="2932"/>
                </a:lnTo>
                <a:lnTo>
                  <a:pt x="5328" y="2932"/>
                </a:lnTo>
                <a:lnTo>
                  <a:pt x="5349" y="2868"/>
                </a:lnTo>
                <a:lnTo>
                  <a:pt x="5392" y="2804"/>
                </a:lnTo>
                <a:lnTo>
                  <a:pt x="5606" y="2611"/>
                </a:lnTo>
                <a:lnTo>
                  <a:pt x="5820" y="2376"/>
                </a:lnTo>
                <a:lnTo>
                  <a:pt x="5884" y="2269"/>
                </a:lnTo>
                <a:lnTo>
                  <a:pt x="5927" y="2183"/>
                </a:lnTo>
                <a:lnTo>
                  <a:pt x="5927" y="2183"/>
                </a:lnTo>
                <a:lnTo>
                  <a:pt x="5906" y="2076"/>
                </a:lnTo>
                <a:lnTo>
                  <a:pt x="5841" y="1948"/>
                </a:lnTo>
                <a:lnTo>
                  <a:pt x="5777" y="1819"/>
                </a:lnTo>
                <a:lnTo>
                  <a:pt x="5670" y="1691"/>
                </a:lnTo>
                <a:lnTo>
                  <a:pt x="5456" y="1456"/>
                </a:lnTo>
                <a:lnTo>
                  <a:pt x="5264" y="1284"/>
                </a:lnTo>
                <a:lnTo>
                  <a:pt x="5264" y="1284"/>
                </a:lnTo>
                <a:lnTo>
                  <a:pt x="5050" y="1049"/>
                </a:lnTo>
                <a:lnTo>
                  <a:pt x="4814" y="835"/>
                </a:lnTo>
                <a:lnTo>
                  <a:pt x="4814" y="835"/>
                </a:lnTo>
                <a:close/>
                <a:moveTo>
                  <a:pt x="3659" y="6719"/>
                </a:moveTo>
                <a:lnTo>
                  <a:pt x="3659" y="6719"/>
                </a:lnTo>
                <a:lnTo>
                  <a:pt x="3402" y="6698"/>
                </a:lnTo>
                <a:lnTo>
                  <a:pt x="3124" y="6698"/>
                </a:lnTo>
                <a:lnTo>
                  <a:pt x="2867" y="6698"/>
                </a:lnTo>
                <a:lnTo>
                  <a:pt x="2589" y="6698"/>
                </a:lnTo>
                <a:lnTo>
                  <a:pt x="2589" y="6698"/>
                </a:lnTo>
                <a:lnTo>
                  <a:pt x="2140" y="6676"/>
                </a:lnTo>
                <a:lnTo>
                  <a:pt x="2012" y="6676"/>
                </a:lnTo>
                <a:lnTo>
                  <a:pt x="1905" y="6655"/>
                </a:lnTo>
                <a:lnTo>
                  <a:pt x="1798" y="6612"/>
                </a:lnTo>
                <a:lnTo>
                  <a:pt x="1755" y="6569"/>
                </a:lnTo>
                <a:lnTo>
                  <a:pt x="1755" y="6569"/>
                </a:lnTo>
                <a:lnTo>
                  <a:pt x="1755" y="6505"/>
                </a:lnTo>
                <a:lnTo>
                  <a:pt x="1776" y="6419"/>
                </a:lnTo>
                <a:lnTo>
                  <a:pt x="1862" y="6184"/>
                </a:lnTo>
                <a:lnTo>
                  <a:pt x="1990" y="5970"/>
                </a:lnTo>
                <a:lnTo>
                  <a:pt x="2097" y="5842"/>
                </a:lnTo>
                <a:lnTo>
                  <a:pt x="2097" y="5842"/>
                </a:lnTo>
                <a:lnTo>
                  <a:pt x="2161" y="5799"/>
                </a:lnTo>
                <a:lnTo>
                  <a:pt x="2225" y="5778"/>
                </a:lnTo>
                <a:lnTo>
                  <a:pt x="2311" y="5778"/>
                </a:lnTo>
                <a:lnTo>
                  <a:pt x="2397" y="5799"/>
                </a:lnTo>
                <a:lnTo>
                  <a:pt x="2568" y="5863"/>
                </a:lnTo>
                <a:lnTo>
                  <a:pt x="2739" y="5927"/>
                </a:lnTo>
                <a:lnTo>
                  <a:pt x="2889" y="5970"/>
                </a:lnTo>
                <a:lnTo>
                  <a:pt x="2953" y="5970"/>
                </a:lnTo>
                <a:lnTo>
                  <a:pt x="2996" y="5949"/>
                </a:lnTo>
                <a:lnTo>
                  <a:pt x="3017" y="5906"/>
                </a:lnTo>
                <a:lnTo>
                  <a:pt x="3039" y="5820"/>
                </a:lnTo>
                <a:lnTo>
                  <a:pt x="3039" y="5713"/>
                </a:lnTo>
                <a:lnTo>
                  <a:pt x="2996" y="5564"/>
                </a:lnTo>
                <a:lnTo>
                  <a:pt x="2996" y="5564"/>
                </a:lnTo>
                <a:lnTo>
                  <a:pt x="2867" y="5050"/>
                </a:lnTo>
                <a:lnTo>
                  <a:pt x="2718" y="4515"/>
                </a:lnTo>
                <a:lnTo>
                  <a:pt x="2718" y="4515"/>
                </a:lnTo>
                <a:lnTo>
                  <a:pt x="2653" y="4087"/>
                </a:lnTo>
                <a:lnTo>
                  <a:pt x="2611" y="3873"/>
                </a:lnTo>
                <a:lnTo>
                  <a:pt x="2525" y="3681"/>
                </a:lnTo>
                <a:lnTo>
                  <a:pt x="2525" y="3681"/>
                </a:lnTo>
                <a:lnTo>
                  <a:pt x="2461" y="3595"/>
                </a:lnTo>
                <a:lnTo>
                  <a:pt x="2397" y="3531"/>
                </a:lnTo>
                <a:lnTo>
                  <a:pt x="2311" y="3488"/>
                </a:lnTo>
                <a:lnTo>
                  <a:pt x="2204" y="3467"/>
                </a:lnTo>
                <a:lnTo>
                  <a:pt x="2076" y="3445"/>
                </a:lnTo>
                <a:lnTo>
                  <a:pt x="1947" y="3467"/>
                </a:lnTo>
                <a:lnTo>
                  <a:pt x="1691" y="3510"/>
                </a:lnTo>
                <a:lnTo>
                  <a:pt x="1412" y="3595"/>
                </a:lnTo>
                <a:lnTo>
                  <a:pt x="1134" y="3681"/>
                </a:lnTo>
                <a:lnTo>
                  <a:pt x="899" y="3745"/>
                </a:lnTo>
                <a:lnTo>
                  <a:pt x="706" y="3809"/>
                </a:lnTo>
                <a:lnTo>
                  <a:pt x="706" y="3809"/>
                </a:lnTo>
                <a:lnTo>
                  <a:pt x="535" y="3852"/>
                </a:lnTo>
                <a:lnTo>
                  <a:pt x="450" y="3873"/>
                </a:lnTo>
                <a:lnTo>
                  <a:pt x="364" y="3895"/>
                </a:lnTo>
                <a:lnTo>
                  <a:pt x="300" y="3937"/>
                </a:lnTo>
                <a:lnTo>
                  <a:pt x="257" y="4002"/>
                </a:lnTo>
                <a:lnTo>
                  <a:pt x="257" y="4087"/>
                </a:lnTo>
                <a:lnTo>
                  <a:pt x="300" y="4194"/>
                </a:lnTo>
                <a:lnTo>
                  <a:pt x="300" y="4194"/>
                </a:lnTo>
                <a:lnTo>
                  <a:pt x="364" y="4258"/>
                </a:lnTo>
                <a:lnTo>
                  <a:pt x="450" y="4301"/>
                </a:lnTo>
                <a:lnTo>
                  <a:pt x="514" y="4344"/>
                </a:lnTo>
                <a:lnTo>
                  <a:pt x="599" y="4408"/>
                </a:lnTo>
                <a:lnTo>
                  <a:pt x="599" y="4408"/>
                </a:lnTo>
                <a:lnTo>
                  <a:pt x="621" y="4451"/>
                </a:lnTo>
                <a:lnTo>
                  <a:pt x="621" y="4494"/>
                </a:lnTo>
                <a:lnTo>
                  <a:pt x="621" y="4537"/>
                </a:lnTo>
                <a:lnTo>
                  <a:pt x="599" y="4579"/>
                </a:lnTo>
                <a:lnTo>
                  <a:pt x="535" y="4665"/>
                </a:lnTo>
                <a:lnTo>
                  <a:pt x="471" y="4751"/>
                </a:lnTo>
                <a:lnTo>
                  <a:pt x="471" y="4751"/>
                </a:lnTo>
                <a:lnTo>
                  <a:pt x="278" y="4943"/>
                </a:lnTo>
                <a:lnTo>
                  <a:pt x="129" y="5157"/>
                </a:lnTo>
                <a:lnTo>
                  <a:pt x="65" y="5264"/>
                </a:lnTo>
                <a:lnTo>
                  <a:pt x="22" y="5392"/>
                </a:lnTo>
                <a:lnTo>
                  <a:pt x="0" y="5521"/>
                </a:lnTo>
                <a:lnTo>
                  <a:pt x="22" y="5649"/>
                </a:lnTo>
                <a:lnTo>
                  <a:pt x="22" y="5649"/>
                </a:lnTo>
                <a:lnTo>
                  <a:pt x="86" y="5884"/>
                </a:lnTo>
                <a:lnTo>
                  <a:pt x="193" y="6098"/>
                </a:lnTo>
                <a:lnTo>
                  <a:pt x="407" y="6548"/>
                </a:lnTo>
                <a:lnTo>
                  <a:pt x="407" y="6548"/>
                </a:lnTo>
                <a:lnTo>
                  <a:pt x="599" y="6976"/>
                </a:lnTo>
                <a:lnTo>
                  <a:pt x="813" y="7425"/>
                </a:lnTo>
                <a:lnTo>
                  <a:pt x="942" y="7660"/>
                </a:lnTo>
                <a:lnTo>
                  <a:pt x="1070" y="7853"/>
                </a:lnTo>
                <a:lnTo>
                  <a:pt x="1220" y="8045"/>
                </a:lnTo>
                <a:lnTo>
                  <a:pt x="1391" y="8217"/>
                </a:lnTo>
                <a:lnTo>
                  <a:pt x="1391" y="8217"/>
                </a:lnTo>
                <a:lnTo>
                  <a:pt x="1584" y="8366"/>
                </a:lnTo>
                <a:lnTo>
                  <a:pt x="1798" y="8473"/>
                </a:lnTo>
                <a:lnTo>
                  <a:pt x="2033" y="8538"/>
                </a:lnTo>
                <a:lnTo>
                  <a:pt x="2268" y="8602"/>
                </a:lnTo>
                <a:lnTo>
                  <a:pt x="2525" y="8645"/>
                </a:lnTo>
                <a:lnTo>
                  <a:pt x="2760" y="8666"/>
                </a:lnTo>
                <a:lnTo>
                  <a:pt x="3252" y="8687"/>
                </a:lnTo>
                <a:lnTo>
                  <a:pt x="3252" y="8687"/>
                </a:lnTo>
                <a:lnTo>
                  <a:pt x="3531" y="8666"/>
                </a:lnTo>
                <a:lnTo>
                  <a:pt x="3659" y="8666"/>
                </a:lnTo>
                <a:lnTo>
                  <a:pt x="3787" y="8623"/>
                </a:lnTo>
                <a:lnTo>
                  <a:pt x="3894" y="8580"/>
                </a:lnTo>
                <a:lnTo>
                  <a:pt x="3980" y="8516"/>
                </a:lnTo>
                <a:lnTo>
                  <a:pt x="4044" y="8388"/>
                </a:lnTo>
                <a:lnTo>
                  <a:pt x="4087" y="8238"/>
                </a:lnTo>
                <a:lnTo>
                  <a:pt x="4087" y="8238"/>
                </a:lnTo>
                <a:lnTo>
                  <a:pt x="4087" y="8110"/>
                </a:lnTo>
                <a:lnTo>
                  <a:pt x="4066" y="7981"/>
                </a:lnTo>
                <a:lnTo>
                  <a:pt x="4066" y="7853"/>
                </a:lnTo>
                <a:lnTo>
                  <a:pt x="4044" y="7725"/>
                </a:lnTo>
                <a:lnTo>
                  <a:pt x="4044" y="7725"/>
                </a:lnTo>
                <a:lnTo>
                  <a:pt x="4087" y="7168"/>
                </a:lnTo>
                <a:lnTo>
                  <a:pt x="4087" y="7168"/>
                </a:lnTo>
                <a:lnTo>
                  <a:pt x="4087" y="6933"/>
                </a:lnTo>
                <a:lnTo>
                  <a:pt x="4066" y="6869"/>
                </a:lnTo>
                <a:lnTo>
                  <a:pt x="4023" y="6805"/>
                </a:lnTo>
                <a:lnTo>
                  <a:pt x="3980" y="6762"/>
                </a:lnTo>
                <a:lnTo>
                  <a:pt x="3894" y="6740"/>
                </a:lnTo>
                <a:lnTo>
                  <a:pt x="3659" y="6719"/>
                </a:lnTo>
                <a:lnTo>
                  <a:pt x="3659" y="6719"/>
                </a:lnTo>
                <a:close/>
                <a:moveTo>
                  <a:pt x="1391" y="6398"/>
                </a:moveTo>
                <a:lnTo>
                  <a:pt x="1391" y="6398"/>
                </a:lnTo>
                <a:lnTo>
                  <a:pt x="1327" y="6526"/>
                </a:lnTo>
                <a:lnTo>
                  <a:pt x="1305" y="6676"/>
                </a:lnTo>
                <a:lnTo>
                  <a:pt x="1241" y="6805"/>
                </a:lnTo>
                <a:lnTo>
                  <a:pt x="1177" y="6933"/>
                </a:lnTo>
                <a:lnTo>
                  <a:pt x="1177" y="6933"/>
                </a:lnTo>
                <a:lnTo>
                  <a:pt x="1113" y="6869"/>
                </a:lnTo>
                <a:lnTo>
                  <a:pt x="1070" y="6783"/>
                </a:lnTo>
                <a:lnTo>
                  <a:pt x="963" y="6591"/>
                </a:lnTo>
                <a:lnTo>
                  <a:pt x="835" y="6227"/>
                </a:lnTo>
                <a:lnTo>
                  <a:pt x="835" y="6227"/>
                </a:lnTo>
                <a:lnTo>
                  <a:pt x="685" y="5884"/>
                </a:lnTo>
                <a:lnTo>
                  <a:pt x="642" y="5713"/>
                </a:lnTo>
                <a:lnTo>
                  <a:pt x="642" y="5628"/>
                </a:lnTo>
                <a:lnTo>
                  <a:pt x="664" y="5542"/>
                </a:lnTo>
                <a:lnTo>
                  <a:pt x="664" y="5542"/>
                </a:lnTo>
                <a:lnTo>
                  <a:pt x="728" y="5371"/>
                </a:lnTo>
                <a:lnTo>
                  <a:pt x="792" y="5178"/>
                </a:lnTo>
                <a:lnTo>
                  <a:pt x="985" y="4836"/>
                </a:lnTo>
                <a:lnTo>
                  <a:pt x="985" y="4836"/>
                </a:lnTo>
                <a:lnTo>
                  <a:pt x="1049" y="4708"/>
                </a:lnTo>
                <a:lnTo>
                  <a:pt x="1092" y="4622"/>
                </a:lnTo>
                <a:lnTo>
                  <a:pt x="1092" y="4558"/>
                </a:lnTo>
                <a:lnTo>
                  <a:pt x="1092" y="4558"/>
                </a:lnTo>
                <a:lnTo>
                  <a:pt x="1092" y="4451"/>
                </a:lnTo>
                <a:lnTo>
                  <a:pt x="1049" y="4365"/>
                </a:lnTo>
                <a:lnTo>
                  <a:pt x="985" y="4301"/>
                </a:lnTo>
                <a:lnTo>
                  <a:pt x="942" y="4216"/>
                </a:lnTo>
                <a:lnTo>
                  <a:pt x="942" y="4216"/>
                </a:lnTo>
                <a:lnTo>
                  <a:pt x="920" y="4151"/>
                </a:lnTo>
                <a:lnTo>
                  <a:pt x="920" y="4130"/>
                </a:lnTo>
                <a:lnTo>
                  <a:pt x="1049" y="4066"/>
                </a:lnTo>
                <a:lnTo>
                  <a:pt x="1049" y="4066"/>
                </a:lnTo>
                <a:lnTo>
                  <a:pt x="1241" y="4023"/>
                </a:lnTo>
                <a:lnTo>
                  <a:pt x="1412" y="3980"/>
                </a:lnTo>
                <a:lnTo>
                  <a:pt x="1412" y="3980"/>
                </a:lnTo>
                <a:lnTo>
                  <a:pt x="1584" y="3959"/>
                </a:lnTo>
                <a:lnTo>
                  <a:pt x="1776" y="3937"/>
                </a:lnTo>
                <a:lnTo>
                  <a:pt x="1969" y="3959"/>
                </a:lnTo>
                <a:lnTo>
                  <a:pt x="2033" y="3980"/>
                </a:lnTo>
                <a:lnTo>
                  <a:pt x="2097" y="4002"/>
                </a:lnTo>
                <a:lnTo>
                  <a:pt x="2097" y="4002"/>
                </a:lnTo>
                <a:lnTo>
                  <a:pt x="2161" y="4066"/>
                </a:lnTo>
                <a:lnTo>
                  <a:pt x="2204" y="4130"/>
                </a:lnTo>
                <a:lnTo>
                  <a:pt x="2290" y="4280"/>
                </a:lnTo>
                <a:lnTo>
                  <a:pt x="2397" y="4622"/>
                </a:lnTo>
                <a:lnTo>
                  <a:pt x="2397" y="4622"/>
                </a:lnTo>
                <a:lnTo>
                  <a:pt x="2546" y="5007"/>
                </a:lnTo>
                <a:lnTo>
                  <a:pt x="2611" y="5200"/>
                </a:lnTo>
                <a:lnTo>
                  <a:pt x="2653" y="5392"/>
                </a:lnTo>
                <a:lnTo>
                  <a:pt x="2653" y="5392"/>
                </a:lnTo>
                <a:lnTo>
                  <a:pt x="2589" y="5414"/>
                </a:lnTo>
                <a:lnTo>
                  <a:pt x="2525" y="5414"/>
                </a:lnTo>
                <a:lnTo>
                  <a:pt x="2375" y="5371"/>
                </a:lnTo>
                <a:lnTo>
                  <a:pt x="2311" y="5350"/>
                </a:lnTo>
                <a:lnTo>
                  <a:pt x="2225" y="5350"/>
                </a:lnTo>
                <a:lnTo>
                  <a:pt x="2140" y="5350"/>
                </a:lnTo>
                <a:lnTo>
                  <a:pt x="2076" y="5392"/>
                </a:lnTo>
                <a:lnTo>
                  <a:pt x="2076" y="5392"/>
                </a:lnTo>
                <a:lnTo>
                  <a:pt x="1947" y="5478"/>
                </a:lnTo>
                <a:lnTo>
                  <a:pt x="1862" y="5585"/>
                </a:lnTo>
                <a:lnTo>
                  <a:pt x="1691" y="5820"/>
                </a:lnTo>
                <a:lnTo>
                  <a:pt x="1691" y="5820"/>
                </a:lnTo>
                <a:lnTo>
                  <a:pt x="1519" y="6098"/>
                </a:lnTo>
                <a:lnTo>
                  <a:pt x="1391" y="6398"/>
                </a:lnTo>
                <a:lnTo>
                  <a:pt x="1391" y="6398"/>
                </a:lnTo>
                <a:close/>
                <a:moveTo>
                  <a:pt x="1755" y="7682"/>
                </a:moveTo>
                <a:lnTo>
                  <a:pt x="1755" y="7682"/>
                </a:lnTo>
                <a:lnTo>
                  <a:pt x="1712" y="7682"/>
                </a:lnTo>
                <a:lnTo>
                  <a:pt x="1669" y="7682"/>
                </a:lnTo>
                <a:lnTo>
                  <a:pt x="1648" y="7639"/>
                </a:lnTo>
                <a:lnTo>
                  <a:pt x="1605" y="7575"/>
                </a:lnTo>
                <a:lnTo>
                  <a:pt x="1584" y="7468"/>
                </a:lnTo>
                <a:lnTo>
                  <a:pt x="1562" y="7382"/>
                </a:lnTo>
                <a:lnTo>
                  <a:pt x="1562" y="7382"/>
                </a:lnTo>
                <a:lnTo>
                  <a:pt x="1584" y="7254"/>
                </a:lnTo>
                <a:lnTo>
                  <a:pt x="1605" y="7104"/>
                </a:lnTo>
                <a:lnTo>
                  <a:pt x="1626" y="7040"/>
                </a:lnTo>
                <a:lnTo>
                  <a:pt x="1648" y="6997"/>
                </a:lnTo>
                <a:lnTo>
                  <a:pt x="1691" y="6976"/>
                </a:lnTo>
                <a:lnTo>
                  <a:pt x="1755" y="6954"/>
                </a:lnTo>
                <a:lnTo>
                  <a:pt x="1755" y="6954"/>
                </a:lnTo>
                <a:lnTo>
                  <a:pt x="1819" y="6976"/>
                </a:lnTo>
                <a:lnTo>
                  <a:pt x="1840" y="6976"/>
                </a:lnTo>
                <a:lnTo>
                  <a:pt x="1862" y="7018"/>
                </a:lnTo>
                <a:lnTo>
                  <a:pt x="1862" y="7040"/>
                </a:lnTo>
                <a:lnTo>
                  <a:pt x="1819" y="7125"/>
                </a:lnTo>
                <a:lnTo>
                  <a:pt x="1776" y="7211"/>
                </a:lnTo>
                <a:lnTo>
                  <a:pt x="1776" y="7211"/>
                </a:lnTo>
                <a:lnTo>
                  <a:pt x="1776" y="7318"/>
                </a:lnTo>
                <a:lnTo>
                  <a:pt x="1798" y="7468"/>
                </a:lnTo>
                <a:lnTo>
                  <a:pt x="1798" y="7596"/>
                </a:lnTo>
                <a:lnTo>
                  <a:pt x="1776" y="7639"/>
                </a:lnTo>
                <a:lnTo>
                  <a:pt x="1755" y="7682"/>
                </a:lnTo>
                <a:lnTo>
                  <a:pt x="1755" y="7682"/>
                </a:lnTo>
                <a:close/>
                <a:moveTo>
                  <a:pt x="2225" y="7660"/>
                </a:moveTo>
                <a:lnTo>
                  <a:pt x="2225" y="7660"/>
                </a:lnTo>
                <a:lnTo>
                  <a:pt x="2161" y="7553"/>
                </a:lnTo>
                <a:lnTo>
                  <a:pt x="2119" y="7425"/>
                </a:lnTo>
                <a:lnTo>
                  <a:pt x="2054" y="7168"/>
                </a:lnTo>
                <a:lnTo>
                  <a:pt x="2054" y="7168"/>
                </a:lnTo>
                <a:lnTo>
                  <a:pt x="2012" y="7104"/>
                </a:lnTo>
                <a:lnTo>
                  <a:pt x="2012" y="7061"/>
                </a:lnTo>
                <a:lnTo>
                  <a:pt x="2012" y="7018"/>
                </a:lnTo>
                <a:lnTo>
                  <a:pt x="2012" y="7018"/>
                </a:lnTo>
                <a:lnTo>
                  <a:pt x="2076" y="7018"/>
                </a:lnTo>
                <a:lnTo>
                  <a:pt x="2161" y="7040"/>
                </a:lnTo>
                <a:lnTo>
                  <a:pt x="2247" y="7061"/>
                </a:lnTo>
                <a:lnTo>
                  <a:pt x="2290" y="7104"/>
                </a:lnTo>
                <a:lnTo>
                  <a:pt x="2290" y="7104"/>
                </a:lnTo>
                <a:lnTo>
                  <a:pt x="2290" y="7211"/>
                </a:lnTo>
                <a:lnTo>
                  <a:pt x="2268" y="7382"/>
                </a:lnTo>
                <a:lnTo>
                  <a:pt x="2225" y="7660"/>
                </a:lnTo>
                <a:lnTo>
                  <a:pt x="2225" y="7660"/>
                </a:lnTo>
                <a:close/>
                <a:moveTo>
                  <a:pt x="2739" y="8024"/>
                </a:moveTo>
                <a:lnTo>
                  <a:pt x="2739" y="8024"/>
                </a:lnTo>
                <a:lnTo>
                  <a:pt x="2696" y="8003"/>
                </a:lnTo>
                <a:lnTo>
                  <a:pt x="2653" y="7938"/>
                </a:lnTo>
                <a:lnTo>
                  <a:pt x="2611" y="7853"/>
                </a:lnTo>
                <a:lnTo>
                  <a:pt x="2589" y="7746"/>
                </a:lnTo>
                <a:lnTo>
                  <a:pt x="2546" y="7404"/>
                </a:lnTo>
                <a:lnTo>
                  <a:pt x="2546" y="7404"/>
                </a:lnTo>
                <a:lnTo>
                  <a:pt x="2504" y="7254"/>
                </a:lnTo>
                <a:lnTo>
                  <a:pt x="2482" y="7147"/>
                </a:lnTo>
                <a:lnTo>
                  <a:pt x="2482" y="7104"/>
                </a:lnTo>
                <a:lnTo>
                  <a:pt x="2504" y="7083"/>
                </a:lnTo>
                <a:lnTo>
                  <a:pt x="2568" y="7061"/>
                </a:lnTo>
                <a:lnTo>
                  <a:pt x="2653" y="7061"/>
                </a:lnTo>
                <a:lnTo>
                  <a:pt x="2653" y="7061"/>
                </a:lnTo>
                <a:lnTo>
                  <a:pt x="2739" y="7083"/>
                </a:lnTo>
                <a:lnTo>
                  <a:pt x="2782" y="7147"/>
                </a:lnTo>
                <a:lnTo>
                  <a:pt x="2803" y="7211"/>
                </a:lnTo>
                <a:lnTo>
                  <a:pt x="2803" y="7318"/>
                </a:lnTo>
                <a:lnTo>
                  <a:pt x="2782" y="7511"/>
                </a:lnTo>
                <a:lnTo>
                  <a:pt x="2760" y="7682"/>
                </a:lnTo>
                <a:lnTo>
                  <a:pt x="2760" y="7682"/>
                </a:lnTo>
                <a:lnTo>
                  <a:pt x="2825" y="7896"/>
                </a:lnTo>
                <a:lnTo>
                  <a:pt x="2825" y="7960"/>
                </a:lnTo>
                <a:lnTo>
                  <a:pt x="2825" y="8003"/>
                </a:lnTo>
                <a:lnTo>
                  <a:pt x="2782" y="8024"/>
                </a:lnTo>
                <a:lnTo>
                  <a:pt x="2739" y="8024"/>
                </a:lnTo>
                <a:lnTo>
                  <a:pt x="2739" y="8024"/>
                </a:lnTo>
                <a:close/>
                <a:moveTo>
                  <a:pt x="3723" y="8003"/>
                </a:moveTo>
                <a:lnTo>
                  <a:pt x="3723" y="8003"/>
                </a:lnTo>
                <a:lnTo>
                  <a:pt x="3680" y="7938"/>
                </a:lnTo>
                <a:lnTo>
                  <a:pt x="3659" y="7874"/>
                </a:lnTo>
                <a:lnTo>
                  <a:pt x="3638" y="7703"/>
                </a:lnTo>
                <a:lnTo>
                  <a:pt x="3616" y="7532"/>
                </a:lnTo>
                <a:lnTo>
                  <a:pt x="3573" y="7468"/>
                </a:lnTo>
                <a:lnTo>
                  <a:pt x="3552" y="7404"/>
                </a:lnTo>
                <a:lnTo>
                  <a:pt x="3552" y="7404"/>
                </a:lnTo>
                <a:lnTo>
                  <a:pt x="3488" y="7339"/>
                </a:lnTo>
                <a:lnTo>
                  <a:pt x="3445" y="7339"/>
                </a:lnTo>
                <a:lnTo>
                  <a:pt x="3402" y="7361"/>
                </a:lnTo>
                <a:lnTo>
                  <a:pt x="3381" y="7425"/>
                </a:lnTo>
                <a:lnTo>
                  <a:pt x="3338" y="7553"/>
                </a:lnTo>
                <a:lnTo>
                  <a:pt x="3338" y="7703"/>
                </a:lnTo>
                <a:lnTo>
                  <a:pt x="3338" y="7703"/>
                </a:lnTo>
                <a:lnTo>
                  <a:pt x="3359" y="7853"/>
                </a:lnTo>
                <a:lnTo>
                  <a:pt x="3359" y="8024"/>
                </a:lnTo>
                <a:lnTo>
                  <a:pt x="3338" y="8067"/>
                </a:lnTo>
                <a:lnTo>
                  <a:pt x="3317" y="8088"/>
                </a:lnTo>
                <a:lnTo>
                  <a:pt x="3274" y="8024"/>
                </a:lnTo>
                <a:lnTo>
                  <a:pt x="3231" y="7917"/>
                </a:lnTo>
                <a:lnTo>
                  <a:pt x="3231" y="7917"/>
                </a:lnTo>
                <a:lnTo>
                  <a:pt x="3145" y="7725"/>
                </a:lnTo>
                <a:lnTo>
                  <a:pt x="3060" y="7511"/>
                </a:lnTo>
                <a:lnTo>
                  <a:pt x="2996" y="7297"/>
                </a:lnTo>
                <a:lnTo>
                  <a:pt x="2974" y="7083"/>
                </a:lnTo>
                <a:lnTo>
                  <a:pt x="2974" y="7083"/>
                </a:lnTo>
                <a:lnTo>
                  <a:pt x="3359" y="7040"/>
                </a:lnTo>
                <a:lnTo>
                  <a:pt x="3552" y="7040"/>
                </a:lnTo>
                <a:lnTo>
                  <a:pt x="3638" y="7061"/>
                </a:lnTo>
                <a:lnTo>
                  <a:pt x="3702" y="7083"/>
                </a:lnTo>
                <a:lnTo>
                  <a:pt x="3702" y="7083"/>
                </a:lnTo>
                <a:lnTo>
                  <a:pt x="3723" y="7190"/>
                </a:lnTo>
                <a:lnTo>
                  <a:pt x="3745" y="7361"/>
                </a:lnTo>
                <a:lnTo>
                  <a:pt x="3745" y="7596"/>
                </a:lnTo>
                <a:lnTo>
                  <a:pt x="3745" y="7596"/>
                </a:lnTo>
                <a:lnTo>
                  <a:pt x="3745" y="7810"/>
                </a:lnTo>
                <a:lnTo>
                  <a:pt x="3723" y="8003"/>
                </a:lnTo>
                <a:lnTo>
                  <a:pt x="3723" y="8003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3AEED2"/>
              </a:solidFill>
            </a:endParaRPr>
          </a:p>
        </p:txBody>
      </p:sp>
      <p:sp>
        <p:nvSpPr>
          <p:cNvPr id="100" name="Google Shape;210;p8"/>
          <p:cNvSpPr/>
          <p:nvPr/>
        </p:nvSpPr>
        <p:spPr>
          <a:xfrm>
            <a:off x="6978188" y="3037683"/>
            <a:ext cx="554512" cy="516086"/>
          </a:xfrm>
          <a:custGeom>
            <a:avLst/>
            <a:gdLst/>
            <a:ahLst/>
            <a:cxnLst/>
            <a:rect l="l" t="t" r="r" b="b"/>
            <a:pathLst>
              <a:path w="7438" h="5929" extrusionOk="0">
                <a:moveTo>
                  <a:pt x="6189" y="821"/>
                </a:moveTo>
                <a:lnTo>
                  <a:pt x="6263" y="839"/>
                </a:lnTo>
                <a:lnTo>
                  <a:pt x="6356" y="877"/>
                </a:lnTo>
                <a:lnTo>
                  <a:pt x="6431" y="933"/>
                </a:lnTo>
                <a:lnTo>
                  <a:pt x="6487" y="1007"/>
                </a:lnTo>
                <a:lnTo>
                  <a:pt x="6524" y="1100"/>
                </a:lnTo>
                <a:lnTo>
                  <a:pt x="6543" y="1175"/>
                </a:lnTo>
                <a:lnTo>
                  <a:pt x="6543" y="1268"/>
                </a:lnTo>
                <a:lnTo>
                  <a:pt x="6524" y="1343"/>
                </a:lnTo>
                <a:lnTo>
                  <a:pt x="6506" y="1417"/>
                </a:lnTo>
                <a:lnTo>
                  <a:pt x="6468" y="1473"/>
                </a:lnTo>
                <a:lnTo>
                  <a:pt x="6412" y="1529"/>
                </a:lnTo>
                <a:lnTo>
                  <a:pt x="6356" y="1585"/>
                </a:lnTo>
                <a:lnTo>
                  <a:pt x="6300" y="1622"/>
                </a:lnTo>
                <a:lnTo>
                  <a:pt x="6226" y="1641"/>
                </a:lnTo>
                <a:lnTo>
                  <a:pt x="6151" y="1660"/>
                </a:lnTo>
                <a:lnTo>
                  <a:pt x="6077" y="1660"/>
                </a:lnTo>
                <a:lnTo>
                  <a:pt x="5984" y="1641"/>
                </a:lnTo>
                <a:lnTo>
                  <a:pt x="5909" y="1604"/>
                </a:lnTo>
                <a:lnTo>
                  <a:pt x="5816" y="1548"/>
                </a:lnTo>
                <a:lnTo>
                  <a:pt x="5760" y="1455"/>
                </a:lnTo>
                <a:lnTo>
                  <a:pt x="5723" y="1380"/>
                </a:lnTo>
                <a:lnTo>
                  <a:pt x="5704" y="1287"/>
                </a:lnTo>
                <a:lnTo>
                  <a:pt x="5704" y="1212"/>
                </a:lnTo>
                <a:lnTo>
                  <a:pt x="5723" y="1138"/>
                </a:lnTo>
                <a:lnTo>
                  <a:pt x="5741" y="1063"/>
                </a:lnTo>
                <a:lnTo>
                  <a:pt x="5779" y="989"/>
                </a:lnTo>
                <a:lnTo>
                  <a:pt x="5834" y="933"/>
                </a:lnTo>
                <a:lnTo>
                  <a:pt x="5890" y="895"/>
                </a:lnTo>
                <a:lnTo>
                  <a:pt x="5946" y="858"/>
                </a:lnTo>
                <a:lnTo>
                  <a:pt x="6021" y="821"/>
                </a:lnTo>
                <a:close/>
                <a:moveTo>
                  <a:pt x="5723" y="1"/>
                </a:moveTo>
                <a:lnTo>
                  <a:pt x="5667" y="19"/>
                </a:lnTo>
                <a:lnTo>
                  <a:pt x="5480" y="113"/>
                </a:lnTo>
                <a:lnTo>
                  <a:pt x="5294" y="224"/>
                </a:lnTo>
                <a:lnTo>
                  <a:pt x="5257" y="262"/>
                </a:lnTo>
                <a:lnTo>
                  <a:pt x="5238" y="318"/>
                </a:lnTo>
                <a:lnTo>
                  <a:pt x="5238" y="373"/>
                </a:lnTo>
                <a:lnTo>
                  <a:pt x="5257" y="411"/>
                </a:lnTo>
                <a:lnTo>
                  <a:pt x="5350" y="579"/>
                </a:lnTo>
                <a:lnTo>
                  <a:pt x="5257" y="728"/>
                </a:lnTo>
                <a:lnTo>
                  <a:pt x="5182" y="895"/>
                </a:lnTo>
                <a:lnTo>
                  <a:pt x="4977" y="895"/>
                </a:lnTo>
                <a:lnTo>
                  <a:pt x="4940" y="914"/>
                </a:lnTo>
                <a:lnTo>
                  <a:pt x="4884" y="933"/>
                </a:lnTo>
                <a:lnTo>
                  <a:pt x="4865" y="970"/>
                </a:lnTo>
                <a:lnTo>
                  <a:pt x="4847" y="1026"/>
                </a:lnTo>
                <a:lnTo>
                  <a:pt x="4828" y="1231"/>
                </a:lnTo>
                <a:lnTo>
                  <a:pt x="4847" y="1455"/>
                </a:lnTo>
                <a:lnTo>
                  <a:pt x="4865" y="1492"/>
                </a:lnTo>
                <a:lnTo>
                  <a:pt x="4884" y="1529"/>
                </a:lnTo>
                <a:lnTo>
                  <a:pt x="4940" y="1566"/>
                </a:lnTo>
                <a:lnTo>
                  <a:pt x="5182" y="1566"/>
                </a:lnTo>
                <a:lnTo>
                  <a:pt x="5257" y="1734"/>
                </a:lnTo>
                <a:lnTo>
                  <a:pt x="5350" y="1883"/>
                </a:lnTo>
                <a:lnTo>
                  <a:pt x="5257" y="2051"/>
                </a:lnTo>
                <a:lnTo>
                  <a:pt x="5238" y="2107"/>
                </a:lnTo>
                <a:lnTo>
                  <a:pt x="5238" y="2163"/>
                </a:lnTo>
                <a:lnTo>
                  <a:pt x="5257" y="2200"/>
                </a:lnTo>
                <a:lnTo>
                  <a:pt x="5294" y="2237"/>
                </a:lnTo>
                <a:lnTo>
                  <a:pt x="5480" y="2368"/>
                </a:lnTo>
                <a:lnTo>
                  <a:pt x="5667" y="2461"/>
                </a:lnTo>
                <a:lnTo>
                  <a:pt x="5760" y="2461"/>
                </a:lnTo>
                <a:lnTo>
                  <a:pt x="5816" y="2424"/>
                </a:lnTo>
                <a:lnTo>
                  <a:pt x="5853" y="2387"/>
                </a:lnTo>
                <a:lnTo>
                  <a:pt x="5946" y="2219"/>
                </a:lnTo>
                <a:lnTo>
                  <a:pt x="6133" y="2237"/>
                </a:lnTo>
                <a:lnTo>
                  <a:pt x="6300" y="2219"/>
                </a:lnTo>
                <a:lnTo>
                  <a:pt x="6412" y="2387"/>
                </a:lnTo>
                <a:lnTo>
                  <a:pt x="6431" y="2424"/>
                </a:lnTo>
                <a:lnTo>
                  <a:pt x="6487" y="2461"/>
                </a:lnTo>
                <a:lnTo>
                  <a:pt x="6580" y="2461"/>
                </a:lnTo>
                <a:lnTo>
                  <a:pt x="6785" y="2368"/>
                </a:lnTo>
                <a:lnTo>
                  <a:pt x="6953" y="2237"/>
                </a:lnTo>
                <a:lnTo>
                  <a:pt x="6990" y="2200"/>
                </a:lnTo>
                <a:lnTo>
                  <a:pt x="7009" y="2163"/>
                </a:lnTo>
                <a:lnTo>
                  <a:pt x="7009" y="2107"/>
                </a:lnTo>
                <a:lnTo>
                  <a:pt x="6990" y="2051"/>
                </a:lnTo>
                <a:lnTo>
                  <a:pt x="6897" y="1883"/>
                </a:lnTo>
                <a:lnTo>
                  <a:pt x="6990" y="1734"/>
                </a:lnTo>
                <a:lnTo>
                  <a:pt x="7083" y="1566"/>
                </a:lnTo>
                <a:lnTo>
                  <a:pt x="7326" y="1566"/>
                </a:lnTo>
                <a:lnTo>
                  <a:pt x="7363" y="1529"/>
                </a:lnTo>
                <a:lnTo>
                  <a:pt x="7400" y="1492"/>
                </a:lnTo>
                <a:lnTo>
                  <a:pt x="7419" y="1455"/>
                </a:lnTo>
                <a:lnTo>
                  <a:pt x="7437" y="1231"/>
                </a:lnTo>
                <a:lnTo>
                  <a:pt x="7419" y="1026"/>
                </a:lnTo>
                <a:lnTo>
                  <a:pt x="7400" y="970"/>
                </a:lnTo>
                <a:lnTo>
                  <a:pt x="7363" y="933"/>
                </a:lnTo>
                <a:lnTo>
                  <a:pt x="7326" y="914"/>
                </a:lnTo>
                <a:lnTo>
                  <a:pt x="7270" y="895"/>
                </a:lnTo>
                <a:lnTo>
                  <a:pt x="7083" y="895"/>
                </a:lnTo>
                <a:lnTo>
                  <a:pt x="6990" y="728"/>
                </a:lnTo>
                <a:lnTo>
                  <a:pt x="6897" y="579"/>
                </a:lnTo>
                <a:lnTo>
                  <a:pt x="6990" y="411"/>
                </a:lnTo>
                <a:lnTo>
                  <a:pt x="7009" y="373"/>
                </a:lnTo>
                <a:lnTo>
                  <a:pt x="7009" y="318"/>
                </a:lnTo>
                <a:lnTo>
                  <a:pt x="6990" y="262"/>
                </a:lnTo>
                <a:lnTo>
                  <a:pt x="6953" y="224"/>
                </a:lnTo>
                <a:lnTo>
                  <a:pt x="6785" y="113"/>
                </a:lnTo>
                <a:lnTo>
                  <a:pt x="6580" y="19"/>
                </a:lnTo>
                <a:lnTo>
                  <a:pt x="6524" y="1"/>
                </a:lnTo>
                <a:lnTo>
                  <a:pt x="6487" y="19"/>
                </a:lnTo>
                <a:lnTo>
                  <a:pt x="6431" y="38"/>
                </a:lnTo>
                <a:lnTo>
                  <a:pt x="6412" y="75"/>
                </a:lnTo>
                <a:lnTo>
                  <a:pt x="6300" y="243"/>
                </a:lnTo>
                <a:lnTo>
                  <a:pt x="6133" y="224"/>
                </a:lnTo>
                <a:lnTo>
                  <a:pt x="5946" y="243"/>
                </a:lnTo>
                <a:lnTo>
                  <a:pt x="5853" y="75"/>
                </a:lnTo>
                <a:lnTo>
                  <a:pt x="5816" y="38"/>
                </a:lnTo>
                <a:lnTo>
                  <a:pt x="5760" y="19"/>
                </a:lnTo>
                <a:lnTo>
                  <a:pt x="5723" y="1"/>
                </a:lnTo>
                <a:close/>
                <a:moveTo>
                  <a:pt x="2554" y="2126"/>
                </a:moveTo>
                <a:lnTo>
                  <a:pt x="2703" y="2144"/>
                </a:lnTo>
                <a:lnTo>
                  <a:pt x="2852" y="2200"/>
                </a:lnTo>
                <a:lnTo>
                  <a:pt x="2983" y="2275"/>
                </a:lnTo>
                <a:lnTo>
                  <a:pt x="3094" y="2368"/>
                </a:lnTo>
                <a:lnTo>
                  <a:pt x="3188" y="2480"/>
                </a:lnTo>
                <a:lnTo>
                  <a:pt x="3262" y="2610"/>
                </a:lnTo>
                <a:lnTo>
                  <a:pt x="3318" y="2759"/>
                </a:lnTo>
                <a:lnTo>
                  <a:pt x="3337" y="2909"/>
                </a:lnTo>
                <a:lnTo>
                  <a:pt x="3337" y="3076"/>
                </a:lnTo>
                <a:lnTo>
                  <a:pt x="3299" y="3244"/>
                </a:lnTo>
                <a:lnTo>
                  <a:pt x="3225" y="3412"/>
                </a:lnTo>
                <a:lnTo>
                  <a:pt x="3113" y="3580"/>
                </a:lnTo>
                <a:lnTo>
                  <a:pt x="2945" y="3691"/>
                </a:lnTo>
                <a:lnTo>
                  <a:pt x="2778" y="3747"/>
                </a:lnTo>
                <a:lnTo>
                  <a:pt x="2610" y="3785"/>
                </a:lnTo>
                <a:lnTo>
                  <a:pt x="2461" y="3803"/>
                </a:lnTo>
                <a:lnTo>
                  <a:pt x="2293" y="3766"/>
                </a:lnTo>
                <a:lnTo>
                  <a:pt x="2162" y="3729"/>
                </a:lnTo>
                <a:lnTo>
                  <a:pt x="2032" y="3654"/>
                </a:lnTo>
                <a:lnTo>
                  <a:pt x="1920" y="3561"/>
                </a:lnTo>
                <a:lnTo>
                  <a:pt x="1808" y="3430"/>
                </a:lnTo>
                <a:lnTo>
                  <a:pt x="1734" y="3300"/>
                </a:lnTo>
                <a:lnTo>
                  <a:pt x="1696" y="3169"/>
                </a:lnTo>
                <a:lnTo>
                  <a:pt x="1659" y="3020"/>
                </a:lnTo>
                <a:lnTo>
                  <a:pt x="1678" y="2853"/>
                </a:lnTo>
                <a:lnTo>
                  <a:pt x="1715" y="2685"/>
                </a:lnTo>
                <a:lnTo>
                  <a:pt x="1790" y="2517"/>
                </a:lnTo>
                <a:lnTo>
                  <a:pt x="1883" y="2349"/>
                </a:lnTo>
                <a:lnTo>
                  <a:pt x="2051" y="2237"/>
                </a:lnTo>
                <a:lnTo>
                  <a:pt x="2237" y="2163"/>
                </a:lnTo>
                <a:lnTo>
                  <a:pt x="2386" y="2126"/>
                </a:lnTo>
                <a:close/>
                <a:moveTo>
                  <a:pt x="6189" y="4288"/>
                </a:moveTo>
                <a:lnTo>
                  <a:pt x="6263" y="4306"/>
                </a:lnTo>
                <a:lnTo>
                  <a:pt x="6356" y="4344"/>
                </a:lnTo>
                <a:lnTo>
                  <a:pt x="6431" y="4400"/>
                </a:lnTo>
                <a:lnTo>
                  <a:pt x="6487" y="4474"/>
                </a:lnTo>
                <a:lnTo>
                  <a:pt x="6524" y="4567"/>
                </a:lnTo>
                <a:lnTo>
                  <a:pt x="6543" y="4642"/>
                </a:lnTo>
                <a:lnTo>
                  <a:pt x="6543" y="4735"/>
                </a:lnTo>
                <a:lnTo>
                  <a:pt x="6524" y="4810"/>
                </a:lnTo>
                <a:lnTo>
                  <a:pt x="6506" y="4884"/>
                </a:lnTo>
                <a:lnTo>
                  <a:pt x="6468" y="4940"/>
                </a:lnTo>
                <a:lnTo>
                  <a:pt x="6412" y="4996"/>
                </a:lnTo>
                <a:lnTo>
                  <a:pt x="6356" y="5052"/>
                </a:lnTo>
                <a:lnTo>
                  <a:pt x="6300" y="5089"/>
                </a:lnTo>
                <a:lnTo>
                  <a:pt x="6226" y="5108"/>
                </a:lnTo>
                <a:lnTo>
                  <a:pt x="6151" y="5127"/>
                </a:lnTo>
                <a:lnTo>
                  <a:pt x="6077" y="5127"/>
                </a:lnTo>
                <a:lnTo>
                  <a:pt x="5984" y="5108"/>
                </a:lnTo>
                <a:lnTo>
                  <a:pt x="5909" y="5071"/>
                </a:lnTo>
                <a:lnTo>
                  <a:pt x="5816" y="5015"/>
                </a:lnTo>
                <a:lnTo>
                  <a:pt x="5760" y="4922"/>
                </a:lnTo>
                <a:lnTo>
                  <a:pt x="5723" y="4847"/>
                </a:lnTo>
                <a:lnTo>
                  <a:pt x="5704" y="4754"/>
                </a:lnTo>
                <a:lnTo>
                  <a:pt x="5704" y="4679"/>
                </a:lnTo>
                <a:lnTo>
                  <a:pt x="5723" y="4605"/>
                </a:lnTo>
                <a:lnTo>
                  <a:pt x="5741" y="4530"/>
                </a:lnTo>
                <a:lnTo>
                  <a:pt x="5779" y="4456"/>
                </a:lnTo>
                <a:lnTo>
                  <a:pt x="5834" y="4400"/>
                </a:lnTo>
                <a:lnTo>
                  <a:pt x="5890" y="4362"/>
                </a:lnTo>
                <a:lnTo>
                  <a:pt x="5946" y="4325"/>
                </a:lnTo>
                <a:lnTo>
                  <a:pt x="6021" y="4288"/>
                </a:lnTo>
                <a:close/>
                <a:moveTo>
                  <a:pt x="2274" y="355"/>
                </a:moveTo>
                <a:lnTo>
                  <a:pt x="2069" y="392"/>
                </a:lnTo>
                <a:lnTo>
                  <a:pt x="1976" y="429"/>
                </a:lnTo>
                <a:lnTo>
                  <a:pt x="1901" y="485"/>
                </a:lnTo>
                <a:lnTo>
                  <a:pt x="1846" y="560"/>
                </a:lnTo>
                <a:lnTo>
                  <a:pt x="1827" y="672"/>
                </a:lnTo>
                <a:lnTo>
                  <a:pt x="1827" y="1063"/>
                </a:lnTo>
                <a:lnTo>
                  <a:pt x="1659" y="1119"/>
                </a:lnTo>
                <a:lnTo>
                  <a:pt x="1491" y="1212"/>
                </a:lnTo>
                <a:lnTo>
                  <a:pt x="1342" y="1305"/>
                </a:lnTo>
                <a:lnTo>
                  <a:pt x="1193" y="1417"/>
                </a:lnTo>
                <a:lnTo>
                  <a:pt x="858" y="1231"/>
                </a:lnTo>
                <a:lnTo>
                  <a:pt x="764" y="1194"/>
                </a:lnTo>
                <a:lnTo>
                  <a:pt x="671" y="1194"/>
                </a:lnTo>
                <a:lnTo>
                  <a:pt x="578" y="1231"/>
                </a:lnTo>
                <a:lnTo>
                  <a:pt x="503" y="1287"/>
                </a:lnTo>
                <a:lnTo>
                  <a:pt x="354" y="1473"/>
                </a:lnTo>
                <a:lnTo>
                  <a:pt x="224" y="1660"/>
                </a:lnTo>
                <a:lnTo>
                  <a:pt x="112" y="1846"/>
                </a:lnTo>
                <a:lnTo>
                  <a:pt x="19" y="2051"/>
                </a:lnTo>
                <a:lnTo>
                  <a:pt x="0" y="2163"/>
                </a:lnTo>
                <a:lnTo>
                  <a:pt x="19" y="2256"/>
                </a:lnTo>
                <a:lnTo>
                  <a:pt x="56" y="2331"/>
                </a:lnTo>
                <a:lnTo>
                  <a:pt x="131" y="2387"/>
                </a:lnTo>
                <a:lnTo>
                  <a:pt x="522" y="2592"/>
                </a:lnTo>
                <a:lnTo>
                  <a:pt x="503" y="2778"/>
                </a:lnTo>
                <a:lnTo>
                  <a:pt x="485" y="2964"/>
                </a:lnTo>
                <a:lnTo>
                  <a:pt x="503" y="3151"/>
                </a:lnTo>
                <a:lnTo>
                  <a:pt x="522" y="3337"/>
                </a:lnTo>
                <a:lnTo>
                  <a:pt x="131" y="3524"/>
                </a:lnTo>
                <a:lnTo>
                  <a:pt x="56" y="3598"/>
                </a:lnTo>
                <a:lnTo>
                  <a:pt x="19" y="3673"/>
                </a:lnTo>
                <a:lnTo>
                  <a:pt x="0" y="3766"/>
                </a:lnTo>
                <a:lnTo>
                  <a:pt x="19" y="3859"/>
                </a:lnTo>
                <a:lnTo>
                  <a:pt x="112" y="4064"/>
                </a:lnTo>
                <a:lnTo>
                  <a:pt x="224" y="4269"/>
                </a:lnTo>
                <a:lnTo>
                  <a:pt x="354" y="4456"/>
                </a:lnTo>
                <a:lnTo>
                  <a:pt x="503" y="4623"/>
                </a:lnTo>
                <a:lnTo>
                  <a:pt x="578" y="4698"/>
                </a:lnTo>
                <a:lnTo>
                  <a:pt x="671" y="4717"/>
                </a:lnTo>
                <a:lnTo>
                  <a:pt x="764" y="4717"/>
                </a:lnTo>
                <a:lnTo>
                  <a:pt x="858" y="4698"/>
                </a:lnTo>
                <a:lnTo>
                  <a:pt x="1193" y="4493"/>
                </a:lnTo>
                <a:lnTo>
                  <a:pt x="1342" y="4605"/>
                </a:lnTo>
                <a:lnTo>
                  <a:pt x="1491" y="4717"/>
                </a:lnTo>
                <a:lnTo>
                  <a:pt x="1659" y="4791"/>
                </a:lnTo>
                <a:lnTo>
                  <a:pt x="1827" y="4866"/>
                </a:lnTo>
                <a:lnTo>
                  <a:pt x="1827" y="5257"/>
                </a:lnTo>
                <a:lnTo>
                  <a:pt x="1846" y="5350"/>
                </a:lnTo>
                <a:lnTo>
                  <a:pt x="1901" y="5444"/>
                </a:lnTo>
                <a:lnTo>
                  <a:pt x="1976" y="5499"/>
                </a:lnTo>
                <a:lnTo>
                  <a:pt x="2069" y="5537"/>
                </a:lnTo>
                <a:lnTo>
                  <a:pt x="2293" y="5555"/>
                </a:lnTo>
                <a:lnTo>
                  <a:pt x="2517" y="5574"/>
                </a:lnTo>
                <a:lnTo>
                  <a:pt x="2740" y="5555"/>
                </a:lnTo>
                <a:lnTo>
                  <a:pt x="2945" y="5537"/>
                </a:lnTo>
                <a:lnTo>
                  <a:pt x="3038" y="5499"/>
                </a:lnTo>
                <a:lnTo>
                  <a:pt x="3113" y="5444"/>
                </a:lnTo>
                <a:lnTo>
                  <a:pt x="3169" y="5350"/>
                </a:lnTo>
                <a:lnTo>
                  <a:pt x="3188" y="5257"/>
                </a:lnTo>
                <a:lnTo>
                  <a:pt x="3188" y="4866"/>
                </a:lnTo>
                <a:lnTo>
                  <a:pt x="3355" y="4791"/>
                </a:lnTo>
                <a:lnTo>
                  <a:pt x="3523" y="4717"/>
                </a:lnTo>
                <a:lnTo>
                  <a:pt x="3672" y="4605"/>
                </a:lnTo>
                <a:lnTo>
                  <a:pt x="3821" y="4493"/>
                </a:lnTo>
                <a:lnTo>
                  <a:pt x="4157" y="4698"/>
                </a:lnTo>
                <a:lnTo>
                  <a:pt x="4250" y="4717"/>
                </a:lnTo>
                <a:lnTo>
                  <a:pt x="4343" y="4717"/>
                </a:lnTo>
                <a:lnTo>
                  <a:pt x="4436" y="4698"/>
                </a:lnTo>
                <a:lnTo>
                  <a:pt x="4511" y="4623"/>
                </a:lnTo>
                <a:lnTo>
                  <a:pt x="4660" y="4456"/>
                </a:lnTo>
                <a:lnTo>
                  <a:pt x="4791" y="4269"/>
                </a:lnTo>
                <a:lnTo>
                  <a:pt x="4902" y="4064"/>
                </a:lnTo>
                <a:lnTo>
                  <a:pt x="4996" y="3859"/>
                </a:lnTo>
                <a:lnTo>
                  <a:pt x="5014" y="3766"/>
                </a:lnTo>
                <a:lnTo>
                  <a:pt x="5014" y="3673"/>
                </a:lnTo>
                <a:lnTo>
                  <a:pt x="4958" y="3580"/>
                </a:lnTo>
                <a:lnTo>
                  <a:pt x="4884" y="3524"/>
                </a:lnTo>
                <a:lnTo>
                  <a:pt x="4492" y="3337"/>
                </a:lnTo>
                <a:lnTo>
                  <a:pt x="4511" y="3151"/>
                </a:lnTo>
                <a:lnTo>
                  <a:pt x="4530" y="2964"/>
                </a:lnTo>
                <a:lnTo>
                  <a:pt x="4511" y="2778"/>
                </a:lnTo>
                <a:lnTo>
                  <a:pt x="4492" y="2592"/>
                </a:lnTo>
                <a:lnTo>
                  <a:pt x="4884" y="2387"/>
                </a:lnTo>
                <a:lnTo>
                  <a:pt x="4958" y="2331"/>
                </a:lnTo>
                <a:lnTo>
                  <a:pt x="4996" y="2256"/>
                </a:lnTo>
                <a:lnTo>
                  <a:pt x="5014" y="2144"/>
                </a:lnTo>
                <a:lnTo>
                  <a:pt x="4996" y="2051"/>
                </a:lnTo>
                <a:lnTo>
                  <a:pt x="4902" y="1846"/>
                </a:lnTo>
                <a:lnTo>
                  <a:pt x="4791" y="1660"/>
                </a:lnTo>
                <a:lnTo>
                  <a:pt x="4642" y="1473"/>
                </a:lnTo>
                <a:lnTo>
                  <a:pt x="4511" y="1287"/>
                </a:lnTo>
                <a:lnTo>
                  <a:pt x="4436" y="1231"/>
                </a:lnTo>
                <a:lnTo>
                  <a:pt x="4343" y="1194"/>
                </a:lnTo>
                <a:lnTo>
                  <a:pt x="4250" y="1194"/>
                </a:lnTo>
                <a:lnTo>
                  <a:pt x="4157" y="1231"/>
                </a:lnTo>
                <a:lnTo>
                  <a:pt x="3821" y="1417"/>
                </a:lnTo>
                <a:lnTo>
                  <a:pt x="3672" y="1305"/>
                </a:lnTo>
                <a:lnTo>
                  <a:pt x="3523" y="1212"/>
                </a:lnTo>
                <a:lnTo>
                  <a:pt x="3355" y="1119"/>
                </a:lnTo>
                <a:lnTo>
                  <a:pt x="3188" y="1063"/>
                </a:lnTo>
                <a:lnTo>
                  <a:pt x="3188" y="672"/>
                </a:lnTo>
                <a:lnTo>
                  <a:pt x="3169" y="560"/>
                </a:lnTo>
                <a:lnTo>
                  <a:pt x="3113" y="485"/>
                </a:lnTo>
                <a:lnTo>
                  <a:pt x="3038" y="429"/>
                </a:lnTo>
                <a:lnTo>
                  <a:pt x="2945" y="392"/>
                </a:lnTo>
                <a:lnTo>
                  <a:pt x="2722" y="355"/>
                </a:lnTo>
                <a:close/>
                <a:moveTo>
                  <a:pt x="5723" y="3468"/>
                </a:moveTo>
                <a:lnTo>
                  <a:pt x="5667" y="3486"/>
                </a:lnTo>
                <a:lnTo>
                  <a:pt x="5480" y="3580"/>
                </a:lnTo>
                <a:lnTo>
                  <a:pt x="5294" y="3691"/>
                </a:lnTo>
                <a:lnTo>
                  <a:pt x="5257" y="3729"/>
                </a:lnTo>
                <a:lnTo>
                  <a:pt x="5238" y="3785"/>
                </a:lnTo>
                <a:lnTo>
                  <a:pt x="5238" y="3841"/>
                </a:lnTo>
                <a:lnTo>
                  <a:pt x="5257" y="3878"/>
                </a:lnTo>
                <a:lnTo>
                  <a:pt x="5350" y="4046"/>
                </a:lnTo>
                <a:lnTo>
                  <a:pt x="5257" y="4195"/>
                </a:lnTo>
                <a:lnTo>
                  <a:pt x="5182" y="4362"/>
                </a:lnTo>
                <a:lnTo>
                  <a:pt x="4977" y="4362"/>
                </a:lnTo>
                <a:lnTo>
                  <a:pt x="4940" y="4381"/>
                </a:lnTo>
                <a:lnTo>
                  <a:pt x="4884" y="4400"/>
                </a:lnTo>
                <a:lnTo>
                  <a:pt x="4865" y="4437"/>
                </a:lnTo>
                <a:lnTo>
                  <a:pt x="4847" y="4493"/>
                </a:lnTo>
                <a:lnTo>
                  <a:pt x="4828" y="4698"/>
                </a:lnTo>
                <a:lnTo>
                  <a:pt x="4847" y="4922"/>
                </a:lnTo>
                <a:lnTo>
                  <a:pt x="4865" y="4978"/>
                </a:lnTo>
                <a:lnTo>
                  <a:pt x="4884" y="5015"/>
                </a:lnTo>
                <a:lnTo>
                  <a:pt x="4940" y="5033"/>
                </a:lnTo>
                <a:lnTo>
                  <a:pt x="5182" y="5033"/>
                </a:lnTo>
                <a:lnTo>
                  <a:pt x="5257" y="5201"/>
                </a:lnTo>
                <a:lnTo>
                  <a:pt x="5350" y="5350"/>
                </a:lnTo>
                <a:lnTo>
                  <a:pt x="5257" y="5518"/>
                </a:lnTo>
                <a:lnTo>
                  <a:pt x="5238" y="5574"/>
                </a:lnTo>
                <a:lnTo>
                  <a:pt x="5238" y="5630"/>
                </a:lnTo>
                <a:lnTo>
                  <a:pt x="5257" y="5667"/>
                </a:lnTo>
                <a:lnTo>
                  <a:pt x="5294" y="5704"/>
                </a:lnTo>
                <a:lnTo>
                  <a:pt x="5480" y="5835"/>
                </a:lnTo>
                <a:lnTo>
                  <a:pt x="5667" y="5928"/>
                </a:lnTo>
                <a:lnTo>
                  <a:pt x="5760" y="5928"/>
                </a:lnTo>
                <a:lnTo>
                  <a:pt x="5816" y="5910"/>
                </a:lnTo>
                <a:lnTo>
                  <a:pt x="5853" y="5854"/>
                </a:lnTo>
                <a:lnTo>
                  <a:pt x="5946" y="5704"/>
                </a:lnTo>
                <a:lnTo>
                  <a:pt x="6300" y="5704"/>
                </a:lnTo>
                <a:lnTo>
                  <a:pt x="6412" y="5854"/>
                </a:lnTo>
                <a:lnTo>
                  <a:pt x="6431" y="5910"/>
                </a:lnTo>
                <a:lnTo>
                  <a:pt x="6487" y="5928"/>
                </a:lnTo>
                <a:lnTo>
                  <a:pt x="6580" y="5928"/>
                </a:lnTo>
                <a:lnTo>
                  <a:pt x="6785" y="5835"/>
                </a:lnTo>
                <a:lnTo>
                  <a:pt x="6953" y="5704"/>
                </a:lnTo>
                <a:lnTo>
                  <a:pt x="6990" y="5667"/>
                </a:lnTo>
                <a:lnTo>
                  <a:pt x="7009" y="5630"/>
                </a:lnTo>
                <a:lnTo>
                  <a:pt x="7009" y="5574"/>
                </a:lnTo>
                <a:lnTo>
                  <a:pt x="6990" y="5518"/>
                </a:lnTo>
                <a:lnTo>
                  <a:pt x="6897" y="5350"/>
                </a:lnTo>
                <a:lnTo>
                  <a:pt x="6990" y="5201"/>
                </a:lnTo>
                <a:lnTo>
                  <a:pt x="7083" y="5033"/>
                </a:lnTo>
                <a:lnTo>
                  <a:pt x="7326" y="5033"/>
                </a:lnTo>
                <a:lnTo>
                  <a:pt x="7363" y="5015"/>
                </a:lnTo>
                <a:lnTo>
                  <a:pt x="7400" y="4959"/>
                </a:lnTo>
                <a:lnTo>
                  <a:pt x="7419" y="4922"/>
                </a:lnTo>
                <a:lnTo>
                  <a:pt x="7437" y="4698"/>
                </a:lnTo>
                <a:lnTo>
                  <a:pt x="7419" y="4493"/>
                </a:lnTo>
                <a:lnTo>
                  <a:pt x="7400" y="4437"/>
                </a:lnTo>
                <a:lnTo>
                  <a:pt x="7363" y="4400"/>
                </a:lnTo>
                <a:lnTo>
                  <a:pt x="7326" y="4381"/>
                </a:lnTo>
                <a:lnTo>
                  <a:pt x="7270" y="4362"/>
                </a:lnTo>
                <a:lnTo>
                  <a:pt x="7083" y="4362"/>
                </a:lnTo>
                <a:lnTo>
                  <a:pt x="6990" y="4195"/>
                </a:lnTo>
                <a:lnTo>
                  <a:pt x="6897" y="4046"/>
                </a:lnTo>
                <a:lnTo>
                  <a:pt x="6990" y="3878"/>
                </a:lnTo>
                <a:lnTo>
                  <a:pt x="7009" y="3841"/>
                </a:lnTo>
                <a:lnTo>
                  <a:pt x="7009" y="3785"/>
                </a:lnTo>
                <a:lnTo>
                  <a:pt x="6990" y="3729"/>
                </a:lnTo>
                <a:lnTo>
                  <a:pt x="6953" y="3691"/>
                </a:lnTo>
                <a:lnTo>
                  <a:pt x="6785" y="3580"/>
                </a:lnTo>
                <a:lnTo>
                  <a:pt x="6580" y="3486"/>
                </a:lnTo>
                <a:lnTo>
                  <a:pt x="6524" y="3468"/>
                </a:lnTo>
                <a:lnTo>
                  <a:pt x="6487" y="3486"/>
                </a:lnTo>
                <a:lnTo>
                  <a:pt x="6431" y="3505"/>
                </a:lnTo>
                <a:lnTo>
                  <a:pt x="6412" y="3542"/>
                </a:lnTo>
                <a:lnTo>
                  <a:pt x="6300" y="3710"/>
                </a:lnTo>
                <a:lnTo>
                  <a:pt x="6133" y="3691"/>
                </a:lnTo>
                <a:lnTo>
                  <a:pt x="5946" y="3710"/>
                </a:lnTo>
                <a:lnTo>
                  <a:pt x="5853" y="3542"/>
                </a:lnTo>
                <a:lnTo>
                  <a:pt x="5816" y="3505"/>
                </a:lnTo>
                <a:lnTo>
                  <a:pt x="5760" y="3486"/>
                </a:lnTo>
                <a:lnTo>
                  <a:pt x="5723" y="3468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" name="Google Shape;51;p7"/>
          <p:cNvSpPr/>
          <p:nvPr/>
        </p:nvSpPr>
        <p:spPr>
          <a:xfrm>
            <a:off x="5356645" y="4538318"/>
            <a:ext cx="516486" cy="527560"/>
          </a:xfrm>
          <a:custGeom>
            <a:avLst/>
            <a:gdLst/>
            <a:ahLst/>
            <a:cxnLst/>
            <a:rect l="l" t="t" r="r" b="b"/>
            <a:pathLst>
              <a:path w="5742" h="5742" extrusionOk="0">
                <a:moveTo>
                  <a:pt x="4940" y="1827"/>
                </a:moveTo>
                <a:lnTo>
                  <a:pt x="5052" y="2069"/>
                </a:lnTo>
                <a:lnTo>
                  <a:pt x="5126" y="2330"/>
                </a:lnTo>
                <a:lnTo>
                  <a:pt x="5182" y="2591"/>
                </a:lnTo>
                <a:lnTo>
                  <a:pt x="5182" y="2871"/>
                </a:lnTo>
                <a:lnTo>
                  <a:pt x="5163" y="3169"/>
                </a:lnTo>
                <a:lnTo>
                  <a:pt x="4828" y="3076"/>
                </a:lnTo>
                <a:lnTo>
                  <a:pt x="4735" y="3039"/>
                </a:lnTo>
                <a:lnTo>
                  <a:pt x="4660" y="2964"/>
                </a:lnTo>
                <a:lnTo>
                  <a:pt x="4455" y="2647"/>
                </a:lnTo>
                <a:lnTo>
                  <a:pt x="4418" y="2573"/>
                </a:lnTo>
                <a:lnTo>
                  <a:pt x="4418" y="2498"/>
                </a:lnTo>
                <a:lnTo>
                  <a:pt x="4418" y="2423"/>
                </a:lnTo>
                <a:lnTo>
                  <a:pt x="4455" y="2349"/>
                </a:lnTo>
                <a:lnTo>
                  <a:pt x="4679" y="1995"/>
                </a:lnTo>
                <a:lnTo>
                  <a:pt x="4735" y="1957"/>
                </a:lnTo>
                <a:lnTo>
                  <a:pt x="4791" y="1902"/>
                </a:lnTo>
                <a:lnTo>
                  <a:pt x="4940" y="1827"/>
                </a:lnTo>
                <a:close/>
                <a:moveTo>
                  <a:pt x="2778" y="541"/>
                </a:moveTo>
                <a:lnTo>
                  <a:pt x="3113" y="876"/>
                </a:lnTo>
                <a:lnTo>
                  <a:pt x="3150" y="932"/>
                </a:lnTo>
                <a:lnTo>
                  <a:pt x="3169" y="1007"/>
                </a:lnTo>
                <a:lnTo>
                  <a:pt x="3150" y="1081"/>
                </a:lnTo>
                <a:lnTo>
                  <a:pt x="3113" y="1137"/>
                </a:lnTo>
                <a:lnTo>
                  <a:pt x="3057" y="1193"/>
                </a:lnTo>
                <a:lnTo>
                  <a:pt x="2945" y="1324"/>
                </a:lnTo>
                <a:lnTo>
                  <a:pt x="2908" y="1342"/>
                </a:lnTo>
                <a:lnTo>
                  <a:pt x="2908" y="1380"/>
                </a:lnTo>
                <a:lnTo>
                  <a:pt x="2908" y="1417"/>
                </a:lnTo>
                <a:lnTo>
                  <a:pt x="2945" y="1454"/>
                </a:lnTo>
                <a:lnTo>
                  <a:pt x="2983" y="1491"/>
                </a:lnTo>
                <a:lnTo>
                  <a:pt x="3020" y="1529"/>
                </a:lnTo>
                <a:lnTo>
                  <a:pt x="3020" y="1566"/>
                </a:lnTo>
                <a:lnTo>
                  <a:pt x="3020" y="1603"/>
                </a:lnTo>
                <a:lnTo>
                  <a:pt x="2983" y="1641"/>
                </a:lnTo>
                <a:lnTo>
                  <a:pt x="2889" y="1734"/>
                </a:lnTo>
                <a:lnTo>
                  <a:pt x="2871" y="1752"/>
                </a:lnTo>
                <a:lnTo>
                  <a:pt x="2684" y="1752"/>
                </a:lnTo>
                <a:lnTo>
                  <a:pt x="2666" y="1771"/>
                </a:lnTo>
                <a:lnTo>
                  <a:pt x="2554" y="1883"/>
                </a:lnTo>
                <a:lnTo>
                  <a:pt x="2517" y="1939"/>
                </a:lnTo>
                <a:lnTo>
                  <a:pt x="2535" y="1995"/>
                </a:lnTo>
                <a:lnTo>
                  <a:pt x="2703" y="2368"/>
                </a:lnTo>
                <a:lnTo>
                  <a:pt x="2722" y="2405"/>
                </a:lnTo>
                <a:lnTo>
                  <a:pt x="2703" y="2442"/>
                </a:lnTo>
                <a:lnTo>
                  <a:pt x="2666" y="2479"/>
                </a:lnTo>
                <a:lnTo>
                  <a:pt x="2628" y="2498"/>
                </a:lnTo>
                <a:lnTo>
                  <a:pt x="2554" y="2498"/>
                </a:lnTo>
                <a:lnTo>
                  <a:pt x="2535" y="2479"/>
                </a:lnTo>
                <a:lnTo>
                  <a:pt x="2498" y="2479"/>
                </a:lnTo>
                <a:lnTo>
                  <a:pt x="2386" y="2386"/>
                </a:lnTo>
                <a:lnTo>
                  <a:pt x="2349" y="2349"/>
                </a:lnTo>
                <a:lnTo>
                  <a:pt x="2312" y="2330"/>
                </a:lnTo>
                <a:lnTo>
                  <a:pt x="2256" y="2330"/>
                </a:lnTo>
                <a:lnTo>
                  <a:pt x="2218" y="2349"/>
                </a:lnTo>
                <a:lnTo>
                  <a:pt x="1846" y="2461"/>
                </a:lnTo>
                <a:lnTo>
                  <a:pt x="1808" y="2479"/>
                </a:lnTo>
                <a:lnTo>
                  <a:pt x="1790" y="2517"/>
                </a:lnTo>
                <a:lnTo>
                  <a:pt x="1771" y="2554"/>
                </a:lnTo>
                <a:lnTo>
                  <a:pt x="1752" y="2591"/>
                </a:lnTo>
                <a:lnTo>
                  <a:pt x="1771" y="2666"/>
                </a:lnTo>
                <a:lnTo>
                  <a:pt x="1827" y="2722"/>
                </a:lnTo>
                <a:lnTo>
                  <a:pt x="1957" y="2778"/>
                </a:lnTo>
                <a:lnTo>
                  <a:pt x="2125" y="2852"/>
                </a:lnTo>
                <a:lnTo>
                  <a:pt x="2312" y="2871"/>
                </a:lnTo>
                <a:lnTo>
                  <a:pt x="2367" y="2871"/>
                </a:lnTo>
                <a:lnTo>
                  <a:pt x="2405" y="2908"/>
                </a:lnTo>
                <a:lnTo>
                  <a:pt x="2498" y="3039"/>
                </a:lnTo>
                <a:lnTo>
                  <a:pt x="2591" y="3150"/>
                </a:lnTo>
                <a:lnTo>
                  <a:pt x="2647" y="3206"/>
                </a:lnTo>
                <a:lnTo>
                  <a:pt x="2684" y="3244"/>
                </a:lnTo>
                <a:lnTo>
                  <a:pt x="3523" y="3244"/>
                </a:lnTo>
                <a:lnTo>
                  <a:pt x="3598" y="3262"/>
                </a:lnTo>
                <a:lnTo>
                  <a:pt x="3672" y="3300"/>
                </a:lnTo>
                <a:lnTo>
                  <a:pt x="3728" y="3337"/>
                </a:lnTo>
                <a:lnTo>
                  <a:pt x="3877" y="3505"/>
                </a:lnTo>
                <a:lnTo>
                  <a:pt x="3933" y="3560"/>
                </a:lnTo>
                <a:lnTo>
                  <a:pt x="3952" y="3616"/>
                </a:lnTo>
                <a:lnTo>
                  <a:pt x="3970" y="3691"/>
                </a:lnTo>
                <a:lnTo>
                  <a:pt x="3989" y="3747"/>
                </a:lnTo>
                <a:lnTo>
                  <a:pt x="3970" y="3859"/>
                </a:lnTo>
                <a:lnTo>
                  <a:pt x="3952" y="3971"/>
                </a:lnTo>
                <a:lnTo>
                  <a:pt x="3896" y="4064"/>
                </a:lnTo>
                <a:lnTo>
                  <a:pt x="3821" y="4138"/>
                </a:lnTo>
                <a:lnTo>
                  <a:pt x="3691" y="4269"/>
                </a:lnTo>
                <a:lnTo>
                  <a:pt x="3654" y="4325"/>
                </a:lnTo>
                <a:lnTo>
                  <a:pt x="3616" y="4399"/>
                </a:lnTo>
                <a:lnTo>
                  <a:pt x="3560" y="4586"/>
                </a:lnTo>
                <a:lnTo>
                  <a:pt x="3374" y="5126"/>
                </a:lnTo>
                <a:lnTo>
                  <a:pt x="3113" y="5164"/>
                </a:lnTo>
                <a:lnTo>
                  <a:pt x="2871" y="5182"/>
                </a:lnTo>
                <a:lnTo>
                  <a:pt x="2871" y="4865"/>
                </a:lnTo>
                <a:lnTo>
                  <a:pt x="2871" y="4735"/>
                </a:lnTo>
                <a:lnTo>
                  <a:pt x="2815" y="4586"/>
                </a:lnTo>
                <a:lnTo>
                  <a:pt x="2722" y="4418"/>
                </a:lnTo>
                <a:lnTo>
                  <a:pt x="2610" y="4269"/>
                </a:lnTo>
                <a:lnTo>
                  <a:pt x="2554" y="4213"/>
                </a:lnTo>
                <a:lnTo>
                  <a:pt x="2535" y="4157"/>
                </a:lnTo>
                <a:lnTo>
                  <a:pt x="2498" y="4082"/>
                </a:lnTo>
                <a:lnTo>
                  <a:pt x="2498" y="4008"/>
                </a:lnTo>
                <a:lnTo>
                  <a:pt x="2498" y="3635"/>
                </a:lnTo>
                <a:lnTo>
                  <a:pt x="2479" y="3542"/>
                </a:lnTo>
                <a:lnTo>
                  <a:pt x="2442" y="3449"/>
                </a:lnTo>
                <a:lnTo>
                  <a:pt x="2386" y="3374"/>
                </a:lnTo>
                <a:lnTo>
                  <a:pt x="2312" y="3318"/>
                </a:lnTo>
                <a:lnTo>
                  <a:pt x="1734" y="3020"/>
                </a:lnTo>
                <a:lnTo>
                  <a:pt x="1547" y="2889"/>
                </a:lnTo>
                <a:lnTo>
                  <a:pt x="1380" y="2759"/>
                </a:lnTo>
                <a:lnTo>
                  <a:pt x="1361" y="2759"/>
                </a:lnTo>
                <a:lnTo>
                  <a:pt x="1249" y="2628"/>
                </a:lnTo>
                <a:lnTo>
                  <a:pt x="1156" y="2517"/>
                </a:lnTo>
                <a:lnTo>
                  <a:pt x="746" y="1920"/>
                </a:lnTo>
                <a:lnTo>
                  <a:pt x="858" y="1734"/>
                </a:lnTo>
                <a:lnTo>
                  <a:pt x="969" y="1547"/>
                </a:lnTo>
                <a:lnTo>
                  <a:pt x="1100" y="1380"/>
                </a:lnTo>
                <a:lnTo>
                  <a:pt x="1249" y="1212"/>
                </a:lnTo>
                <a:lnTo>
                  <a:pt x="1398" y="1063"/>
                </a:lnTo>
                <a:lnTo>
                  <a:pt x="1566" y="951"/>
                </a:lnTo>
                <a:lnTo>
                  <a:pt x="1752" y="839"/>
                </a:lnTo>
                <a:lnTo>
                  <a:pt x="1957" y="727"/>
                </a:lnTo>
                <a:lnTo>
                  <a:pt x="2237" y="876"/>
                </a:lnTo>
                <a:lnTo>
                  <a:pt x="2274" y="895"/>
                </a:lnTo>
                <a:lnTo>
                  <a:pt x="2367" y="895"/>
                </a:lnTo>
                <a:lnTo>
                  <a:pt x="2405" y="858"/>
                </a:lnTo>
                <a:lnTo>
                  <a:pt x="2442" y="839"/>
                </a:lnTo>
                <a:lnTo>
                  <a:pt x="2479" y="802"/>
                </a:lnTo>
                <a:lnTo>
                  <a:pt x="2498" y="764"/>
                </a:lnTo>
                <a:lnTo>
                  <a:pt x="2498" y="709"/>
                </a:lnTo>
                <a:lnTo>
                  <a:pt x="2498" y="578"/>
                </a:lnTo>
                <a:lnTo>
                  <a:pt x="2778" y="541"/>
                </a:lnTo>
                <a:close/>
                <a:moveTo>
                  <a:pt x="2573" y="0"/>
                </a:moveTo>
                <a:lnTo>
                  <a:pt x="2293" y="56"/>
                </a:lnTo>
                <a:lnTo>
                  <a:pt x="2013" y="131"/>
                </a:lnTo>
                <a:lnTo>
                  <a:pt x="1752" y="224"/>
                </a:lnTo>
                <a:lnTo>
                  <a:pt x="1491" y="336"/>
                </a:lnTo>
                <a:lnTo>
                  <a:pt x="1268" y="485"/>
                </a:lnTo>
                <a:lnTo>
                  <a:pt x="1044" y="653"/>
                </a:lnTo>
                <a:lnTo>
                  <a:pt x="839" y="839"/>
                </a:lnTo>
                <a:lnTo>
                  <a:pt x="653" y="1044"/>
                </a:lnTo>
                <a:lnTo>
                  <a:pt x="485" y="1268"/>
                </a:lnTo>
                <a:lnTo>
                  <a:pt x="336" y="1491"/>
                </a:lnTo>
                <a:lnTo>
                  <a:pt x="224" y="1752"/>
                </a:lnTo>
                <a:lnTo>
                  <a:pt x="131" y="2013"/>
                </a:lnTo>
                <a:lnTo>
                  <a:pt x="56" y="2293"/>
                </a:lnTo>
                <a:lnTo>
                  <a:pt x="0" y="2573"/>
                </a:lnTo>
                <a:lnTo>
                  <a:pt x="0" y="2871"/>
                </a:lnTo>
                <a:lnTo>
                  <a:pt x="0" y="3169"/>
                </a:lnTo>
                <a:lnTo>
                  <a:pt x="56" y="3449"/>
                </a:lnTo>
                <a:lnTo>
                  <a:pt x="131" y="3728"/>
                </a:lnTo>
                <a:lnTo>
                  <a:pt x="224" y="3989"/>
                </a:lnTo>
                <a:lnTo>
                  <a:pt x="336" y="4250"/>
                </a:lnTo>
                <a:lnTo>
                  <a:pt x="485" y="4474"/>
                </a:lnTo>
                <a:lnTo>
                  <a:pt x="653" y="4698"/>
                </a:lnTo>
                <a:lnTo>
                  <a:pt x="839" y="4903"/>
                </a:lnTo>
                <a:lnTo>
                  <a:pt x="1044" y="5089"/>
                </a:lnTo>
                <a:lnTo>
                  <a:pt x="1268" y="5257"/>
                </a:lnTo>
                <a:lnTo>
                  <a:pt x="1491" y="5406"/>
                </a:lnTo>
                <a:lnTo>
                  <a:pt x="1752" y="5518"/>
                </a:lnTo>
                <a:lnTo>
                  <a:pt x="2013" y="5611"/>
                </a:lnTo>
                <a:lnTo>
                  <a:pt x="2293" y="5685"/>
                </a:lnTo>
                <a:lnTo>
                  <a:pt x="2573" y="5741"/>
                </a:lnTo>
                <a:lnTo>
                  <a:pt x="3169" y="5741"/>
                </a:lnTo>
                <a:lnTo>
                  <a:pt x="3449" y="5685"/>
                </a:lnTo>
                <a:lnTo>
                  <a:pt x="3728" y="5611"/>
                </a:lnTo>
                <a:lnTo>
                  <a:pt x="3989" y="5518"/>
                </a:lnTo>
                <a:lnTo>
                  <a:pt x="4250" y="5406"/>
                </a:lnTo>
                <a:lnTo>
                  <a:pt x="4474" y="5257"/>
                </a:lnTo>
                <a:lnTo>
                  <a:pt x="4697" y="5089"/>
                </a:lnTo>
                <a:lnTo>
                  <a:pt x="4902" y="4903"/>
                </a:lnTo>
                <a:lnTo>
                  <a:pt x="5089" y="4698"/>
                </a:lnTo>
                <a:lnTo>
                  <a:pt x="5257" y="4474"/>
                </a:lnTo>
                <a:lnTo>
                  <a:pt x="5406" y="4250"/>
                </a:lnTo>
                <a:lnTo>
                  <a:pt x="5518" y="3989"/>
                </a:lnTo>
                <a:lnTo>
                  <a:pt x="5611" y="3728"/>
                </a:lnTo>
                <a:lnTo>
                  <a:pt x="5685" y="3449"/>
                </a:lnTo>
                <a:lnTo>
                  <a:pt x="5741" y="3169"/>
                </a:lnTo>
                <a:lnTo>
                  <a:pt x="5741" y="2871"/>
                </a:lnTo>
                <a:lnTo>
                  <a:pt x="5741" y="2573"/>
                </a:lnTo>
                <a:lnTo>
                  <a:pt x="5685" y="2293"/>
                </a:lnTo>
                <a:lnTo>
                  <a:pt x="5611" y="2013"/>
                </a:lnTo>
                <a:lnTo>
                  <a:pt x="5518" y="1752"/>
                </a:lnTo>
                <a:lnTo>
                  <a:pt x="5406" y="1491"/>
                </a:lnTo>
                <a:lnTo>
                  <a:pt x="5257" y="1268"/>
                </a:lnTo>
                <a:lnTo>
                  <a:pt x="5089" y="1044"/>
                </a:lnTo>
                <a:lnTo>
                  <a:pt x="4902" y="839"/>
                </a:lnTo>
                <a:lnTo>
                  <a:pt x="4697" y="653"/>
                </a:lnTo>
                <a:lnTo>
                  <a:pt x="4474" y="485"/>
                </a:lnTo>
                <a:lnTo>
                  <a:pt x="4250" y="336"/>
                </a:lnTo>
                <a:lnTo>
                  <a:pt x="3989" y="224"/>
                </a:lnTo>
                <a:lnTo>
                  <a:pt x="3728" y="131"/>
                </a:lnTo>
                <a:lnTo>
                  <a:pt x="3449" y="56"/>
                </a:lnTo>
                <a:lnTo>
                  <a:pt x="3169" y="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" name="Google Shape;70;p7"/>
          <p:cNvSpPr/>
          <p:nvPr/>
        </p:nvSpPr>
        <p:spPr>
          <a:xfrm>
            <a:off x="6943033" y="3814865"/>
            <a:ext cx="526923" cy="608140"/>
          </a:xfrm>
          <a:custGeom>
            <a:avLst/>
            <a:gdLst/>
            <a:ahLst/>
            <a:cxnLst/>
            <a:rect l="l" t="t" r="r" b="b"/>
            <a:pathLst>
              <a:path w="4456" h="5928" extrusionOk="0">
                <a:moveTo>
                  <a:pt x="2666" y="0"/>
                </a:moveTo>
                <a:lnTo>
                  <a:pt x="2554" y="37"/>
                </a:lnTo>
                <a:lnTo>
                  <a:pt x="2461" y="93"/>
                </a:lnTo>
                <a:lnTo>
                  <a:pt x="2386" y="149"/>
                </a:lnTo>
                <a:lnTo>
                  <a:pt x="2312" y="242"/>
                </a:lnTo>
                <a:lnTo>
                  <a:pt x="2256" y="336"/>
                </a:lnTo>
                <a:lnTo>
                  <a:pt x="2237" y="429"/>
                </a:lnTo>
                <a:lnTo>
                  <a:pt x="2218" y="541"/>
                </a:lnTo>
                <a:lnTo>
                  <a:pt x="2237" y="653"/>
                </a:lnTo>
                <a:lnTo>
                  <a:pt x="2256" y="764"/>
                </a:lnTo>
                <a:lnTo>
                  <a:pt x="2312" y="858"/>
                </a:lnTo>
                <a:lnTo>
                  <a:pt x="2386" y="951"/>
                </a:lnTo>
                <a:lnTo>
                  <a:pt x="2461" y="1007"/>
                </a:lnTo>
                <a:lnTo>
                  <a:pt x="2554" y="1063"/>
                </a:lnTo>
                <a:lnTo>
                  <a:pt x="2666" y="1100"/>
                </a:lnTo>
                <a:lnTo>
                  <a:pt x="2889" y="1100"/>
                </a:lnTo>
                <a:lnTo>
                  <a:pt x="3001" y="1063"/>
                </a:lnTo>
                <a:lnTo>
                  <a:pt x="3094" y="1007"/>
                </a:lnTo>
                <a:lnTo>
                  <a:pt x="3169" y="951"/>
                </a:lnTo>
                <a:lnTo>
                  <a:pt x="3244" y="858"/>
                </a:lnTo>
                <a:lnTo>
                  <a:pt x="3299" y="764"/>
                </a:lnTo>
                <a:lnTo>
                  <a:pt x="3318" y="653"/>
                </a:lnTo>
                <a:lnTo>
                  <a:pt x="3337" y="541"/>
                </a:lnTo>
                <a:lnTo>
                  <a:pt x="3318" y="429"/>
                </a:lnTo>
                <a:lnTo>
                  <a:pt x="3299" y="336"/>
                </a:lnTo>
                <a:lnTo>
                  <a:pt x="3244" y="242"/>
                </a:lnTo>
                <a:lnTo>
                  <a:pt x="3169" y="149"/>
                </a:lnTo>
                <a:lnTo>
                  <a:pt x="3094" y="93"/>
                </a:lnTo>
                <a:lnTo>
                  <a:pt x="3001" y="37"/>
                </a:lnTo>
                <a:lnTo>
                  <a:pt x="2889" y="0"/>
                </a:lnTo>
                <a:close/>
                <a:moveTo>
                  <a:pt x="1249" y="1100"/>
                </a:moveTo>
                <a:lnTo>
                  <a:pt x="1063" y="1119"/>
                </a:lnTo>
                <a:lnTo>
                  <a:pt x="895" y="1156"/>
                </a:lnTo>
                <a:lnTo>
                  <a:pt x="727" y="1230"/>
                </a:lnTo>
                <a:lnTo>
                  <a:pt x="578" y="1342"/>
                </a:lnTo>
                <a:lnTo>
                  <a:pt x="448" y="1473"/>
                </a:lnTo>
                <a:lnTo>
                  <a:pt x="354" y="1622"/>
                </a:lnTo>
                <a:lnTo>
                  <a:pt x="298" y="1790"/>
                </a:lnTo>
                <a:lnTo>
                  <a:pt x="0" y="2927"/>
                </a:lnTo>
                <a:lnTo>
                  <a:pt x="0" y="3001"/>
                </a:lnTo>
                <a:lnTo>
                  <a:pt x="19" y="3076"/>
                </a:lnTo>
                <a:lnTo>
                  <a:pt x="75" y="3113"/>
                </a:lnTo>
                <a:lnTo>
                  <a:pt x="131" y="3150"/>
                </a:lnTo>
                <a:lnTo>
                  <a:pt x="876" y="3337"/>
                </a:lnTo>
                <a:lnTo>
                  <a:pt x="951" y="3337"/>
                </a:lnTo>
                <a:lnTo>
                  <a:pt x="1025" y="3299"/>
                </a:lnTo>
                <a:lnTo>
                  <a:pt x="1081" y="3262"/>
                </a:lnTo>
                <a:lnTo>
                  <a:pt x="1100" y="3188"/>
                </a:lnTo>
                <a:lnTo>
                  <a:pt x="1585" y="1342"/>
                </a:lnTo>
                <a:lnTo>
                  <a:pt x="1585" y="1286"/>
                </a:lnTo>
                <a:lnTo>
                  <a:pt x="1566" y="1212"/>
                </a:lnTo>
                <a:lnTo>
                  <a:pt x="1510" y="1156"/>
                </a:lnTo>
                <a:lnTo>
                  <a:pt x="1435" y="1137"/>
                </a:lnTo>
                <a:lnTo>
                  <a:pt x="1249" y="1100"/>
                </a:lnTo>
                <a:close/>
                <a:moveTo>
                  <a:pt x="1342" y="3859"/>
                </a:moveTo>
                <a:lnTo>
                  <a:pt x="932" y="5462"/>
                </a:lnTo>
                <a:lnTo>
                  <a:pt x="914" y="5536"/>
                </a:lnTo>
                <a:lnTo>
                  <a:pt x="932" y="5611"/>
                </a:lnTo>
                <a:lnTo>
                  <a:pt x="951" y="5685"/>
                </a:lnTo>
                <a:lnTo>
                  <a:pt x="969" y="5760"/>
                </a:lnTo>
                <a:lnTo>
                  <a:pt x="1025" y="5816"/>
                </a:lnTo>
                <a:lnTo>
                  <a:pt x="1063" y="5853"/>
                </a:lnTo>
                <a:lnTo>
                  <a:pt x="1137" y="5890"/>
                </a:lnTo>
                <a:lnTo>
                  <a:pt x="1212" y="5928"/>
                </a:lnTo>
                <a:lnTo>
                  <a:pt x="1286" y="5928"/>
                </a:lnTo>
                <a:lnTo>
                  <a:pt x="1417" y="5909"/>
                </a:lnTo>
                <a:lnTo>
                  <a:pt x="1529" y="5853"/>
                </a:lnTo>
                <a:lnTo>
                  <a:pt x="1603" y="5760"/>
                </a:lnTo>
                <a:lnTo>
                  <a:pt x="1659" y="5648"/>
                </a:lnTo>
                <a:lnTo>
                  <a:pt x="1939" y="4474"/>
                </a:lnTo>
                <a:lnTo>
                  <a:pt x="1342" y="3859"/>
                </a:lnTo>
                <a:close/>
                <a:moveTo>
                  <a:pt x="2349" y="1473"/>
                </a:moveTo>
                <a:lnTo>
                  <a:pt x="2237" y="1510"/>
                </a:lnTo>
                <a:lnTo>
                  <a:pt x="2144" y="1547"/>
                </a:lnTo>
                <a:lnTo>
                  <a:pt x="2051" y="1622"/>
                </a:lnTo>
                <a:lnTo>
                  <a:pt x="1957" y="1696"/>
                </a:lnTo>
                <a:lnTo>
                  <a:pt x="1901" y="1771"/>
                </a:lnTo>
                <a:lnTo>
                  <a:pt x="1846" y="1883"/>
                </a:lnTo>
                <a:lnTo>
                  <a:pt x="1808" y="1995"/>
                </a:lnTo>
                <a:lnTo>
                  <a:pt x="1491" y="3243"/>
                </a:lnTo>
                <a:lnTo>
                  <a:pt x="1473" y="3337"/>
                </a:lnTo>
                <a:lnTo>
                  <a:pt x="1491" y="3430"/>
                </a:lnTo>
                <a:lnTo>
                  <a:pt x="1529" y="3523"/>
                </a:lnTo>
                <a:lnTo>
                  <a:pt x="1585" y="3598"/>
                </a:lnTo>
                <a:lnTo>
                  <a:pt x="2591" y="4604"/>
                </a:lnTo>
                <a:lnTo>
                  <a:pt x="2591" y="5555"/>
                </a:lnTo>
                <a:lnTo>
                  <a:pt x="2591" y="5611"/>
                </a:lnTo>
                <a:lnTo>
                  <a:pt x="2610" y="5685"/>
                </a:lnTo>
                <a:lnTo>
                  <a:pt x="2647" y="5741"/>
                </a:lnTo>
                <a:lnTo>
                  <a:pt x="2684" y="5797"/>
                </a:lnTo>
                <a:lnTo>
                  <a:pt x="2740" y="5853"/>
                </a:lnTo>
                <a:lnTo>
                  <a:pt x="2796" y="5890"/>
                </a:lnTo>
                <a:lnTo>
                  <a:pt x="2871" y="5909"/>
                </a:lnTo>
                <a:lnTo>
                  <a:pt x="2927" y="5928"/>
                </a:lnTo>
                <a:lnTo>
                  <a:pt x="3020" y="5928"/>
                </a:lnTo>
                <a:lnTo>
                  <a:pt x="3094" y="5909"/>
                </a:lnTo>
                <a:lnTo>
                  <a:pt x="3150" y="5872"/>
                </a:lnTo>
                <a:lnTo>
                  <a:pt x="3225" y="5834"/>
                </a:lnTo>
                <a:lnTo>
                  <a:pt x="3262" y="5778"/>
                </a:lnTo>
                <a:lnTo>
                  <a:pt x="3299" y="5704"/>
                </a:lnTo>
                <a:lnTo>
                  <a:pt x="3318" y="5629"/>
                </a:lnTo>
                <a:lnTo>
                  <a:pt x="3337" y="5555"/>
                </a:lnTo>
                <a:lnTo>
                  <a:pt x="3337" y="4604"/>
                </a:lnTo>
                <a:lnTo>
                  <a:pt x="3318" y="4455"/>
                </a:lnTo>
                <a:lnTo>
                  <a:pt x="3281" y="4306"/>
                </a:lnTo>
                <a:lnTo>
                  <a:pt x="3206" y="4175"/>
                </a:lnTo>
                <a:lnTo>
                  <a:pt x="3113" y="4064"/>
                </a:lnTo>
                <a:lnTo>
                  <a:pt x="2572" y="3523"/>
                </a:lnTo>
                <a:lnTo>
                  <a:pt x="2572" y="3504"/>
                </a:lnTo>
                <a:lnTo>
                  <a:pt x="2815" y="2591"/>
                </a:lnTo>
                <a:lnTo>
                  <a:pt x="3076" y="2852"/>
                </a:lnTo>
                <a:lnTo>
                  <a:pt x="3132" y="2889"/>
                </a:lnTo>
                <a:lnTo>
                  <a:pt x="3188" y="2927"/>
                </a:lnTo>
                <a:lnTo>
                  <a:pt x="3262" y="2945"/>
                </a:lnTo>
                <a:lnTo>
                  <a:pt x="3337" y="2964"/>
                </a:lnTo>
                <a:lnTo>
                  <a:pt x="3896" y="2964"/>
                </a:lnTo>
                <a:lnTo>
                  <a:pt x="3896" y="5741"/>
                </a:lnTo>
                <a:lnTo>
                  <a:pt x="3915" y="5816"/>
                </a:lnTo>
                <a:lnTo>
                  <a:pt x="3952" y="5872"/>
                </a:lnTo>
                <a:lnTo>
                  <a:pt x="4008" y="5909"/>
                </a:lnTo>
                <a:lnTo>
                  <a:pt x="4082" y="5928"/>
                </a:lnTo>
                <a:lnTo>
                  <a:pt x="4269" y="5928"/>
                </a:lnTo>
                <a:lnTo>
                  <a:pt x="4343" y="5909"/>
                </a:lnTo>
                <a:lnTo>
                  <a:pt x="4399" y="5872"/>
                </a:lnTo>
                <a:lnTo>
                  <a:pt x="4436" y="5816"/>
                </a:lnTo>
                <a:lnTo>
                  <a:pt x="4455" y="5741"/>
                </a:lnTo>
                <a:lnTo>
                  <a:pt x="4455" y="2032"/>
                </a:lnTo>
                <a:lnTo>
                  <a:pt x="4436" y="1957"/>
                </a:lnTo>
                <a:lnTo>
                  <a:pt x="4399" y="1901"/>
                </a:lnTo>
                <a:lnTo>
                  <a:pt x="4343" y="1864"/>
                </a:lnTo>
                <a:lnTo>
                  <a:pt x="4269" y="1845"/>
                </a:lnTo>
                <a:lnTo>
                  <a:pt x="4082" y="1845"/>
                </a:lnTo>
                <a:lnTo>
                  <a:pt x="4008" y="1864"/>
                </a:lnTo>
                <a:lnTo>
                  <a:pt x="3952" y="1901"/>
                </a:lnTo>
                <a:lnTo>
                  <a:pt x="3915" y="1957"/>
                </a:lnTo>
                <a:lnTo>
                  <a:pt x="3896" y="2032"/>
                </a:lnTo>
                <a:lnTo>
                  <a:pt x="3896" y="2218"/>
                </a:lnTo>
                <a:lnTo>
                  <a:pt x="3486" y="2218"/>
                </a:lnTo>
                <a:lnTo>
                  <a:pt x="2945" y="1678"/>
                </a:lnTo>
                <a:lnTo>
                  <a:pt x="2833" y="1585"/>
                </a:lnTo>
                <a:lnTo>
                  <a:pt x="2722" y="1529"/>
                </a:lnTo>
                <a:lnTo>
                  <a:pt x="2591" y="1491"/>
                </a:lnTo>
                <a:lnTo>
                  <a:pt x="2461" y="1473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" name="Google Shape;103;p7"/>
          <p:cNvSpPr/>
          <p:nvPr/>
        </p:nvSpPr>
        <p:spPr>
          <a:xfrm>
            <a:off x="5329795" y="2208149"/>
            <a:ext cx="631001" cy="634036"/>
          </a:xfrm>
          <a:custGeom>
            <a:avLst/>
            <a:gdLst/>
            <a:ahLst/>
            <a:cxnLst/>
            <a:rect l="l" t="t" r="r" b="b"/>
            <a:pathLst>
              <a:path w="5928" h="5947" extrusionOk="0">
                <a:moveTo>
                  <a:pt x="4828" y="746"/>
                </a:moveTo>
                <a:lnTo>
                  <a:pt x="4902" y="764"/>
                </a:lnTo>
                <a:lnTo>
                  <a:pt x="4958" y="783"/>
                </a:lnTo>
                <a:lnTo>
                  <a:pt x="5033" y="820"/>
                </a:lnTo>
                <a:lnTo>
                  <a:pt x="5089" y="857"/>
                </a:lnTo>
                <a:lnTo>
                  <a:pt x="5126" y="913"/>
                </a:lnTo>
                <a:lnTo>
                  <a:pt x="5163" y="969"/>
                </a:lnTo>
                <a:lnTo>
                  <a:pt x="5182" y="1044"/>
                </a:lnTo>
                <a:lnTo>
                  <a:pt x="5182" y="1118"/>
                </a:lnTo>
                <a:lnTo>
                  <a:pt x="5182" y="1193"/>
                </a:lnTo>
                <a:lnTo>
                  <a:pt x="5163" y="1268"/>
                </a:lnTo>
                <a:lnTo>
                  <a:pt x="5126" y="1323"/>
                </a:lnTo>
                <a:lnTo>
                  <a:pt x="5089" y="1379"/>
                </a:lnTo>
                <a:lnTo>
                  <a:pt x="5033" y="1435"/>
                </a:lnTo>
                <a:lnTo>
                  <a:pt x="4958" y="1454"/>
                </a:lnTo>
                <a:lnTo>
                  <a:pt x="4902" y="1491"/>
                </a:lnTo>
                <a:lnTo>
                  <a:pt x="4753" y="1491"/>
                </a:lnTo>
                <a:lnTo>
                  <a:pt x="4679" y="1454"/>
                </a:lnTo>
                <a:lnTo>
                  <a:pt x="4604" y="1435"/>
                </a:lnTo>
                <a:lnTo>
                  <a:pt x="4548" y="1379"/>
                </a:lnTo>
                <a:lnTo>
                  <a:pt x="4511" y="1323"/>
                </a:lnTo>
                <a:lnTo>
                  <a:pt x="4474" y="1268"/>
                </a:lnTo>
                <a:lnTo>
                  <a:pt x="4455" y="1193"/>
                </a:lnTo>
                <a:lnTo>
                  <a:pt x="4455" y="1118"/>
                </a:lnTo>
                <a:lnTo>
                  <a:pt x="4455" y="1044"/>
                </a:lnTo>
                <a:lnTo>
                  <a:pt x="4474" y="969"/>
                </a:lnTo>
                <a:lnTo>
                  <a:pt x="4511" y="913"/>
                </a:lnTo>
                <a:lnTo>
                  <a:pt x="4548" y="857"/>
                </a:lnTo>
                <a:lnTo>
                  <a:pt x="4604" y="820"/>
                </a:lnTo>
                <a:lnTo>
                  <a:pt x="4679" y="783"/>
                </a:lnTo>
                <a:lnTo>
                  <a:pt x="4753" y="764"/>
                </a:lnTo>
                <a:lnTo>
                  <a:pt x="4828" y="746"/>
                </a:lnTo>
                <a:close/>
                <a:moveTo>
                  <a:pt x="1100" y="3709"/>
                </a:moveTo>
                <a:lnTo>
                  <a:pt x="1174" y="3728"/>
                </a:lnTo>
                <a:lnTo>
                  <a:pt x="1249" y="3747"/>
                </a:lnTo>
                <a:lnTo>
                  <a:pt x="1323" y="3784"/>
                </a:lnTo>
                <a:lnTo>
                  <a:pt x="1379" y="3821"/>
                </a:lnTo>
                <a:lnTo>
                  <a:pt x="1417" y="3877"/>
                </a:lnTo>
                <a:lnTo>
                  <a:pt x="1454" y="3952"/>
                </a:lnTo>
                <a:lnTo>
                  <a:pt x="1473" y="4008"/>
                </a:lnTo>
                <a:lnTo>
                  <a:pt x="1473" y="4082"/>
                </a:lnTo>
                <a:lnTo>
                  <a:pt x="1473" y="4157"/>
                </a:lnTo>
                <a:lnTo>
                  <a:pt x="1454" y="4231"/>
                </a:lnTo>
                <a:lnTo>
                  <a:pt x="1417" y="4306"/>
                </a:lnTo>
                <a:lnTo>
                  <a:pt x="1379" y="4343"/>
                </a:lnTo>
                <a:lnTo>
                  <a:pt x="1323" y="4399"/>
                </a:lnTo>
                <a:lnTo>
                  <a:pt x="1249" y="4436"/>
                </a:lnTo>
                <a:lnTo>
                  <a:pt x="1174" y="4455"/>
                </a:lnTo>
                <a:lnTo>
                  <a:pt x="1025" y="4455"/>
                </a:lnTo>
                <a:lnTo>
                  <a:pt x="969" y="4436"/>
                </a:lnTo>
                <a:lnTo>
                  <a:pt x="895" y="4399"/>
                </a:lnTo>
                <a:lnTo>
                  <a:pt x="839" y="4343"/>
                </a:lnTo>
                <a:lnTo>
                  <a:pt x="802" y="4306"/>
                </a:lnTo>
                <a:lnTo>
                  <a:pt x="764" y="4231"/>
                </a:lnTo>
                <a:lnTo>
                  <a:pt x="746" y="4157"/>
                </a:lnTo>
                <a:lnTo>
                  <a:pt x="746" y="4082"/>
                </a:lnTo>
                <a:lnTo>
                  <a:pt x="746" y="4008"/>
                </a:lnTo>
                <a:lnTo>
                  <a:pt x="764" y="3952"/>
                </a:lnTo>
                <a:lnTo>
                  <a:pt x="802" y="3877"/>
                </a:lnTo>
                <a:lnTo>
                  <a:pt x="839" y="3821"/>
                </a:lnTo>
                <a:lnTo>
                  <a:pt x="895" y="3784"/>
                </a:lnTo>
                <a:lnTo>
                  <a:pt x="969" y="3747"/>
                </a:lnTo>
                <a:lnTo>
                  <a:pt x="1025" y="3728"/>
                </a:lnTo>
                <a:lnTo>
                  <a:pt x="1100" y="3709"/>
                </a:lnTo>
                <a:close/>
                <a:moveTo>
                  <a:pt x="988" y="2982"/>
                </a:moveTo>
                <a:lnTo>
                  <a:pt x="876" y="3001"/>
                </a:lnTo>
                <a:lnTo>
                  <a:pt x="671" y="3057"/>
                </a:lnTo>
                <a:lnTo>
                  <a:pt x="485" y="3169"/>
                </a:lnTo>
                <a:lnTo>
                  <a:pt x="317" y="3299"/>
                </a:lnTo>
                <a:lnTo>
                  <a:pt x="186" y="3467"/>
                </a:lnTo>
                <a:lnTo>
                  <a:pt x="75" y="3653"/>
                </a:lnTo>
                <a:lnTo>
                  <a:pt x="19" y="3859"/>
                </a:lnTo>
                <a:lnTo>
                  <a:pt x="0" y="3970"/>
                </a:lnTo>
                <a:lnTo>
                  <a:pt x="0" y="4082"/>
                </a:lnTo>
                <a:lnTo>
                  <a:pt x="0" y="4213"/>
                </a:lnTo>
                <a:lnTo>
                  <a:pt x="37" y="4343"/>
                </a:lnTo>
                <a:lnTo>
                  <a:pt x="93" y="4492"/>
                </a:lnTo>
                <a:lnTo>
                  <a:pt x="168" y="4641"/>
                </a:lnTo>
                <a:lnTo>
                  <a:pt x="354" y="4940"/>
                </a:lnTo>
                <a:lnTo>
                  <a:pt x="559" y="5257"/>
                </a:lnTo>
                <a:lnTo>
                  <a:pt x="764" y="5517"/>
                </a:lnTo>
                <a:lnTo>
                  <a:pt x="932" y="5741"/>
                </a:lnTo>
                <a:lnTo>
                  <a:pt x="1100" y="5946"/>
                </a:lnTo>
                <a:lnTo>
                  <a:pt x="1286" y="5741"/>
                </a:lnTo>
                <a:lnTo>
                  <a:pt x="1454" y="5517"/>
                </a:lnTo>
                <a:lnTo>
                  <a:pt x="1659" y="5257"/>
                </a:lnTo>
                <a:lnTo>
                  <a:pt x="1864" y="4940"/>
                </a:lnTo>
                <a:lnTo>
                  <a:pt x="2050" y="4641"/>
                </a:lnTo>
                <a:lnTo>
                  <a:pt x="2125" y="4492"/>
                </a:lnTo>
                <a:lnTo>
                  <a:pt x="2181" y="4343"/>
                </a:lnTo>
                <a:lnTo>
                  <a:pt x="2200" y="4213"/>
                </a:lnTo>
                <a:lnTo>
                  <a:pt x="2218" y="4082"/>
                </a:lnTo>
                <a:lnTo>
                  <a:pt x="2218" y="3970"/>
                </a:lnTo>
                <a:lnTo>
                  <a:pt x="2200" y="3859"/>
                </a:lnTo>
                <a:lnTo>
                  <a:pt x="2125" y="3653"/>
                </a:lnTo>
                <a:lnTo>
                  <a:pt x="2032" y="3467"/>
                </a:lnTo>
                <a:lnTo>
                  <a:pt x="1901" y="3299"/>
                </a:lnTo>
                <a:lnTo>
                  <a:pt x="1734" y="3169"/>
                </a:lnTo>
                <a:lnTo>
                  <a:pt x="1547" y="3057"/>
                </a:lnTo>
                <a:lnTo>
                  <a:pt x="1323" y="3001"/>
                </a:lnTo>
                <a:lnTo>
                  <a:pt x="1230" y="2982"/>
                </a:lnTo>
                <a:close/>
                <a:moveTo>
                  <a:pt x="4697" y="0"/>
                </a:moveTo>
                <a:lnTo>
                  <a:pt x="4604" y="19"/>
                </a:lnTo>
                <a:lnTo>
                  <a:pt x="4380" y="93"/>
                </a:lnTo>
                <a:lnTo>
                  <a:pt x="4194" y="186"/>
                </a:lnTo>
                <a:lnTo>
                  <a:pt x="4026" y="336"/>
                </a:lnTo>
                <a:lnTo>
                  <a:pt x="3896" y="485"/>
                </a:lnTo>
                <a:lnTo>
                  <a:pt x="3803" y="690"/>
                </a:lnTo>
                <a:lnTo>
                  <a:pt x="3728" y="895"/>
                </a:lnTo>
                <a:lnTo>
                  <a:pt x="3709" y="1007"/>
                </a:lnTo>
                <a:lnTo>
                  <a:pt x="3709" y="1118"/>
                </a:lnTo>
                <a:lnTo>
                  <a:pt x="3709" y="1230"/>
                </a:lnTo>
                <a:lnTo>
                  <a:pt x="3747" y="1361"/>
                </a:lnTo>
                <a:lnTo>
                  <a:pt x="3803" y="1491"/>
                </a:lnTo>
                <a:lnTo>
                  <a:pt x="3877" y="1640"/>
                </a:lnTo>
                <a:lnTo>
                  <a:pt x="4045" y="1939"/>
                </a:lnTo>
                <a:lnTo>
                  <a:pt x="4231" y="2237"/>
                </a:lnTo>
                <a:lnTo>
                  <a:pt x="3728" y="2237"/>
                </a:lnTo>
                <a:lnTo>
                  <a:pt x="3504" y="2255"/>
                </a:lnTo>
                <a:lnTo>
                  <a:pt x="3299" y="2311"/>
                </a:lnTo>
                <a:lnTo>
                  <a:pt x="3113" y="2405"/>
                </a:lnTo>
                <a:lnTo>
                  <a:pt x="2945" y="2535"/>
                </a:lnTo>
                <a:lnTo>
                  <a:pt x="2796" y="2703"/>
                </a:lnTo>
                <a:lnTo>
                  <a:pt x="2703" y="2871"/>
                </a:lnTo>
                <a:lnTo>
                  <a:pt x="2628" y="3076"/>
                </a:lnTo>
                <a:lnTo>
                  <a:pt x="2610" y="3187"/>
                </a:lnTo>
                <a:lnTo>
                  <a:pt x="2591" y="3299"/>
                </a:lnTo>
                <a:lnTo>
                  <a:pt x="2591" y="3411"/>
                </a:lnTo>
                <a:lnTo>
                  <a:pt x="2610" y="3523"/>
                </a:lnTo>
                <a:lnTo>
                  <a:pt x="2628" y="3635"/>
                </a:lnTo>
                <a:lnTo>
                  <a:pt x="2666" y="3747"/>
                </a:lnTo>
                <a:lnTo>
                  <a:pt x="2777" y="3952"/>
                </a:lnTo>
                <a:lnTo>
                  <a:pt x="2908" y="4119"/>
                </a:lnTo>
                <a:lnTo>
                  <a:pt x="3076" y="4250"/>
                </a:lnTo>
                <a:lnTo>
                  <a:pt x="3262" y="4362"/>
                </a:lnTo>
                <a:lnTo>
                  <a:pt x="3374" y="4399"/>
                </a:lnTo>
                <a:lnTo>
                  <a:pt x="3486" y="4436"/>
                </a:lnTo>
                <a:lnTo>
                  <a:pt x="3597" y="4455"/>
                </a:lnTo>
                <a:lnTo>
                  <a:pt x="4884" y="4455"/>
                </a:lnTo>
                <a:lnTo>
                  <a:pt x="4940" y="4474"/>
                </a:lnTo>
                <a:lnTo>
                  <a:pt x="5014" y="4511"/>
                </a:lnTo>
                <a:lnTo>
                  <a:pt x="5070" y="4548"/>
                </a:lnTo>
                <a:lnTo>
                  <a:pt x="5107" y="4604"/>
                </a:lnTo>
                <a:lnTo>
                  <a:pt x="5145" y="4660"/>
                </a:lnTo>
                <a:lnTo>
                  <a:pt x="5182" y="4716"/>
                </a:lnTo>
                <a:lnTo>
                  <a:pt x="5182" y="4791"/>
                </a:lnTo>
                <a:lnTo>
                  <a:pt x="5182" y="4865"/>
                </a:lnTo>
                <a:lnTo>
                  <a:pt x="5163" y="4940"/>
                </a:lnTo>
                <a:lnTo>
                  <a:pt x="5145" y="5014"/>
                </a:lnTo>
                <a:lnTo>
                  <a:pt x="5089" y="5070"/>
                </a:lnTo>
                <a:lnTo>
                  <a:pt x="5033" y="5126"/>
                </a:lnTo>
                <a:lnTo>
                  <a:pt x="4977" y="5163"/>
                </a:lnTo>
                <a:lnTo>
                  <a:pt x="4902" y="5182"/>
                </a:lnTo>
                <a:lnTo>
                  <a:pt x="4828" y="5201"/>
                </a:lnTo>
                <a:lnTo>
                  <a:pt x="2144" y="5201"/>
                </a:lnTo>
                <a:lnTo>
                  <a:pt x="1864" y="5611"/>
                </a:lnTo>
                <a:lnTo>
                  <a:pt x="1603" y="5946"/>
                </a:lnTo>
                <a:lnTo>
                  <a:pt x="4809" y="5946"/>
                </a:lnTo>
                <a:lnTo>
                  <a:pt x="5033" y="5928"/>
                </a:lnTo>
                <a:lnTo>
                  <a:pt x="5238" y="5853"/>
                </a:lnTo>
                <a:lnTo>
                  <a:pt x="5424" y="5760"/>
                </a:lnTo>
                <a:lnTo>
                  <a:pt x="5592" y="5629"/>
                </a:lnTo>
                <a:lnTo>
                  <a:pt x="5722" y="5480"/>
                </a:lnTo>
                <a:lnTo>
                  <a:pt x="5834" y="5294"/>
                </a:lnTo>
                <a:lnTo>
                  <a:pt x="5909" y="5089"/>
                </a:lnTo>
                <a:lnTo>
                  <a:pt x="5927" y="4977"/>
                </a:lnTo>
                <a:lnTo>
                  <a:pt x="5927" y="4865"/>
                </a:lnTo>
                <a:lnTo>
                  <a:pt x="5927" y="4753"/>
                </a:lnTo>
                <a:lnTo>
                  <a:pt x="5909" y="4641"/>
                </a:lnTo>
                <a:lnTo>
                  <a:pt x="5890" y="4530"/>
                </a:lnTo>
                <a:lnTo>
                  <a:pt x="5853" y="4418"/>
                </a:lnTo>
                <a:lnTo>
                  <a:pt x="5760" y="4231"/>
                </a:lnTo>
                <a:lnTo>
                  <a:pt x="5629" y="4045"/>
                </a:lnTo>
                <a:lnTo>
                  <a:pt x="5461" y="3914"/>
                </a:lnTo>
                <a:lnTo>
                  <a:pt x="5256" y="3803"/>
                </a:lnTo>
                <a:lnTo>
                  <a:pt x="5163" y="3765"/>
                </a:lnTo>
                <a:lnTo>
                  <a:pt x="5051" y="3728"/>
                </a:lnTo>
                <a:lnTo>
                  <a:pt x="4940" y="3728"/>
                </a:lnTo>
                <a:lnTo>
                  <a:pt x="4828" y="3709"/>
                </a:lnTo>
                <a:lnTo>
                  <a:pt x="3653" y="3709"/>
                </a:lnTo>
                <a:lnTo>
                  <a:pt x="3579" y="3691"/>
                </a:lnTo>
                <a:lnTo>
                  <a:pt x="3523" y="3653"/>
                </a:lnTo>
                <a:lnTo>
                  <a:pt x="3467" y="3616"/>
                </a:lnTo>
                <a:lnTo>
                  <a:pt x="3411" y="3560"/>
                </a:lnTo>
                <a:lnTo>
                  <a:pt x="3374" y="3504"/>
                </a:lnTo>
                <a:lnTo>
                  <a:pt x="3355" y="3448"/>
                </a:lnTo>
                <a:lnTo>
                  <a:pt x="3337" y="3374"/>
                </a:lnTo>
                <a:lnTo>
                  <a:pt x="3337" y="3299"/>
                </a:lnTo>
                <a:lnTo>
                  <a:pt x="3355" y="3225"/>
                </a:lnTo>
                <a:lnTo>
                  <a:pt x="3392" y="3150"/>
                </a:lnTo>
                <a:lnTo>
                  <a:pt x="3430" y="3094"/>
                </a:lnTo>
                <a:lnTo>
                  <a:pt x="3486" y="3038"/>
                </a:lnTo>
                <a:lnTo>
                  <a:pt x="3560" y="3001"/>
                </a:lnTo>
                <a:lnTo>
                  <a:pt x="3635" y="2982"/>
                </a:lnTo>
                <a:lnTo>
                  <a:pt x="3709" y="2964"/>
                </a:lnTo>
                <a:lnTo>
                  <a:pt x="4828" y="2964"/>
                </a:lnTo>
                <a:lnTo>
                  <a:pt x="4995" y="2759"/>
                </a:lnTo>
                <a:lnTo>
                  <a:pt x="5163" y="2554"/>
                </a:lnTo>
                <a:lnTo>
                  <a:pt x="5368" y="2274"/>
                </a:lnTo>
                <a:lnTo>
                  <a:pt x="5573" y="1976"/>
                </a:lnTo>
                <a:lnTo>
                  <a:pt x="5760" y="1659"/>
                </a:lnTo>
                <a:lnTo>
                  <a:pt x="5834" y="1510"/>
                </a:lnTo>
                <a:lnTo>
                  <a:pt x="5890" y="1379"/>
                </a:lnTo>
                <a:lnTo>
                  <a:pt x="5927" y="1230"/>
                </a:lnTo>
                <a:lnTo>
                  <a:pt x="5927" y="1118"/>
                </a:lnTo>
                <a:lnTo>
                  <a:pt x="5927" y="1007"/>
                </a:lnTo>
                <a:lnTo>
                  <a:pt x="5909" y="895"/>
                </a:lnTo>
                <a:lnTo>
                  <a:pt x="5853" y="690"/>
                </a:lnTo>
                <a:lnTo>
                  <a:pt x="5741" y="485"/>
                </a:lnTo>
                <a:lnTo>
                  <a:pt x="5611" y="336"/>
                </a:lnTo>
                <a:lnTo>
                  <a:pt x="5443" y="186"/>
                </a:lnTo>
                <a:lnTo>
                  <a:pt x="5256" y="93"/>
                </a:lnTo>
                <a:lnTo>
                  <a:pt x="5051" y="19"/>
                </a:lnTo>
                <a:lnTo>
                  <a:pt x="4940" y="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" name="Google Shape;225;p8"/>
          <p:cNvSpPr/>
          <p:nvPr/>
        </p:nvSpPr>
        <p:spPr>
          <a:xfrm>
            <a:off x="4791240" y="3859437"/>
            <a:ext cx="439220" cy="592483"/>
          </a:xfrm>
          <a:custGeom>
            <a:avLst/>
            <a:gdLst/>
            <a:ahLst/>
            <a:cxnLst/>
            <a:rect l="l" t="t" r="r" b="b"/>
            <a:pathLst>
              <a:path w="5929" h="5929" extrusionOk="0">
                <a:moveTo>
                  <a:pt x="3095" y="746"/>
                </a:moveTo>
                <a:lnTo>
                  <a:pt x="3170" y="802"/>
                </a:lnTo>
                <a:lnTo>
                  <a:pt x="3207" y="858"/>
                </a:lnTo>
                <a:lnTo>
                  <a:pt x="3226" y="933"/>
                </a:lnTo>
                <a:lnTo>
                  <a:pt x="3226" y="1138"/>
                </a:lnTo>
                <a:lnTo>
                  <a:pt x="3412" y="1175"/>
                </a:lnTo>
                <a:lnTo>
                  <a:pt x="3580" y="1231"/>
                </a:lnTo>
                <a:lnTo>
                  <a:pt x="3729" y="1305"/>
                </a:lnTo>
                <a:lnTo>
                  <a:pt x="3766" y="1361"/>
                </a:lnTo>
                <a:lnTo>
                  <a:pt x="3766" y="1417"/>
                </a:lnTo>
                <a:lnTo>
                  <a:pt x="3766" y="1454"/>
                </a:lnTo>
                <a:lnTo>
                  <a:pt x="3729" y="1510"/>
                </a:lnTo>
                <a:lnTo>
                  <a:pt x="3543" y="1697"/>
                </a:lnTo>
                <a:lnTo>
                  <a:pt x="3505" y="1715"/>
                </a:lnTo>
                <a:lnTo>
                  <a:pt x="3431" y="1715"/>
                </a:lnTo>
                <a:lnTo>
                  <a:pt x="3375" y="1697"/>
                </a:lnTo>
                <a:lnTo>
                  <a:pt x="3282" y="1659"/>
                </a:lnTo>
                <a:lnTo>
                  <a:pt x="3170" y="1641"/>
                </a:lnTo>
                <a:lnTo>
                  <a:pt x="2722" y="1641"/>
                </a:lnTo>
                <a:lnTo>
                  <a:pt x="2648" y="1659"/>
                </a:lnTo>
                <a:lnTo>
                  <a:pt x="2592" y="1697"/>
                </a:lnTo>
                <a:lnTo>
                  <a:pt x="2555" y="1771"/>
                </a:lnTo>
                <a:lnTo>
                  <a:pt x="2536" y="1846"/>
                </a:lnTo>
                <a:lnTo>
                  <a:pt x="2555" y="1920"/>
                </a:lnTo>
                <a:lnTo>
                  <a:pt x="2573" y="1976"/>
                </a:lnTo>
                <a:lnTo>
                  <a:pt x="2629" y="2032"/>
                </a:lnTo>
                <a:lnTo>
                  <a:pt x="2685" y="2051"/>
                </a:lnTo>
                <a:lnTo>
                  <a:pt x="3393" y="2275"/>
                </a:lnTo>
                <a:lnTo>
                  <a:pt x="3505" y="2312"/>
                </a:lnTo>
                <a:lnTo>
                  <a:pt x="3598" y="2386"/>
                </a:lnTo>
                <a:lnTo>
                  <a:pt x="3692" y="2442"/>
                </a:lnTo>
                <a:lnTo>
                  <a:pt x="3766" y="2536"/>
                </a:lnTo>
                <a:lnTo>
                  <a:pt x="3822" y="2629"/>
                </a:lnTo>
                <a:lnTo>
                  <a:pt x="3878" y="2741"/>
                </a:lnTo>
                <a:lnTo>
                  <a:pt x="3897" y="2852"/>
                </a:lnTo>
                <a:lnTo>
                  <a:pt x="3915" y="2964"/>
                </a:lnTo>
                <a:lnTo>
                  <a:pt x="3897" y="3113"/>
                </a:lnTo>
                <a:lnTo>
                  <a:pt x="3859" y="3244"/>
                </a:lnTo>
                <a:lnTo>
                  <a:pt x="3785" y="3374"/>
                </a:lnTo>
                <a:lnTo>
                  <a:pt x="3710" y="3486"/>
                </a:lnTo>
                <a:lnTo>
                  <a:pt x="3598" y="3561"/>
                </a:lnTo>
                <a:lnTo>
                  <a:pt x="3487" y="3635"/>
                </a:lnTo>
                <a:lnTo>
                  <a:pt x="3375" y="3673"/>
                </a:lnTo>
                <a:lnTo>
                  <a:pt x="3226" y="3691"/>
                </a:lnTo>
                <a:lnTo>
                  <a:pt x="3226" y="3896"/>
                </a:lnTo>
                <a:lnTo>
                  <a:pt x="3226" y="3934"/>
                </a:lnTo>
                <a:lnTo>
                  <a:pt x="3188" y="3971"/>
                </a:lnTo>
                <a:lnTo>
                  <a:pt x="3132" y="4027"/>
                </a:lnTo>
                <a:lnTo>
                  <a:pt x="3021" y="4083"/>
                </a:lnTo>
                <a:lnTo>
                  <a:pt x="2909" y="4083"/>
                </a:lnTo>
                <a:lnTo>
                  <a:pt x="2797" y="4027"/>
                </a:lnTo>
                <a:lnTo>
                  <a:pt x="2741" y="3971"/>
                </a:lnTo>
                <a:lnTo>
                  <a:pt x="2704" y="3934"/>
                </a:lnTo>
                <a:lnTo>
                  <a:pt x="2704" y="3896"/>
                </a:lnTo>
                <a:lnTo>
                  <a:pt x="2704" y="3691"/>
                </a:lnTo>
                <a:lnTo>
                  <a:pt x="2573" y="3673"/>
                </a:lnTo>
                <a:lnTo>
                  <a:pt x="2443" y="3635"/>
                </a:lnTo>
                <a:lnTo>
                  <a:pt x="2331" y="3579"/>
                </a:lnTo>
                <a:lnTo>
                  <a:pt x="2200" y="3523"/>
                </a:lnTo>
                <a:lnTo>
                  <a:pt x="2163" y="3468"/>
                </a:lnTo>
                <a:lnTo>
                  <a:pt x="2163" y="3412"/>
                </a:lnTo>
                <a:lnTo>
                  <a:pt x="2163" y="3374"/>
                </a:lnTo>
                <a:lnTo>
                  <a:pt x="2200" y="3318"/>
                </a:lnTo>
                <a:lnTo>
                  <a:pt x="2387" y="3132"/>
                </a:lnTo>
                <a:lnTo>
                  <a:pt x="2424" y="3113"/>
                </a:lnTo>
                <a:lnTo>
                  <a:pt x="2499" y="3113"/>
                </a:lnTo>
                <a:lnTo>
                  <a:pt x="2555" y="3132"/>
                </a:lnTo>
                <a:lnTo>
                  <a:pt x="2648" y="3169"/>
                </a:lnTo>
                <a:lnTo>
                  <a:pt x="2760" y="3188"/>
                </a:lnTo>
                <a:lnTo>
                  <a:pt x="3207" y="3188"/>
                </a:lnTo>
                <a:lnTo>
                  <a:pt x="3282" y="3169"/>
                </a:lnTo>
                <a:lnTo>
                  <a:pt x="3337" y="3132"/>
                </a:lnTo>
                <a:lnTo>
                  <a:pt x="3375" y="3057"/>
                </a:lnTo>
                <a:lnTo>
                  <a:pt x="3393" y="2964"/>
                </a:lnTo>
                <a:lnTo>
                  <a:pt x="3375" y="2908"/>
                </a:lnTo>
                <a:lnTo>
                  <a:pt x="3356" y="2852"/>
                </a:lnTo>
                <a:lnTo>
                  <a:pt x="3300" y="2797"/>
                </a:lnTo>
                <a:lnTo>
                  <a:pt x="3244" y="2778"/>
                </a:lnTo>
                <a:lnTo>
                  <a:pt x="2536" y="2554"/>
                </a:lnTo>
                <a:lnTo>
                  <a:pt x="2424" y="2517"/>
                </a:lnTo>
                <a:lnTo>
                  <a:pt x="2331" y="2442"/>
                </a:lnTo>
                <a:lnTo>
                  <a:pt x="2238" y="2386"/>
                </a:lnTo>
                <a:lnTo>
                  <a:pt x="2163" y="2293"/>
                </a:lnTo>
                <a:lnTo>
                  <a:pt x="2107" y="2200"/>
                </a:lnTo>
                <a:lnTo>
                  <a:pt x="2051" y="2088"/>
                </a:lnTo>
                <a:lnTo>
                  <a:pt x="2033" y="1976"/>
                </a:lnTo>
                <a:lnTo>
                  <a:pt x="2014" y="1846"/>
                </a:lnTo>
                <a:lnTo>
                  <a:pt x="2033" y="1715"/>
                </a:lnTo>
                <a:lnTo>
                  <a:pt x="2070" y="1585"/>
                </a:lnTo>
                <a:lnTo>
                  <a:pt x="2145" y="1454"/>
                </a:lnTo>
                <a:lnTo>
                  <a:pt x="2219" y="1343"/>
                </a:lnTo>
                <a:lnTo>
                  <a:pt x="2331" y="1268"/>
                </a:lnTo>
                <a:lnTo>
                  <a:pt x="2443" y="1193"/>
                </a:lnTo>
                <a:lnTo>
                  <a:pt x="2573" y="1156"/>
                </a:lnTo>
                <a:lnTo>
                  <a:pt x="2704" y="1138"/>
                </a:lnTo>
                <a:lnTo>
                  <a:pt x="2704" y="933"/>
                </a:lnTo>
                <a:lnTo>
                  <a:pt x="2722" y="858"/>
                </a:lnTo>
                <a:lnTo>
                  <a:pt x="2760" y="802"/>
                </a:lnTo>
                <a:lnTo>
                  <a:pt x="2834" y="746"/>
                </a:lnTo>
                <a:close/>
                <a:moveTo>
                  <a:pt x="2965" y="1"/>
                </a:moveTo>
                <a:lnTo>
                  <a:pt x="2722" y="19"/>
                </a:lnTo>
                <a:lnTo>
                  <a:pt x="2480" y="56"/>
                </a:lnTo>
                <a:lnTo>
                  <a:pt x="2256" y="112"/>
                </a:lnTo>
                <a:lnTo>
                  <a:pt x="2033" y="187"/>
                </a:lnTo>
                <a:lnTo>
                  <a:pt x="1809" y="299"/>
                </a:lnTo>
                <a:lnTo>
                  <a:pt x="1623" y="411"/>
                </a:lnTo>
                <a:lnTo>
                  <a:pt x="1436" y="560"/>
                </a:lnTo>
                <a:lnTo>
                  <a:pt x="1268" y="709"/>
                </a:lnTo>
                <a:lnTo>
                  <a:pt x="1101" y="877"/>
                </a:lnTo>
                <a:lnTo>
                  <a:pt x="970" y="1063"/>
                </a:lnTo>
                <a:lnTo>
                  <a:pt x="840" y="1268"/>
                </a:lnTo>
                <a:lnTo>
                  <a:pt x="747" y="1473"/>
                </a:lnTo>
                <a:lnTo>
                  <a:pt x="653" y="1697"/>
                </a:lnTo>
                <a:lnTo>
                  <a:pt x="597" y="1920"/>
                </a:lnTo>
                <a:lnTo>
                  <a:pt x="560" y="2163"/>
                </a:lnTo>
                <a:lnTo>
                  <a:pt x="560" y="2405"/>
                </a:lnTo>
                <a:lnTo>
                  <a:pt x="560" y="2666"/>
                </a:lnTo>
                <a:lnTo>
                  <a:pt x="597" y="2908"/>
                </a:lnTo>
                <a:lnTo>
                  <a:pt x="653" y="3132"/>
                </a:lnTo>
                <a:lnTo>
                  <a:pt x="747" y="3356"/>
                </a:lnTo>
                <a:lnTo>
                  <a:pt x="840" y="3561"/>
                </a:lnTo>
                <a:lnTo>
                  <a:pt x="970" y="3766"/>
                </a:lnTo>
                <a:lnTo>
                  <a:pt x="1101" y="3952"/>
                </a:lnTo>
                <a:lnTo>
                  <a:pt x="1268" y="4120"/>
                </a:lnTo>
                <a:lnTo>
                  <a:pt x="1436" y="4269"/>
                </a:lnTo>
                <a:lnTo>
                  <a:pt x="1623" y="4418"/>
                </a:lnTo>
                <a:lnTo>
                  <a:pt x="1809" y="4530"/>
                </a:lnTo>
                <a:lnTo>
                  <a:pt x="2033" y="4642"/>
                </a:lnTo>
                <a:lnTo>
                  <a:pt x="2256" y="4716"/>
                </a:lnTo>
                <a:lnTo>
                  <a:pt x="2480" y="4772"/>
                </a:lnTo>
                <a:lnTo>
                  <a:pt x="2722" y="4810"/>
                </a:lnTo>
                <a:lnTo>
                  <a:pt x="2965" y="4828"/>
                </a:lnTo>
                <a:lnTo>
                  <a:pt x="3207" y="4810"/>
                </a:lnTo>
                <a:lnTo>
                  <a:pt x="3449" y="4772"/>
                </a:lnTo>
                <a:lnTo>
                  <a:pt x="3692" y="4716"/>
                </a:lnTo>
                <a:lnTo>
                  <a:pt x="3897" y="4642"/>
                </a:lnTo>
                <a:lnTo>
                  <a:pt x="4120" y="4530"/>
                </a:lnTo>
                <a:lnTo>
                  <a:pt x="4307" y="4418"/>
                </a:lnTo>
                <a:lnTo>
                  <a:pt x="4493" y="4269"/>
                </a:lnTo>
                <a:lnTo>
                  <a:pt x="4680" y="4120"/>
                </a:lnTo>
                <a:lnTo>
                  <a:pt x="4829" y="3952"/>
                </a:lnTo>
                <a:lnTo>
                  <a:pt x="4959" y="3766"/>
                </a:lnTo>
                <a:lnTo>
                  <a:pt x="5090" y="3561"/>
                </a:lnTo>
                <a:lnTo>
                  <a:pt x="5183" y="3356"/>
                </a:lnTo>
                <a:lnTo>
                  <a:pt x="5276" y="3132"/>
                </a:lnTo>
                <a:lnTo>
                  <a:pt x="5332" y="2908"/>
                </a:lnTo>
                <a:lnTo>
                  <a:pt x="5369" y="2666"/>
                </a:lnTo>
                <a:lnTo>
                  <a:pt x="5388" y="2405"/>
                </a:lnTo>
                <a:lnTo>
                  <a:pt x="5369" y="2163"/>
                </a:lnTo>
                <a:lnTo>
                  <a:pt x="5332" y="1920"/>
                </a:lnTo>
                <a:lnTo>
                  <a:pt x="5276" y="1697"/>
                </a:lnTo>
                <a:lnTo>
                  <a:pt x="5183" y="1473"/>
                </a:lnTo>
                <a:lnTo>
                  <a:pt x="5090" y="1268"/>
                </a:lnTo>
                <a:lnTo>
                  <a:pt x="4959" y="1063"/>
                </a:lnTo>
                <a:lnTo>
                  <a:pt x="4829" y="877"/>
                </a:lnTo>
                <a:lnTo>
                  <a:pt x="4680" y="709"/>
                </a:lnTo>
                <a:lnTo>
                  <a:pt x="4493" y="560"/>
                </a:lnTo>
                <a:lnTo>
                  <a:pt x="4307" y="411"/>
                </a:lnTo>
                <a:lnTo>
                  <a:pt x="4120" y="299"/>
                </a:lnTo>
                <a:lnTo>
                  <a:pt x="3897" y="187"/>
                </a:lnTo>
                <a:lnTo>
                  <a:pt x="3692" y="112"/>
                </a:lnTo>
                <a:lnTo>
                  <a:pt x="3449" y="56"/>
                </a:lnTo>
                <a:lnTo>
                  <a:pt x="3207" y="19"/>
                </a:lnTo>
                <a:lnTo>
                  <a:pt x="2965" y="1"/>
                </a:lnTo>
                <a:close/>
                <a:moveTo>
                  <a:pt x="299" y="4083"/>
                </a:moveTo>
                <a:lnTo>
                  <a:pt x="225" y="4101"/>
                </a:lnTo>
                <a:lnTo>
                  <a:pt x="169" y="4139"/>
                </a:lnTo>
                <a:lnTo>
                  <a:pt x="113" y="4195"/>
                </a:lnTo>
                <a:lnTo>
                  <a:pt x="57" y="4250"/>
                </a:lnTo>
                <a:lnTo>
                  <a:pt x="20" y="4306"/>
                </a:lnTo>
                <a:lnTo>
                  <a:pt x="1" y="4381"/>
                </a:lnTo>
                <a:lnTo>
                  <a:pt x="1" y="4455"/>
                </a:lnTo>
                <a:lnTo>
                  <a:pt x="1" y="5574"/>
                </a:lnTo>
                <a:lnTo>
                  <a:pt x="1" y="5648"/>
                </a:lnTo>
                <a:lnTo>
                  <a:pt x="20" y="5704"/>
                </a:lnTo>
                <a:lnTo>
                  <a:pt x="57" y="5779"/>
                </a:lnTo>
                <a:lnTo>
                  <a:pt x="113" y="5835"/>
                </a:lnTo>
                <a:lnTo>
                  <a:pt x="169" y="5872"/>
                </a:lnTo>
                <a:lnTo>
                  <a:pt x="225" y="5909"/>
                </a:lnTo>
                <a:lnTo>
                  <a:pt x="299" y="5928"/>
                </a:lnTo>
                <a:lnTo>
                  <a:pt x="5630" y="5928"/>
                </a:lnTo>
                <a:lnTo>
                  <a:pt x="5705" y="5909"/>
                </a:lnTo>
                <a:lnTo>
                  <a:pt x="5779" y="5872"/>
                </a:lnTo>
                <a:lnTo>
                  <a:pt x="5835" y="5835"/>
                </a:lnTo>
                <a:lnTo>
                  <a:pt x="5873" y="5779"/>
                </a:lnTo>
                <a:lnTo>
                  <a:pt x="5910" y="5704"/>
                </a:lnTo>
                <a:lnTo>
                  <a:pt x="5928" y="5648"/>
                </a:lnTo>
                <a:lnTo>
                  <a:pt x="5928" y="5574"/>
                </a:lnTo>
                <a:lnTo>
                  <a:pt x="5928" y="4455"/>
                </a:lnTo>
                <a:lnTo>
                  <a:pt x="5928" y="4381"/>
                </a:lnTo>
                <a:lnTo>
                  <a:pt x="5910" y="4306"/>
                </a:lnTo>
                <a:lnTo>
                  <a:pt x="5873" y="4250"/>
                </a:lnTo>
                <a:lnTo>
                  <a:pt x="5835" y="4195"/>
                </a:lnTo>
                <a:lnTo>
                  <a:pt x="5779" y="4139"/>
                </a:lnTo>
                <a:lnTo>
                  <a:pt x="5705" y="4101"/>
                </a:lnTo>
                <a:lnTo>
                  <a:pt x="5630" y="4083"/>
                </a:lnTo>
                <a:lnTo>
                  <a:pt x="5183" y="4083"/>
                </a:lnTo>
                <a:lnTo>
                  <a:pt x="4996" y="4288"/>
                </a:lnTo>
                <a:lnTo>
                  <a:pt x="4810" y="4493"/>
                </a:lnTo>
                <a:lnTo>
                  <a:pt x="4586" y="4661"/>
                </a:lnTo>
                <a:lnTo>
                  <a:pt x="4344" y="4828"/>
                </a:lnTo>
                <a:lnTo>
                  <a:pt x="5127" y="4828"/>
                </a:lnTo>
                <a:lnTo>
                  <a:pt x="5164" y="4847"/>
                </a:lnTo>
                <a:lnTo>
                  <a:pt x="5183" y="4884"/>
                </a:lnTo>
                <a:lnTo>
                  <a:pt x="5201" y="4921"/>
                </a:lnTo>
                <a:lnTo>
                  <a:pt x="5201" y="5108"/>
                </a:lnTo>
                <a:lnTo>
                  <a:pt x="5183" y="5145"/>
                </a:lnTo>
                <a:lnTo>
                  <a:pt x="5164" y="5164"/>
                </a:lnTo>
                <a:lnTo>
                  <a:pt x="5127" y="5182"/>
                </a:lnTo>
                <a:lnTo>
                  <a:pt x="5090" y="5201"/>
                </a:lnTo>
                <a:lnTo>
                  <a:pt x="858" y="5201"/>
                </a:lnTo>
                <a:lnTo>
                  <a:pt x="802" y="5182"/>
                </a:lnTo>
                <a:lnTo>
                  <a:pt x="765" y="5164"/>
                </a:lnTo>
                <a:lnTo>
                  <a:pt x="747" y="5145"/>
                </a:lnTo>
                <a:lnTo>
                  <a:pt x="747" y="5108"/>
                </a:lnTo>
                <a:lnTo>
                  <a:pt x="747" y="4921"/>
                </a:lnTo>
                <a:lnTo>
                  <a:pt x="747" y="4884"/>
                </a:lnTo>
                <a:lnTo>
                  <a:pt x="765" y="4847"/>
                </a:lnTo>
                <a:lnTo>
                  <a:pt x="802" y="4828"/>
                </a:lnTo>
                <a:lnTo>
                  <a:pt x="1585" y="4828"/>
                </a:lnTo>
                <a:lnTo>
                  <a:pt x="1343" y="4661"/>
                </a:lnTo>
                <a:lnTo>
                  <a:pt x="1138" y="4493"/>
                </a:lnTo>
                <a:lnTo>
                  <a:pt x="933" y="4288"/>
                </a:lnTo>
                <a:lnTo>
                  <a:pt x="747" y="4083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08" name="Google Shape;47;p7"/>
          <p:cNvGrpSpPr/>
          <p:nvPr/>
        </p:nvGrpSpPr>
        <p:grpSpPr>
          <a:xfrm>
            <a:off x="4718468" y="2975820"/>
            <a:ext cx="629347" cy="584600"/>
            <a:chOff x="2113289" y="2169107"/>
            <a:chExt cx="705671" cy="952499"/>
          </a:xfrm>
          <a:solidFill>
            <a:schemeClr val="tx1"/>
          </a:solidFill>
        </p:grpSpPr>
        <p:sp>
          <p:nvSpPr>
            <p:cNvPr id="109" name="Google Shape;48;p7"/>
            <p:cNvSpPr/>
            <p:nvPr/>
          </p:nvSpPr>
          <p:spPr>
            <a:xfrm>
              <a:off x="2154806" y="2843791"/>
              <a:ext cx="124512" cy="119062"/>
            </a:xfrm>
            <a:custGeom>
              <a:avLst/>
              <a:gdLst/>
              <a:ahLst/>
              <a:cxnLst/>
              <a:rect l="l" t="t" r="r" b="b"/>
              <a:pathLst>
                <a:path w="167693" h="119062" extrusionOk="0">
                  <a:moveTo>
                    <a:pt x="167694" y="59531"/>
                  </a:moveTo>
                  <a:cubicBezTo>
                    <a:pt x="167694" y="92409"/>
                    <a:pt x="130154" y="119063"/>
                    <a:pt x="83847" y="119063"/>
                  </a:cubicBezTo>
                  <a:cubicBezTo>
                    <a:pt x="37540" y="119063"/>
                    <a:pt x="0" y="92409"/>
                    <a:pt x="0" y="59531"/>
                  </a:cubicBezTo>
                  <a:cubicBezTo>
                    <a:pt x="0" y="26653"/>
                    <a:pt x="37540" y="0"/>
                    <a:pt x="83847" y="0"/>
                  </a:cubicBezTo>
                  <a:cubicBezTo>
                    <a:pt x="130154" y="0"/>
                    <a:pt x="167694" y="26653"/>
                    <a:pt x="167694" y="595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0" name="Google Shape;49;p7"/>
            <p:cNvSpPr/>
            <p:nvPr/>
          </p:nvSpPr>
          <p:spPr>
            <a:xfrm>
              <a:off x="2113289" y="2982703"/>
              <a:ext cx="207517" cy="138903"/>
            </a:xfrm>
            <a:custGeom>
              <a:avLst/>
              <a:gdLst/>
              <a:ahLst/>
              <a:cxnLst/>
              <a:rect l="l" t="t" r="r" b="b"/>
              <a:pathLst>
                <a:path w="279484" h="138903" extrusionOk="0">
                  <a:moveTo>
                    <a:pt x="139749" y="0"/>
                  </a:moveTo>
                  <a:cubicBezTo>
                    <a:pt x="62556" y="0"/>
                    <a:pt x="0" y="44406"/>
                    <a:pt x="0" y="99212"/>
                  </a:cubicBezTo>
                  <a:lnTo>
                    <a:pt x="0" y="138903"/>
                  </a:lnTo>
                  <a:lnTo>
                    <a:pt x="279485" y="138903"/>
                  </a:lnTo>
                  <a:lnTo>
                    <a:pt x="279485" y="99212"/>
                  </a:lnTo>
                  <a:cubicBezTo>
                    <a:pt x="279485" y="44406"/>
                    <a:pt x="216929" y="0"/>
                    <a:pt x="13974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1" name="Google Shape;50;p7"/>
            <p:cNvSpPr/>
            <p:nvPr/>
          </p:nvSpPr>
          <p:spPr>
            <a:xfrm>
              <a:off x="2403888" y="2843791"/>
              <a:ext cx="124512" cy="119062"/>
            </a:xfrm>
            <a:custGeom>
              <a:avLst/>
              <a:gdLst/>
              <a:ahLst/>
              <a:cxnLst/>
              <a:rect l="l" t="t" r="r" b="b"/>
              <a:pathLst>
                <a:path w="167693" h="119062" extrusionOk="0">
                  <a:moveTo>
                    <a:pt x="167694" y="59531"/>
                  </a:moveTo>
                  <a:cubicBezTo>
                    <a:pt x="167694" y="92409"/>
                    <a:pt x="130154" y="119063"/>
                    <a:pt x="83847" y="119063"/>
                  </a:cubicBezTo>
                  <a:cubicBezTo>
                    <a:pt x="37539" y="119063"/>
                    <a:pt x="0" y="92409"/>
                    <a:pt x="0" y="59531"/>
                  </a:cubicBezTo>
                  <a:cubicBezTo>
                    <a:pt x="0" y="26653"/>
                    <a:pt x="37539" y="0"/>
                    <a:pt x="83847" y="0"/>
                  </a:cubicBezTo>
                  <a:cubicBezTo>
                    <a:pt x="130154" y="0"/>
                    <a:pt x="167694" y="26653"/>
                    <a:pt x="167694" y="595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2" name="Google Shape;51;p7"/>
            <p:cNvSpPr/>
            <p:nvPr/>
          </p:nvSpPr>
          <p:spPr>
            <a:xfrm>
              <a:off x="2362371" y="2982703"/>
              <a:ext cx="207517" cy="138903"/>
            </a:xfrm>
            <a:custGeom>
              <a:avLst/>
              <a:gdLst/>
              <a:ahLst/>
              <a:cxnLst/>
              <a:rect l="l" t="t" r="r" b="b"/>
              <a:pathLst>
                <a:path w="279484" h="138903" extrusionOk="0">
                  <a:moveTo>
                    <a:pt x="139749" y="0"/>
                  </a:moveTo>
                  <a:cubicBezTo>
                    <a:pt x="62556" y="0"/>
                    <a:pt x="0" y="44406"/>
                    <a:pt x="0" y="99212"/>
                  </a:cubicBezTo>
                  <a:lnTo>
                    <a:pt x="0" y="138903"/>
                  </a:lnTo>
                  <a:lnTo>
                    <a:pt x="279485" y="138903"/>
                  </a:lnTo>
                  <a:lnTo>
                    <a:pt x="279485" y="99212"/>
                  </a:lnTo>
                  <a:cubicBezTo>
                    <a:pt x="279485" y="44406"/>
                    <a:pt x="216929" y="0"/>
                    <a:pt x="13974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3" name="Google Shape;52;p7"/>
            <p:cNvSpPr/>
            <p:nvPr/>
          </p:nvSpPr>
          <p:spPr>
            <a:xfrm>
              <a:off x="2652971" y="2843791"/>
              <a:ext cx="124512" cy="119062"/>
            </a:xfrm>
            <a:custGeom>
              <a:avLst/>
              <a:gdLst/>
              <a:ahLst/>
              <a:cxnLst/>
              <a:rect l="l" t="t" r="r" b="b"/>
              <a:pathLst>
                <a:path w="167693" h="119062" extrusionOk="0">
                  <a:moveTo>
                    <a:pt x="167694" y="59531"/>
                  </a:moveTo>
                  <a:cubicBezTo>
                    <a:pt x="167694" y="92409"/>
                    <a:pt x="130154" y="119063"/>
                    <a:pt x="83847" y="119063"/>
                  </a:cubicBezTo>
                  <a:cubicBezTo>
                    <a:pt x="37540" y="119063"/>
                    <a:pt x="0" y="92409"/>
                    <a:pt x="0" y="59531"/>
                  </a:cubicBezTo>
                  <a:cubicBezTo>
                    <a:pt x="0" y="26653"/>
                    <a:pt x="37540" y="0"/>
                    <a:pt x="83847" y="0"/>
                  </a:cubicBezTo>
                  <a:cubicBezTo>
                    <a:pt x="130154" y="0"/>
                    <a:pt x="167694" y="26653"/>
                    <a:pt x="167694" y="595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4" name="Google Shape;53;p7"/>
            <p:cNvSpPr/>
            <p:nvPr/>
          </p:nvSpPr>
          <p:spPr>
            <a:xfrm>
              <a:off x="2611453" y="2982703"/>
              <a:ext cx="207507" cy="138903"/>
            </a:xfrm>
            <a:custGeom>
              <a:avLst/>
              <a:gdLst/>
              <a:ahLst/>
              <a:cxnLst/>
              <a:rect l="l" t="t" r="r" b="b"/>
              <a:pathLst>
                <a:path w="279471" h="138903" extrusionOk="0">
                  <a:moveTo>
                    <a:pt x="139749" y="0"/>
                  </a:moveTo>
                  <a:cubicBezTo>
                    <a:pt x="62556" y="0"/>
                    <a:pt x="0" y="44406"/>
                    <a:pt x="0" y="99212"/>
                  </a:cubicBezTo>
                  <a:lnTo>
                    <a:pt x="0" y="138903"/>
                  </a:lnTo>
                  <a:lnTo>
                    <a:pt x="279472" y="138903"/>
                  </a:lnTo>
                  <a:lnTo>
                    <a:pt x="279472" y="99212"/>
                  </a:lnTo>
                  <a:cubicBezTo>
                    <a:pt x="279485" y="44406"/>
                    <a:pt x="216929" y="0"/>
                    <a:pt x="13974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5" name="Google Shape;54;p7"/>
            <p:cNvSpPr/>
            <p:nvPr/>
          </p:nvSpPr>
          <p:spPr>
            <a:xfrm>
              <a:off x="2154806" y="2169107"/>
              <a:ext cx="622562" cy="635003"/>
            </a:xfrm>
            <a:custGeom>
              <a:avLst/>
              <a:gdLst/>
              <a:ahLst/>
              <a:cxnLst/>
              <a:rect l="l" t="t" r="r" b="b"/>
              <a:pathLst>
                <a:path w="838468" h="635003" extrusionOk="0">
                  <a:moveTo>
                    <a:pt x="726664" y="635003"/>
                  </a:moveTo>
                  <a:cubicBezTo>
                    <a:pt x="735236" y="635003"/>
                    <a:pt x="743513" y="632212"/>
                    <a:pt x="748880" y="627212"/>
                  </a:cubicBezTo>
                  <a:cubicBezTo>
                    <a:pt x="756137" y="620468"/>
                    <a:pt x="756540" y="611210"/>
                    <a:pt x="749926" y="604152"/>
                  </a:cubicBezTo>
                  <a:cubicBezTo>
                    <a:pt x="749483" y="603666"/>
                    <a:pt x="710632" y="561832"/>
                    <a:pt x="700919" y="515941"/>
                  </a:cubicBezTo>
                  <a:lnTo>
                    <a:pt x="754622" y="515941"/>
                  </a:lnTo>
                  <a:cubicBezTo>
                    <a:pt x="800851" y="515941"/>
                    <a:pt x="838468" y="489233"/>
                    <a:pt x="838468" y="456409"/>
                  </a:cubicBezTo>
                  <a:lnTo>
                    <a:pt x="838468" y="59531"/>
                  </a:lnTo>
                  <a:cubicBezTo>
                    <a:pt x="838468" y="26708"/>
                    <a:pt x="800851" y="0"/>
                    <a:pt x="754622" y="0"/>
                  </a:cubicBezTo>
                  <a:lnTo>
                    <a:pt x="83847" y="0"/>
                  </a:lnTo>
                  <a:cubicBezTo>
                    <a:pt x="37617" y="0"/>
                    <a:pt x="0" y="26708"/>
                    <a:pt x="0" y="59531"/>
                  </a:cubicBezTo>
                  <a:lnTo>
                    <a:pt x="0" y="456409"/>
                  </a:lnTo>
                  <a:cubicBezTo>
                    <a:pt x="0" y="489242"/>
                    <a:pt x="37617" y="515941"/>
                    <a:pt x="83847" y="515941"/>
                  </a:cubicBezTo>
                  <a:lnTo>
                    <a:pt x="137522" y="515941"/>
                  </a:lnTo>
                  <a:cubicBezTo>
                    <a:pt x="127769" y="561661"/>
                    <a:pt x="88958" y="603704"/>
                    <a:pt x="88515" y="604180"/>
                  </a:cubicBezTo>
                  <a:cubicBezTo>
                    <a:pt x="81928" y="611229"/>
                    <a:pt x="82344" y="620478"/>
                    <a:pt x="89616" y="627212"/>
                  </a:cubicBezTo>
                  <a:cubicBezTo>
                    <a:pt x="95022" y="632212"/>
                    <a:pt x="103286" y="635003"/>
                    <a:pt x="111805" y="635003"/>
                  </a:cubicBezTo>
                  <a:cubicBezTo>
                    <a:pt x="114756" y="635003"/>
                    <a:pt x="117721" y="634670"/>
                    <a:pt x="120632" y="633965"/>
                  </a:cubicBezTo>
                  <a:cubicBezTo>
                    <a:pt x="127689" y="632308"/>
                    <a:pt x="281578" y="594912"/>
                    <a:pt x="304491" y="515941"/>
                  </a:cubicBezTo>
                  <a:lnTo>
                    <a:pt x="343182" y="515941"/>
                  </a:lnTo>
                  <a:lnTo>
                    <a:pt x="392712" y="621440"/>
                  </a:lnTo>
                  <a:cubicBezTo>
                    <a:pt x="396508" y="629536"/>
                    <a:pt x="407174" y="635003"/>
                    <a:pt x="419221" y="635003"/>
                  </a:cubicBezTo>
                  <a:cubicBezTo>
                    <a:pt x="431268" y="635003"/>
                    <a:pt x="441933" y="629536"/>
                    <a:pt x="445743" y="621440"/>
                  </a:cubicBezTo>
                  <a:lnTo>
                    <a:pt x="495260" y="515941"/>
                  </a:lnTo>
                  <a:lnTo>
                    <a:pt x="533829" y="515941"/>
                  </a:lnTo>
                  <a:cubicBezTo>
                    <a:pt x="556703" y="594951"/>
                    <a:pt x="710753" y="632317"/>
                    <a:pt x="717823" y="633965"/>
                  </a:cubicBezTo>
                  <a:cubicBezTo>
                    <a:pt x="720734" y="634670"/>
                    <a:pt x="723726" y="635003"/>
                    <a:pt x="726664" y="635003"/>
                  </a:cubicBezTo>
                  <a:close/>
                  <a:moveTo>
                    <a:pt x="586928" y="496091"/>
                  </a:moveTo>
                  <a:cubicBezTo>
                    <a:pt x="586928" y="485127"/>
                    <a:pt x="574398" y="476250"/>
                    <a:pt x="558970" y="476250"/>
                  </a:cubicBezTo>
                  <a:lnTo>
                    <a:pt x="475123" y="476250"/>
                  </a:lnTo>
                  <a:cubicBezTo>
                    <a:pt x="463089" y="476250"/>
                    <a:pt x="452437" y="481717"/>
                    <a:pt x="448614" y="489823"/>
                  </a:cubicBezTo>
                  <a:lnTo>
                    <a:pt x="419234" y="552402"/>
                  </a:lnTo>
                  <a:lnTo>
                    <a:pt x="389854" y="489823"/>
                  </a:lnTo>
                  <a:cubicBezTo>
                    <a:pt x="385950" y="481508"/>
                    <a:pt x="375044" y="476336"/>
                    <a:pt x="363345" y="476345"/>
                  </a:cubicBezTo>
                  <a:lnTo>
                    <a:pt x="363345" y="476250"/>
                  </a:lnTo>
                  <a:lnTo>
                    <a:pt x="279485" y="476250"/>
                  </a:lnTo>
                  <a:cubicBezTo>
                    <a:pt x="264057" y="476250"/>
                    <a:pt x="251541" y="485127"/>
                    <a:pt x="251541" y="496091"/>
                  </a:cubicBezTo>
                  <a:cubicBezTo>
                    <a:pt x="251541" y="527847"/>
                    <a:pt x="213199" y="553945"/>
                    <a:pt x="173543" y="571900"/>
                  </a:cubicBezTo>
                  <a:cubicBezTo>
                    <a:pt x="185536" y="549821"/>
                    <a:pt x="195652" y="523142"/>
                    <a:pt x="195652" y="496091"/>
                  </a:cubicBezTo>
                  <a:cubicBezTo>
                    <a:pt x="195652" y="485127"/>
                    <a:pt x="183135" y="476250"/>
                    <a:pt x="167707" y="476250"/>
                  </a:cubicBezTo>
                  <a:lnTo>
                    <a:pt x="83860" y="476250"/>
                  </a:lnTo>
                  <a:cubicBezTo>
                    <a:pt x="68446" y="476250"/>
                    <a:pt x="55916" y="467363"/>
                    <a:pt x="55916" y="456409"/>
                  </a:cubicBezTo>
                  <a:lnTo>
                    <a:pt x="55916" y="59531"/>
                  </a:lnTo>
                  <a:cubicBezTo>
                    <a:pt x="55916" y="48578"/>
                    <a:pt x="68459" y="39691"/>
                    <a:pt x="83860" y="39691"/>
                  </a:cubicBezTo>
                  <a:lnTo>
                    <a:pt x="754635" y="39691"/>
                  </a:lnTo>
                  <a:cubicBezTo>
                    <a:pt x="770036" y="39691"/>
                    <a:pt x="782593" y="48578"/>
                    <a:pt x="782593" y="59531"/>
                  </a:cubicBezTo>
                  <a:lnTo>
                    <a:pt x="782593" y="456409"/>
                  </a:lnTo>
                  <a:cubicBezTo>
                    <a:pt x="782593" y="467363"/>
                    <a:pt x="770036" y="476250"/>
                    <a:pt x="754635" y="476250"/>
                  </a:cubicBezTo>
                  <a:lnTo>
                    <a:pt x="670788" y="476250"/>
                  </a:lnTo>
                  <a:cubicBezTo>
                    <a:pt x="655360" y="476250"/>
                    <a:pt x="642830" y="485127"/>
                    <a:pt x="642830" y="496091"/>
                  </a:cubicBezTo>
                  <a:cubicBezTo>
                    <a:pt x="642830" y="523065"/>
                    <a:pt x="652919" y="549650"/>
                    <a:pt x="664845" y="571710"/>
                  </a:cubicBezTo>
                  <a:cubicBezTo>
                    <a:pt x="626517" y="554584"/>
                    <a:pt x="586928" y="528933"/>
                    <a:pt x="586928" y="49609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6" name="Google Shape;55;p7"/>
            <p:cNvSpPr/>
            <p:nvPr/>
          </p:nvSpPr>
          <p:spPr>
            <a:xfrm>
              <a:off x="2383135" y="2327860"/>
              <a:ext cx="166030" cy="198434"/>
            </a:xfrm>
            <a:custGeom>
              <a:avLst/>
              <a:gdLst/>
              <a:ahLst/>
              <a:cxnLst/>
              <a:rect l="l" t="t" r="r" b="b"/>
              <a:pathLst>
                <a:path w="223609" h="198434" extrusionOk="0">
                  <a:moveTo>
                    <a:pt x="111791" y="0"/>
                  </a:moveTo>
                  <a:cubicBezTo>
                    <a:pt x="50053" y="0"/>
                    <a:pt x="0" y="35538"/>
                    <a:pt x="0" y="79372"/>
                  </a:cubicBezTo>
                  <a:cubicBezTo>
                    <a:pt x="0" y="108671"/>
                    <a:pt x="21586" y="125730"/>
                    <a:pt x="40783" y="149419"/>
                  </a:cubicBezTo>
                  <a:cubicBezTo>
                    <a:pt x="47934" y="158258"/>
                    <a:pt x="55902" y="178584"/>
                    <a:pt x="55902" y="188509"/>
                  </a:cubicBezTo>
                  <a:cubicBezTo>
                    <a:pt x="55902" y="193986"/>
                    <a:pt x="62154" y="198434"/>
                    <a:pt x="69881" y="198434"/>
                  </a:cubicBezTo>
                  <a:lnTo>
                    <a:pt x="153728" y="198434"/>
                  </a:lnTo>
                  <a:cubicBezTo>
                    <a:pt x="161442" y="198434"/>
                    <a:pt x="167694" y="193986"/>
                    <a:pt x="167694" y="188509"/>
                  </a:cubicBezTo>
                  <a:cubicBezTo>
                    <a:pt x="167694" y="178584"/>
                    <a:pt x="175676" y="158248"/>
                    <a:pt x="182826" y="149419"/>
                  </a:cubicBezTo>
                  <a:cubicBezTo>
                    <a:pt x="202024" y="125730"/>
                    <a:pt x="223609" y="108671"/>
                    <a:pt x="223609" y="79372"/>
                  </a:cubicBezTo>
                  <a:cubicBezTo>
                    <a:pt x="223583" y="35538"/>
                    <a:pt x="173516" y="0"/>
                    <a:pt x="11179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7" name="Google Shape;56;p7"/>
            <p:cNvSpPr/>
            <p:nvPr/>
          </p:nvSpPr>
          <p:spPr>
            <a:xfrm>
              <a:off x="2424642" y="2546135"/>
              <a:ext cx="83005" cy="19850"/>
            </a:xfrm>
            <a:custGeom>
              <a:avLst/>
              <a:gdLst/>
              <a:ahLst/>
              <a:cxnLst/>
              <a:rect l="l" t="t" r="r" b="b"/>
              <a:pathLst>
                <a:path w="111791" h="19850" extrusionOk="0">
                  <a:moveTo>
                    <a:pt x="97826" y="0"/>
                  </a:moveTo>
                  <a:lnTo>
                    <a:pt x="13979" y="0"/>
                  </a:lnTo>
                  <a:cubicBezTo>
                    <a:pt x="6265" y="0"/>
                    <a:pt x="0" y="4439"/>
                    <a:pt x="0" y="9925"/>
                  </a:cubicBezTo>
                  <a:cubicBezTo>
                    <a:pt x="0" y="15411"/>
                    <a:pt x="6252" y="19850"/>
                    <a:pt x="13979" y="19850"/>
                  </a:cubicBezTo>
                  <a:lnTo>
                    <a:pt x="97826" y="19850"/>
                  </a:lnTo>
                  <a:cubicBezTo>
                    <a:pt x="105540" y="19850"/>
                    <a:pt x="111791" y="15411"/>
                    <a:pt x="111791" y="9925"/>
                  </a:cubicBezTo>
                  <a:cubicBezTo>
                    <a:pt x="111791" y="4439"/>
                    <a:pt x="105540" y="0"/>
                    <a:pt x="978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8" name="Google Shape;57;p7"/>
            <p:cNvSpPr/>
            <p:nvPr/>
          </p:nvSpPr>
          <p:spPr>
            <a:xfrm>
              <a:off x="2440204" y="2585825"/>
              <a:ext cx="51876" cy="19850"/>
            </a:xfrm>
            <a:custGeom>
              <a:avLst/>
              <a:gdLst/>
              <a:ahLst/>
              <a:cxnLst/>
              <a:rect l="l" t="t" r="r" b="b"/>
              <a:pathLst>
                <a:path w="69867" h="19850" extrusionOk="0">
                  <a:moveTo>
                    <a:pt x="55902" y="0"/>
                  </a:moveTo>
                  <a:lnTo>
                    <a:pt x="13979" y="0"/>
                  </a:lnTo>
                  <a:cubicBezTo>
                    <a:pt x="6265" y="0"/>
                    <a:pt x="0" y="4448"/>
                    <a:pt x="0" y="9925"/>
                  </a:cubicBezTo>
                  <a:cubicBezTo>
                    <a:pt x="0" y="15402"/>
                    <a:pt x="6252" y="19850"/>
                    <a:pt x="13979" y="19850"/>
                  </a:cubicBezTo>
                  <a:lnTo>
                    <a:pt x="55902" y="19850"/>
                  </a:lnTo>
                  <a:cubicBezTo>
                    <a:pt x="63616" y="19850"/>
                    <a:pt x="69868" y="15402"/>
                    <a:pt x="69868" y="9925"/>
                  </a:cubicBezTo>
                  <a:cubicBezTo>
                    <a:pt x="69868" y="4448"/>
                    <a:pt x="63616" y="0"/>
                    <a:pt x="5590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9" name="Google Shape;58;p7"/>
            <p:cNvSpPr/>
            <p:nvPr/>
          </p:nvSpPr>
          <p:spPr>
            <a:xfrm>
              <a:off x="2455777" y="2248478"/>
              <a:ext cx="20758" cy="59531"/>
            </a:xfrm>
            <a:custGeom>
              <a:avLst/>
              <a:gdLst/>
              <a:ahLst/>
              <a:cxnLst/>
              <a:rect l="l" t="t" r="r" b="b"/>
              <a:pathLst>
                <a:path w="27957" h="59531" extrusionOk="0">
                  <a:moveTo>
                    <a:pt x="13979" y="59531"/>
                  </a:moveTo>
                  <a:cubicBezTo>
                    <a:pt x="21693" y="59531"/>
                    <a:pt x="27958" y="55083"/>
                    <a:pt x="27958" y="49606"/>
                  </a:cubicBezTo>
                  <a:lnTo>
                    <a:pt x="27958" y="9925"/>
                  </a:lnTo>
                  <a:cubicBezTo>
                    <a:pt x="27958" y="4448"/>
                    <a:pt x="21706" y="0"/>
                    <a:pt x="13979" y="0"/>
                  </a:cubicBezTo>
                  <a:cubicBezTo>
                    <a:pt x="6252" y="0"/>
                    <a:pt x="0" y="4448"/>
                    <a:pt x="0" y="9925"/>
                  </a:cubicBezTo>
                  <a:lnTo>
                    <a:pt x="0" y="49616"/>
                  </a:lnTo>
                  <a:cubicBezTo>
                    <a:pt x="0" y="55093"/>
                    <a:pt x="6252" y="59531"/>
                    <a:pt x="13979" y="595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0" name="Google Shape;59;p7"/>
            <p:cNvSpPr/>
            <p:nvPr/>
          </p:nvSpPr>
          <p:spPr>
            <a:xfrm>
              <a:off x="2300091" y="2397306"/>
              <a:ext cx="62266" cy="19850"/>
            </a:xfrm>
            <a:custGeom>
              <a:avLst/>
              <a:gdLst/>
              <a:ahLst/>
              <a:cxnLst/>
              <a:rect l="l" t="t" r="r" b="b"/>
              <a:pathLst>
                <a:path w="83860" h="19850" extrusionOk="0">
                  <a:moveTo>
                    <a:pt x="69881" y="0"/>
                  </a:moveTo>
                  <a:lnTo>
                    <a:pt x="13979" y="0"/>
                  </a:lnTo>
                  <a:cubicBezTo>
                    <a:pt x="6265" y="0"/>
                    <a:pt x="0" y="4439"/>
                    <a:pt x="0" y="9925"/>
                  </a:cubicBezTo>
                  <a:cubicBezTo>
                    <a:pt x="0" y="15411"/>
                    <a:pt x="6252" y="19850"/>
                    <a:pt x="13979" y="19850"/>
                  </a:cubicBezTo>
                  <a:lnTo>
                    <a:pt x="69881" y="19850"/>
                  </a:lnTo>
                  <a:cubicBezTo>
                    <a:pt x="77595" y="19850"/>
                    <a:pt x="83860" y="15402"/>
                    <a:pt x="83860" y="9925"/>
                  </a:cubicBezTo>
                  <a:cubicBezTo>
                    <a:pt x="83860" y="4448"/>
                    <a:pt x="77595" y="0"/>
                    <a:pt x="6988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1" name="Google Shape;60;p7"/>
            <p:cNvSpPr/>
            <p:nvPr/>
          </p:nvSpPr>
          <p:spPr>
            <a:xfrm>
              <a:off x="2341615" y="2288167"/>
              <a:ext cx="50091" cy="47903"/>
            </a:xfrm>
            <a:custGeom>
              <a:avLst/>
              <a:gdLst/>
              <a:ahLst/>
              <a:cxnLst/>
              <a:rect l="l" t="t" r="r" b="b"/>
              <a:pathLst>
                <a:path w="67463" h="47903" extrusionOk="0">
                  <a:moveTo>
                    <a:pt x="63378" y="30968"/>
                  </a:moveTo>
                  <a:lnTo>
                    <a:pt x="23856" y="2908"/>
                  </a:lnTo>
                  <a:cubicBezTo>
                    <a:pt x="18396" y="-969"/>
                    <a:pt x="9555" y="-969"/>
                    <a:pt x="4095" y="2908"/>
                  </a:cubicBezTo>
                  <a:cubicBezTo>
                    <a:pt x="-1365" y="6784"/>
                    <a:pt x="-1365" y="13061"/>
                    <a:pt x="4095" y="16938"/>
                  </a:cubicBezTo>
                  <a:lnTo>
                    <a:pt x="43617" y="44998"/>
                  </a:lnTo>
                  <a:cubicBezTo>
                    <a:pt x="46354" y="46942"/>
                    <a:pt x="49936" y="47904"/>
                    <a:pt x="53504" y="47904"/>
                  </a:cubicBezTo>
                  <a:cubicBezTo>
                    <a:pt x="57073" y="47904"/>
                    <a:pt x="60655" y="46932"/>
                    <a:pt x="63378" y="44998"/>
                  </a:cubicBezTo>
                  <a:cubicBezTo>
                    <a:pt x="68825" y="41122"/>
                    <a:pt x="68825" y="34845"/>
                    <a:pt x="63378" y="3096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2" name="Google Shape;61;p7"/>
            <p:cNvSpPr/>
            <p:nvPr/>
          </p:nvSpPr>
          <p:spPr>
            <a:xfrm>
              <a:off x="2540589" y="2288167"/>
              <a:ext cx="50092" cy="47903"/>
            </a:xfrm>
            <a:custGeom>
              <a:avLst/>
              <a:gdLst/>
              <a:ahLst/>
              <a:cxnLst/>
              <a:rect l="l" t="t" r="r" b="b"/>
              <a:pathLst>
                <a:path w="67464" h="47903" extrusionOk="0">
                  <a:moveTo>
                    <a:pt x="63381" y="2908"/>
                  </a:moveTo>
                  <a:cubicBezTo>
                    <a:pt x="57921" y="-969"/>
                    <a:pt x="49081" y="-969"/>
                    <a:pt x="43607" y="2908"/>
                  </a:cubicBezTo>
                  <a:lnTo>
                    <a:pt x="4085" y="30968"/>
                  </a:lnTo>
                  <a:cubicBezTo>
                    <a:pt x="-1362" y="34845"/>
                    <a:pt x="-1362" y="41122"/>
                    <a:pt x="4085" y="44998"/>
                  </a:cubicBezTo>
                  <a:cubicBezTo>
                    <a:pt x="6822" y="46942"/>
                    <a:pt x="10404" y="47904"/>
                    <a:pt x="13959" y="47904"/>
                  </a:cubicBezTo>
                  <a:cubicBezTo>
                    <a:pt x="17541" y="47904"/>
                    <a:pt x="21109" y="46932"/>
                    <a:pt x="23846" y="44998"/>
                  </a:cubicBezTo>
                  <a:lnTo>
                    <a:pt x="63368" y="16938"/>
                  </a:lnTo>
                  <a:cubicBezTo>
                    <a:pt x="68828" y="13061"/>
                    <a:pt x="68828" y="6784"/>
                    <a:pt x="63381" y="290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3" name="Google Shape;62;p7"/>
            <p:cNvSpPr/>
            <p:nvPr/>
          </p:nvSpPr>
          <p:spPr>
            <a:xfrm>
              <a:off x="2569936" y="2397306"/>
              <a:ext cx="62256" cy="19850"/>
            </a:xfrm>
            <a:custGeom>
              <a:avLst/>
              <a:gdLst/>
              <a:ahLst/>
              <a:cxnLst/>
              <a:rect l="l" t="t" r="r" b="b"/>
              <a:pathLst>
                <a:path w="83846" h="19850" extrusionOk="0">
                  <a:moveTo>
                    <a:pt x="69881" y="0"/>
                  </a:moveTo>
                  <a:lnTo>
                    <a:pt x="13992" y="0"/>
                  </a:lnTo>
                  <a:cubicBezTo>
                    <a:pt x="6265" y="0"/>
                    <a:pt x="0" y="4439"/>
                    <a:pt x="0" y="9925"/>
                  </a:cubicBezTo>
                  <a:cubicBezTo>
                    <a:pt x="0" y="15411"/>
                    <a:pt x="6265" y="19850"/>
                    <a:pt x="13992" y="19850"/>
                  </a:cubicBezTo>
                  <a:lnTo>
                    <a:pt x="69881" y="19850"/>
                  </a:lnTo>
                  <a:cubicBezTo>
                    <a:pt x="77595" y="19850"/>
                    <a:pt x="83847" y="15411"/>
                    <a:pt x="83847" y="9925"/>
                  </a:cubicBezTo>
                  <a:cubicBezTo>
                    <a:pt x="83847" y="4439"/>
                    <a:pt x="77595" y="0"/>
                    <a:pt x="6988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35" name="Rectángulo 134"/>
          <p:cNvSpPr/>
          <p:nvPr/>
        </p:nvSpPr>
        <p:spPr>
          <a:xfrm>
            <a:off x="7472297" y="1122621"/>
            <a:ext cx="1383712" cy="3103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2700" marR="28862">
              <a:lnSpc>
                <a:spcPts val="1660"/>
              </a:lnSpc>
              <a:spcBef>
                <a:spcPts val="83"/>
              </a:spcBef>
            </a:pPr>
            <a:r>
              <a:rPr lang="es-EC" sz="1600" dirty="0">
                <a:solidFill>
                  <a:srgbClr val="3AEED2"/>
                </a:solidFill>
                <a:latin typeface="Agency FB" panose="020B0503020202020204" pitchFamily="34" charset="0"/>
                <a:cs typeface="Century Gothic"/>
              </a:rPr>
              <a:t>Gestión ambiental</a:t>
            </a:r>
          </a:p>
        </p:txBody>
      </p:sp>
      <p:sp>
        <p:nvSpPr>
          <p:cNvPr id="136" name="Rectángulo 135"/>
          <p:cNvSpPr/>
          <p:nvPr/>
        </p:nvSpPr>
        <p:spPr>
          <a:xfrm>
            <a:off x="8890931" y="2533795"/>
            <a:ext cx="3087319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>
              <a:lnSpc>
                <a:spcPts val="1800"/>
              </a:lnSpc>
              <a:spcBef>
                <a:spcPts val="6"/>
              </a:spcBef>
            </a:pPr>
            <a:r>
              <a:rPr lang="es-EC" sz="1600" dirty="0">
                <a:solidFill>
                  <a:srgbClr val="6E6E7C"/>
                </a:solidFill>
                <a:latin typeface="Agency FB" panose="020B0503020202020204" pitchFamily="34" charset="0"/>
                <a:cs typeface="Century Gothic"/>
              </a:rPr>
              <a:t>Fomento y desarrollo productivo</a:t>
            </a:r>
          </a:p>
        </p:txBody>
      </p:sp>
      <p:sp>
        <p:nvSpPr>
          <p:cNvPr id="137" name="Rectángulo 136"/>
          <p:cNvSpPr/>
          <p:nvPr/>
        </p:nvSpPr>
        <p:spPr>
          <a:xfrm>
            <a:off x="7535268" y="5976217"/>
            <a:ext cx="1223412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2700" marR="28862">
              <a:lnSpc>
                <a:spcPts val="1800"/>
              </a:lnSpc>
            </a:pPr>
            <a:r>
              <a:rPr lang="es-EC" sz="1600" dirty="0">
                <a:solidFill>
                  <a:srgbClr val="6E6E7C"/>
                </a:solidFill>
                <a:latin typeface="Agency FB" panose="020B0503020202020204" pitchFamily="34" charset="0"/>
                <a:cs typeface="Century Gothic"/>
              </a:rPr>
              <a:t>Riego y drenaje</a:t>
            </a:r>
          </a:p>
        </p:txBody>
      </p:sp>
      <p:sp>
        <p:nvSpPr>
          <p:cNvPr id="138" name="Rectángulo 137"/>
          <p:cNvSpPr/>
          <p:nvPr/>
        </p:nvSpPr>
        <p:spPr>
          <a:xfrm>
            <a:off x="8899408" y="4516794"/>
            <a:ext cx="750526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2700" marR="28862">
              <a:lnSpc>
                <a:spcPts val="1800"/>
              </a:lnSpc>
            </a:pPr>
            <a:r>
              <a:rPr lang="es-EC" sz="1600" dirty="0">
                <a:solidFill>
                  <a:srgbClr val="6E6E7C"/>
                </a:solidFill>
                <a:latin typeface="Agency FB" panose="020B0503020202020204" pitchFamily="34" charset="0"/>
                <a:cs typeface="Century Gothic"/>
              </a:rPr>
              <a:t>Turismo</a:t>
            </a:r>
          </a:p>
        </p:txBody>
      </p:sp>
      <p:sp>
        <p:nvSpPr>
          <p:cNvPr id="139" name="Rectángulo 138"/>
          <p:cNvSpPr/>
          <p:nvPr/>
        </p:nvSpPr>
        <p:spPr>
          <a:xfrm>
            <a:off x="2564030" y="5970958"/>
            <a:ext cx="2142012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marR="28862">
              <a:lnSpc>
                <a:spcPts val="1800"/>
              </a:lnSpc>
            </a:pPr>
            <a:r>
              <a:rPr lang="es-EC" sz="1600" dirty="0">
                <a:solidFill>
                  <a:srgbClr val="6E6E7C"/>
                </a:solidFill>
                <a:latin typeface="Agency FB" panose="020B0503020202020204" pitchFamily="34" charset="0"/>
                <a:cs typeface="Century Gothic"/>
              </a:rPr>
              <a:t>Cooperación internacional</a:t>
            </a:r>
          </a:p>
        </p:txBody>
      </p:sp>
      <p:sp>
        <p:nvSpPr>
          <p:cNvPr id="140" name="Rectángulo 139"/>
          <p:cNvSpPr/>
          <p:nvPr/>
        </p:nvSpPr>
        <p:spPr>
          <a:xfrm>
            <a:off x="1827184" y="4503321"/>
            <a:ext cx="1375698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2700" marR="28862">
              <a:lnSpc>
                <a:spcPts val="1805"/>
              </a:lnSpc>
              <a:spcBef>
                <a:spcPts val="0"/>
              </a:spcBef>
            </a:pPr>
            <a:r>
              <a:rPr lang="es-EC" sz="1600" dirty="0">
                <a:solidFill>
                  <a:srgbClr val="6E6E7C"/>
                </a:solidFill>
                <a:latin typeface="Agency FB" panose="020B0503020202020204" pitchFamily="34" charset="0"/>
                <a:cs typeface="Century Gothic"/>
              </a:rPr>
              <a:t>Ingresos y gastos</a:t>
            </a:r>
          </a:p>
        </p:txBody>
      </p:sp>
      <p:sp>
        <p:nvSpPr>
          <p:cNvPr id="141" name="Rectángulo 140"/>
          <p:cNvSpPr/>
          <p:nvPr/>
        </p:nvSpPr>
        <p:spPr>
          <a:xfrm>
            <a:off x="1850366" y="2522191"/>
            <a:ext cx="1891091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marR="28862">
              <a:lnSpc>
                <a:spcPts val="1800"/>
              </a:lnSpc>
            </a:pPr>
            <a:r>
              <a:rPr lang="es-EC" sz="1600" dirty="0">
                <a:solidFill>
                  <a:srgbClr val="6E6E7C"/>
                </a:solidFill>
                <a:latin typeface="Agency FB" panose="020B0503020202020204" pitchFamily="34" charset="0"/>
                <a:cs typeface="Century Gothic"/>
              </a:rPr>
              <a:t>Gestión de riesgos</a:t>
            </a:r>
          </a:p>
        </p:txBody>
      </p:sp>
      <p:sp>
        <p:nvSpPr>
          <p:cNvPr id="142" name="Rectángulo 141"/>
          <p:cNvSpPr/>
          <p:nvPr/>
        </p:nvSpPr>
        <p:spPr>
          <a:xfrm>
            <a:off x="3969861" y="1104873"/>
            <a:ext cx="724878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2700" marR="28862">
              <a:lnSpc>
                <a:spcPts val="1800"/>
              </a:lnSpc>
            </a:pPr>
            <a:r>
              <a:rPr lang="es-EC" sz="1600" dirty="0" smtClean="0">
                <a:solidFill>
                  <a:srgbClr val="6E6E7C"/>
                </a:solidFill>
                <a:latin typeface="Agency FB" panose="020B0503020202020204" pitchFamily="34" charset="0"/>
                <a:cs typeface="Century Gothic"/>
              </a:rPr>
              <a:t>Vialidad</a:t>
            </a:r>
            <a:endParaRPr lang="es-EC" sz="1600" dirty="0">
              <a:solidFill>
                <a:srgbClr val="6E6E7C"/>
              </a:solidFill>
              <a:latin typeface="Agency FB" panose="020B0503020202020204" pitchFamily="34" charset="0"/>
              <a:cs typeface="Century Gothic"/>
            </a:endParaRPr>
          </a:p>
        </p:txBody>
      </p:sp>
      <p:pic>
        <p:nvPicPr>
          <p:cNvPr id="144" name="Imagen 14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2743" y="4570492"/>
            <a:ext cx="511987" cy="511987"/>
          </a:xfrm>
          <a:prstGeom prst="rect">
            <a:avLst/>
          </a:prstGeom>
        </p:spPr>
      </p:pic>
      <p:sp>
        <p:nvSpPr>
          <p:cNvPr id="147" name="Título 1"/>
          <p:cNvSpPr>
            <a:spLocks noGrp="1"/>
          </p:cNvSpPr>
          <p:nvPr>
            <p:ph type="title"/>
          </p:nvPr>
        </p:nvSpPr>
        <p:spPr>
          <a:xfrm>
            <a:off x="4627746" y="320185"/>
            <a:ext cx="2696571" cy="424732"/>
          </a:xfrm>
        </p:spPr>
        <p:txBody>
          <a:bodyPr wrap="none">
            <a:spAutoFit/>
          </a:bodyPr>
          <a:lstStyle/>
          <a:p>
            <a:pPr algn="ctr"/>
            <a:r>
              <a:rPr lang="es-EC" sz="2400" dirty="0">
                <a:solidFill>
                  <a:srgbClr val="3AEED2"/>
                </a:solidFill>
                <a:latin typeface="Agency FB" panose="020B0503020202020204" pitchFamily="34" charset="0"/>
                <a:ea typeface="+mn-ea"/>
                <a:cs typeface="+mn-cs"/>
              </a:rPr>
              <a:t>Temáticas Investigadas </a:t>
            </a:r>
          </a:p>
        </p:txBody>
      </p:sp>
      <p:sp>
        <p:nvSpPr>
          <p:cNvPr id="148" name="Rectángulo 147"/>
          <p:cNvSpPr/>
          <p:nvPr/>
        </p:nvSpPr>
        <p:spPr>
          <a:xfrm>
            <a:off x="7006713" y="1026584"/>
            <a:ext cx="35458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C" sz="2400" b="1" dirty="0">
                <a:solidFill>
                  <a:srgbClr val="3AEED2"/>
                </a:solidFill>
              </a:rPr>
              <a:t>1</a:t>
            </a:r>
          </a:p>
        </p:txBody>
      </p:sp>
      <p:sp>
        <p:nvSpPr>
          <p:cNvPr id="149" name="Rectángulo 148"/>
          <p:cNvSpPr/>
          <p:nvPr/>
        </p:nvSpPr>
        <p:spPr>
          <a:xfrm>
            <a:off x="8411829" y="2463245"/>
            <a:ext cx="35779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C" sz="2400" b="1" dirty="0" smtClean="0">
                <a:solidFill>
                  <a:srgbClr val="3AEED2"/>
                </a:solidFill>
              </a:rPr>
              <a:t>2</a:t>
            </a:r>
            <a:endParaRPr lang="es-EC" sz="2400" b="1" dirty="0">
              <a:solidFill>
                <a:srgbClr val="3AEED2"/>
              </a:solidFill>
            </a:endParaRPr>
          </a:p>
        </p:txBody>
      </p:sp>
      <p:sp>
        <p:nvSpPr>
          <p:cNvPr id="150" name="Rectángulo 149"/>
          <p:cNvSpPr/>
          <p:nvPr/>
        </p:nvSpPr>
        <p:spPr>
          <a:xfrm>
            <a:off x="8439921" y="4434070"/>
            <a:ext cx="35779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C" sz="2400" b="1" dirty="0">
                <a:solidFill>
                  <a:srgbClr val="3AEED2"/>
                </a:solidFill>
              </a:rPr>
              <a:t>3</a:t>
            </a:r>
          </a:p>
        </p:txBody>
      </p:sp>
      <p:sp>
        <p:nvSpPr>
          <p:cNvPr id="151" name="Rectángulo 150"/>
          <p:cNvSpPr/>
          <p:nvPr/>
        </p:nvSpPr>
        <p:spPr>
          <a:xfrm>
            <a:off x="7070018" y="5854759"/>
            <a:ext cx="35779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C" sz="2400" b="1" dirty="0">
                <a:solidFill>
                  <a:srgbClr val="3AEED2"/>
                </a:solidFill>
              </a:rPr>
              <a:t>4</a:t>
            </a:r>
          </a:p>
        </p:txBody>
      </p:sp>
      <p:sp>
        <p:nvSpPr>
          <p:cNvPr id="152" name="Rectángulo 151"/>
          <p:cNvSpPr/>
          <p:nvPr/>
        </p:nvSpPr>
        <p:spPr>
          <a:xfrm>
            <a:off x="4835873" y="5852026"/>
            <a:ext cx="35779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C" sz="2400" b="1" dirty="0">
                <a:solidFill>
                  <a:srgbClr val="3AEED2"/>
                </a:solidFill>
              </a:rPr>
              <a:t>5</a:t>
            </a:r>
          </a:p>
        </p:txBody>
      </p:sp>
      <p:sp>
        <p:nvSpPr>
          <p:cNvPr id="153" name="Rectángulo 152"/>
          <p:cNvSpPr/>
          <p:nvPr/>
        </p:nvSpPr>
        <p:spPr>
          <a:xfrm>
            <a:off x="3487335" y="4373152"/>
            <a:ext cx="35779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C" sz="2400" b="1" dirty="0">
                <a:solidFill>
                  <a:srgbClr val="3AEED2"/>
                </a:solidFill>
              </a:rPr>
              <a:t>6</a:t>
            </a:r>
          </a:p>
        </p:txBody>
      </p:sp>
      <p:sp>
        <p:nvSpPr>
          <p:cNvPr id="154" name="Rectángulo 153"/>
          <p:cNvSpPr/>
          <p:nvPr/>
        </p:nvSpPr>
        <p:spPr>
          <a:xfrm>
            <a:off x="3495069" y="2476402"/>
            <a:ext cx="35779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C" sz="2400" b="1" dirty="0">
                <a:solidFill>
                  <a:srgbClr val="3AEED2"/>
                </a:solidFill>
              </a:rPr>
              <a:t>7</a:t>
            </a:r>
          </a:p>
        </p:txBody>
      </p:sp>
      <p:sp>
        <p:nvSpPr>
          <p:cNvPr id="155" name="Rectángulo 154"/>
          <p:cNvSpPr/>
          <p:nvPr/>
        </p:nvSpPr>
        <p:spPr>
          <a:xfrm>
            <a:off x="4853628" y="1061999"/>
            <a:ext cx="35779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C" sz="2400" b="1" dirty="0">
                <a:solidFill>
                  <a:srgbClr val="3AEED2"/>
                </a:solidFill>
              </a:rPr>
              <a:t>8</a:t>
            </a:r>
          </a:p>
        </p:txBody>
      </p:sp>
      <p:sp>
        <p:nvSpPr>
          <p:cNvPr id="86" name="Google Shape;92;p7"/>
          <p:cNvSpPr/>
          <p:nvPr/>
        </p:nvSpPr>
        <p:spPr>
          <a:xfrm>
            <a:off x="6323522" y="2274901"/>
            <a:ext cx="610428" cy="586550"/>
          </a:xfrm>
          <a:custGeom>
            <a:avLst/>
            <a:gdLst/>
            <a:ahLst/>
            <a:cxnLst/>
            <a:rect l="l" t="t" r="r" b="b"/>
            <a:pathLst>
              <a:path w="9244" h="9415" extrusionOk="0">
                <a:moveTo>
                  <a:pt x="9200" y="5328"/>
                </a:moveTo>
                <a:lnTo>
                  <a:pt x="9200" y="5328"/>
                </a:lnTo>
                <a:lnTo>
                  <a:pt x="9115" y="5071"/>
                </a:lnTo>
                <a:lnTo>
                  <a:pt x="9029" y="4836"/>
                </a:lnTo>
                <a:lnTo>
                  <a:pt x="8922" y="4601"/>
                </a:lnTo>
                <a:lnTo>
                  <a:pt x="8815" y="4365"/>
                </a:lnTo>
                <a:lnTo>
                  <a:pt x="8815" y="4365"/>
                </a:lnTo>
                <a:lnTo>
                  <a:pt x="8708" y="4173"/>
                </a:lnTo>
                <a:lnTo>
                  <a:pt x="8559" y="3937"/>
                </a:lnTo>
                <a:lnTo>
                  <a:pt x="8494" y="3831"/>
                </a:lnTo>
                <a:lnTo>
                  <a:pt x="8409" y="3724"/>
                </a:lnTo>
                <a:lnTo>
                  <a:pt x="8323" y="3659"/>
                </a:lnTo>
                <a:lnTo>
                  <a:pt x="8238" y="3617"/>
                </a:lnTo>
                <a:lnTo>
                  <a:pt x="8238" y="3617"/>
                </a:lnTo>
                <a:lnTo>
                  <a:pt x="8131" y="3617"/>
                </a:lnTo>
                <a:lnTo>
                  <a:pt x="8002" y="3638"/>
                </a:lnTo>
                <a:lnTo>
                  <a:pt x="7895" y="3702"/>
                </a:lnTo>
                <a:lnTo>
                  <a:pt x="7767" y="3766"/>
                </a:lnTo>
                <a:lnTo>
                  <a:pt x="7553" y="3937"/>
                </a:lnTo>
                <a:lnTo>
                  <a:pt x="7360" y="4087"/>
                </a:lnTo>
                <a:lnTo>
                  <a:pt x="7360" y="4087"/>
                </a:lnTo>
                <a:lnTo>
                  <a:pt x="6975" y="4301"/>
                </a:lnTo>
                <a:lnTo>
                  <a:pt x="6804" y="4430"/>
                </a:lnTo>
                <a:lnTo>
                  <a:pt x="6740" y="4515"/>
                </a:lnTo>
                <a:lnTo>
                  <a:pt x="6676" y="4601"/>
                </a:lnTo>
                <a:lnTo>
                  <a:pt x="6676" y="4601"/>
                </a:lnTo>
                <a:lnTo>
                  <a:pt x="6654" y="4708"/>
                </a:lnTo>
                <a:lnTo>
                  <a:pt x="6676" y="4836"/>
                </a:lnTo>
                <a:lnTo>
                  <a:pt x="6719" y="4964"/>
                </a:lnTo>
                <a:lnTo>
                  <a:pt x="6761" y="5093"/>
                </a:lnTo>
                <a:lnTo>
                  <a:pt x="6911" y="5350"/>
                </a:lnTo>
                <a:lnTo>
                  <a:pt x="7018" y="5564"/>
                </a:lnTo>
                <a:lnTo>
                  <a:pt x="7018" y="5564"/>
                </a:lnTo>
                <a:lnTo>
                  <a:pt x="7232" y="5970"/>
                </a:lnTo>
                <a:lnTo>
                  <a:pt x="7446" y="6355"/>
                </a:lnTo>
                <a:lnTo>
                  <a:pt x="7446" y="6355"/>
                </a:lnTo>
                <a:lnTo>
                  <a:pt x="7532" y="6548"/>
                </a:lnTo>
                <a:lnTo>
                  <a:pt x="7553" y="6612"/>
                </a:lnTo>
                <a:lnTo>
                  <a:pt x="7553" y="6676"/>
                </a:lnTo>
                <a:lnTo>
                  <a:pt x="7532" y="6719"/>
                </a:lnTo>
                <a:lnTo>
                  <a:pt x="7467" y="6740"/>
                </a:lnTo>
                <a:lnTo>
                  <a:pt x="7275" y="6805"/>
                </a:lnTo>
                <a:lnTo>
                  <a:pt x="7275" y="6805"/>
                </a:lnTo>
                <a:lnTo>
                  <a:pt x="7061" y="6847"/>
                </a:lnTo>
                <a:lnTo>
                  <a:pt x="6804" y="6890"/>
                </a:lnTo>
                <a:lnTo>
                  <a:pt x="6654" y="6890"/>
                </a:lnTo>
                <a:lnTo>
                  <a:pt x="6547" y="6869"/>
                </a:lnTo>
                <a:lnTo>
                  <a:pt x="6462" y="6847"/>
                </a:lnTo>
                <a:lnTo>
                  <a:pt x="6398" y="6783"/>
                </a:lnTo>
                <a:lnTo>
                  <a:pt x="6398" y="6783"/>
                </a:lnTo>
                <a:lnTo>
                  <a:pt x="6376" y="6719"/>
                </a:lnTo>
                <a:lnTo>
                  <a:pt x="6376" y="6612"/>
                </a:lnTo>
                <a:lnTo>
                  <a:pt x="6376" y="6355"/>
                </a:lnTo>
                <a:lnTo>
                  <a:pt x="6376" y="6248"/>
                </a:lnTo>
                <a:lnTo>
                  <a:pt x="6355" y="6163"/>
                </a:lnTo>
                <a:lnTo>
                  <a:pt x="6312" y="6120"/>
                </a:lnTo>
                <a:lnTo>
                  <a:pt x="6291" y="6098"/>
                </a:lnTo>
                <a:lnTo>
                  <a:pt x="6248" y="6098"/>
                </a:lnTo>
                <a:lnTo>
                  <a:pt x="6184" y="6098"/>
                </a:lnTo>
                <a:lnTo>
                  <a:pt x="6184" y="6098"/>
                </a:lnTo>
                <a:lnTo>
                  <a:pt x="6120" y="6141"/>
                </a:lnTo>
                <a:lnTo>
                  <a:pt x="6034" y="6205"/>
                </a:lnTo>
                <a:lnTo>
                  <a:pt x="5863" y="6355"/>
                </a:lnTo>
                <a:lnTo>
                  <a:pt x="5585" y="6698"/>
                </a:lnTo>
                <a:lnTo>
                  <a:pt x="5585" y="6698"/>
                </a:lnTo>
                <a:lnTo>
                  <a:pt x="5392" y="6869"/>
                </a:lnTo>
                <a:lnTo>
                  <a:pt x="5157" y="7083"/>
                </a:lnTo>
                <a:lnTo>
                  <a:pt x="4943" y="7275"/>
                </a:lnTo>
                <a:lnTo>
                  <a:pt x="4857" y="7382"/>
                </a:lnTo>
                <a:lnTo>
                  <a:pt x="4772" y="7511"/>
                </a:lnTo>
                <a:lnTo>
                  <a:pt x="4772" y="7511"/>
                </a:lnTo>
                <a:lnTo>
                  <a:pt x="4750" y="7596"/>
                </a:lnTo>
                <a:lnTo>
                  <a:pt x="4750" y="7682"/>
                </a:lnTo>
                <a:lnTo>
                  <a:pt x="4772" y="7767"/>
                </a:lnTo>
                <a:lnTo>
                  <a:pt x="4814" y="7832"/>
                </a:lnTo>
                <a:lnTo>
                  <a:pt x="4943" y="8003"/>
                </a:lnTo>
                <a:lnTo>
                  <a:pt x="5071" y="8131"/>
                </a:lnTo>
                <a:lnTo>
                  <a:pt x="5071" y="8131"/>
                </a:lnTo>
                <a:lnTo>
                  <a:pt x="5349" y="8516"/>
                </a:lnTo>
                <a:lnTo>
                  <a:pt x="5478" y="8709"/>
                </a:lnTo>
                <a:lnTo>
                  <a:pt x="5627" y="8901"/>
                </a:lnTo>
                <a:lnTo>
                  <a:pt x="5627" y="8901"/>
                </a:lnTo>
                <a:lnTo>
                  <a:pt x="5756" y="9051"/>
                </a:lnTo>
                <a:lnTo>
                  <a:pt x="5799" y="9137"/>
                </a:lnTo>
                <a:lnTo>
                  <a:pt x="5884" y="9201"/>
                </a:lnTo>
                <a:lnTo>
                  <a:pt x="5884" y="9201"/>
                </a:lnTo>
                <a:lnTo>
                  <a:pt x="6034" y="9286"/>
                </a:lnTo>
                <a:lnTo>
                  <a:pt x="6120" y="9351"/>
                </a:lnTo>
                <a:lnTo>
                  <a:pt x="6141" y="9393"/>
                </a:lnTo>
                <a:lnTo>
                  <a:pt x="6162" y="9415"/>
                </a:lnTo>
                <a:lnTo>
                  <a:pt x="6162" y="9415"/>
                </a:lnTo>
                <a:lnTo>
                  <a:pt x="6226" y="9415"/>
                </a:lnTo>
                <a:lnTo>
                  <a:pt x="6291" y="9393"/>
                </a:lnTo>
                <a:lnTo>
                  <a:pt x="6333" y="9372"/>
                </a:lnTo>
                <a:lnTo>
                  <a:pt x="6376" y="9329"/>
                </a:lnTo>
                <a:lnTo>
                  <a:pt x="6419" y="9244"/>
                </a:lnTo>
                <a:lnTo>
                  <a:pt x="6419" y="9137"/>
                </a:lnTo>
                <a:lnTo>
                  <a:pt x="6398" y="8880"/>
                </a:lnTo>
                <a:lnTo>
                  <a:pt x="6419" y="8773"/>
                </a:lnTo>
                <a:lnTo>
                  <a:pt x="6440" y="8666"/>
                </a:lnTo>
                <a:lnTo>
                  <a:pt x="6440" y="8666"/>
                </a:lnTo>
                <a:lnTo>
                  <a:pt x="6505" y="8623"/>
                </a:lnTo>
                <a:lnTo>
                  <a:pt x="6612" y="8602"/>
                </a:lnTo>
                <a:lnTo>
                  <a:pt x="6740" y="8580"/>
                </a:lnTo>
                <a:lnTo>
                  <a:pt x="6890" y="8580"/>
                </a:lnTo>
                <a:lnTo>
                  <a:pt x="7189" y="8602"/>
                </a:lnTo>
                <a:lnTo>
                  <a:pt x="7318" y="8602"/>
                </a:lnTo>
                <a:lnTo>
                  <a:pt x="7403" y="8602"/>
                </a:lnTo>
                <a:lnTo>
                  <a:pt x="7403" y="8602"/>
                </a:lnTo>
                <a:lnTo>
                  <a:pt x="7639" y="8516"/>
                </a:lnTo>
                <a:lnTo>
                  <a:pt x="7874" y="8409"/>
                </a:lnTo>
                <a:lnTo>
                  <a:pt x="8067" y="8259"/>
                </a:lnTo>
                <a:lnTo>
                  <a:pt x="8259" y="8088"/>
                </a:lnTo>
                <a:lnTo>
                  <a:pt x="8430" y="7874"/>
                </a:lnTo>
                <a:lnTo>
                  <a:pt x="8580" y="7682"/>
                </a:lnTo>
                <a:lnTo>
                  <a:pt x="8730" y="7446"/>
                </a:lnTo>
                <a:lnTo>
                  <a:pt x="8837" y="7232"/>
                </a:lnTo>
                <a:lnTo>
                  <a:pt x="8837" y="7232"/>
                </a:lnTo>
                <a:lnTo>
                  <a:pt x="9029" y="6783"/>
                </a:lnTo>
                <a:lnTo>
                  <a:pt x="9115" y="6548"/>
                </a:lnTo>
                <a:lnTo>
                  <a:pt x="9179" y="6291"/>
                </a:lnTo>
                <a:lnTo>
                  <a:pt x="9222" y="6056"/>
                </a:lnTo>
                <a:lnTo>
                  <a:pt x="9243" y="5799"/>
                </a:lnTo>
                <a:lnTo>
                  <a:pt x="9243" y="5564"/>
                </a:lnTo>
                <a:lnTo>
                  <a:pt x="9200" y="5328"/>
                </a:lnTo>
                <a:lnTo>
                  <a:pt x="9200" y="5328"/>
                </a:lnTo>
                <a:close/>
                <a:moveTo>
                  <a:pt x="7146" y="4858"/>
                </a:moveTo>
                <a:lnTo>
                  <a:pt x="7146" y="4858"/>
                </a:lnTo>
                <a:lnTo>
                  <a:pt x="7189" y="4793"/>
                </a:lnTo>
                <a:lnTo>
                  <a:pt x="7253" y="4708"/>
                </a:lnTo>
                <a:lnTo>
                  <a:pt x="7425" y="4558"/>
                </a:lnTo>
                <a:lnTo>
                  <a:pt x="7788" y="4301"/>
                </a:lnTo>
                <a:lnTo>
                  <a:pt x="7788" y="4301"/>
                </a:lnTo>
                <a:lnTo>
                  <a:pt x="7938" y="4173"/>
                </a:lnTo>
                <a:lnTo>
                  <a:pt x="8024" y="4151"/>
                </a:lnTo>
                <a:lnTo>
                  <a:pt x="8067" y="4151"/>
                </a:lnTo>
                <a:lnTo>
                  <a:pt x="8109" y="4151"/>
                </a:lnTo>
                <a:lnTo>
                  <a:pt x="8109" y="4151"/>
                </a:lnTo>
                <a:lnTo>
                  <a:pt x="8173" y="4216"/>
                </a:lnTo>
                <a:lnTo>
                  <a:pt x="8195" y="4301"/>
                </a:lnTo>
                <a:lnTo>
                  <a:pt x="8216" y="4387"/>
                </a:lnTo>
                <a:lnTo>
                  <a:pt x="8195" y="4451"/>
                </a:lnTo>
                <a:lnTo>
                  <a:pt x="8195" y="4451"/>
                </a:lnTo>
                <a:lnTo>
                  <a:pt x="8131" y="4494"/>
                </a:lnTo>
                <a:lnTo>
                  <a:pt x="8024" y="4558"/>
                </a:lnTo>
                <a:lnTo>
                  <a:pt x="7917" y="4601"/>
                </a:lnTo>
                <a:lnTo>
                  <a:pt x="7831" y="4644"/>
                </a:lnTo>
                <a:lnTo>
                  <a:pt x="7831" y="4644"/>
                </a:lnTo>
                <a:lnTo>
                  <a:pt x="7681" y="4751"/>
                </a:lnTo>
                <a:lnTo>
                  <a:pt x="7553" y="4879"/>
                </a:lnTo>
                <a:lnTo>
                  <a:pt x="7553" y="4879"/>
                </a:lnTo>
                <a:lnTo>
                  <a:pt x="7467" y="5029"/>
                </a:lnTo>
                <a:lnTo>
                  <a:pt x="7446" y="5093"/>
                </a:lnTo>
                <a:lnTo>
                  <a:pt x="7425" y="5178"/>
                </a:lnTo>
                <a:lnTo>
                  <a:pt x="7425" y="5221"/>
                </a:lnTo>
                <a:lnTo>
                  <a:pt x="7467" y="5264"/>
                </a:lnTo>
                <a:lnTo>
                  <a:pt x="7532" y="5285"/>
                </a:lnTo>
                <a:lnTo>
                  <a:pt x="7617" y="5264"/>
                </a:lnTo>
                <a:lnTo>
                  <a:pt x="7617" y="5264"/>
                </a:lnTo>
                <a:lnTo>
                  <a:pt x="7703" y="5221"/>
                </a:lnTo>
                <a:lnTo>
                  <a:pt x="7788" y="5157"/>
                </a:lnTo>
                <a:lnTo>
                  <a:pt x="8002" y="4986"/>
                </a:lnTo>
                <a:lnTo>
                  <a:pt x="8216" y="4836"/>
                </a:lnTo>
                <a:lnTo>
                  <a:pt x="8302" y="4793"/>
                </a:lnTo>
                <a:lnTo>
                  <a:pt x="8387" y="4793"/>
                </a:lnTo>
                <a:lnTo>
                  <a:pt x="8387" y="4793"/>
                </a:lnTo>
                <a:lnTo>
                  <a:pt x="8430" y="4836"/>
                </a:lnTo>
                <a:lnTo>
                  <a:pt x="8452" y="4879"/>
                </a:lnTo>
                <a:lnTo>
                  <a:pt x="8494" y="4943"/>
                </a:lnTo>
                <a:lnTo>
                  <a:pt x="8494" y="4986"/>
                </a:lnTo>
                <a:lnTo>
                  <a:pt x="8494" y="4986"/>
                </a:lnTo>
                <a:lnTo>
                  <a:pt x="8452" y="5050"/>
                </a:lnTo>
                <a:lnTo>
                  <a:pt x="8409" y="5093"/>
                </a:lnTo>
                <a:lnTo>
                  <a:pt x="8259" y="5157"/>
                </a:lnTo>
                <a:lnTo>
                  <a:pt x="8259" y="5157"/>
                </a:lnTo>
                <a:lnTo>
                  <a:pt x="8067" y="5264"/>
                </a:lnTo>
                <a:lnTo>
                  <a:pt x="7895" y="5392"/>
                </a:lnTo>
                <a:lnTo>
                  <a:pt x="7574" y="5692"/>
                </a:lnTo>
                <a:lnTo>
                  <a:pt x="7574" y="5692"/>
                </a:lnTo>
                <a:lnTo>
                  <a:pt x="7510" y="5628"/>
                </a:lnTo>
                <a:lnTo>
                  <a:pt x="7446" y="5542"/>
                </a:lnTo>
                <a:lnTo>
                  <a:pt x="7296" y="5307"/>
                </a:lnTo>
                <a:lnTo>
                  <a:pt x="7189" y="5029"/>
                </a:lnTo>
                <a:lnTo>
                  <a:pt x="7146" y="4943"/>
                </a:lnTo>
                <a:lnTo>
                  <a:pt x="7146" y="4858"/>
                </a:lnTo>
                <a:lnTo>
                  <a:pt x="7146" y="4858"/>
                </a:lnTo>
                <a:close/>
                <a:moveTo>
                  <a:pt x="7810" y="5927"/>
                </a:moveTo>
                <a:lnTo>
                  <a:pt x="7810" y="5927"/>
                </a:lnTo>
                <a:lnTo>
                  <a:pt x="7788" y="5927"/>
                </a:lnTo>
                <a:lnTo>
                  <a:pt x="7788" y="5927"/>
                </a:lnTo>
                <a:lnTo>
                  <a:pt x="7810" y="5906"/>
                </a:lnTo>
                <a:lnTo>
                  <a:pt x="7810" y="5927"/>
                </a:lnTo>
                <a:lnTo>
                  <a:pt x="7810" y="5927"/>
                </a:lnTo>
                <a:close/>
                <a:moveTo>
                  <a:pt x="8280" y="7446"/>
                </a:moveTo>
                <a:lnTo>
                  <a:pt x="8280" y="7446"/>
                </a:lnTo>
                <a:lnTo>
                  <a:pt x="8109" y="7703"/>
                </a:lnTo>
                <a:lnTo>
                  <a:pt x="8024" y="7810"/>
                </a:lnTo>
                <a:lnTo>
                  <a:pt x="7917" y="7917"/>
                </a:lnTo>
                <a:lnTo>
                  <a:pt x="7917" y="7917"/>
                </a:lnTo>
                <a:lnTo>
                  <a:pt x="7810" y="7981"/>
                </a:lnTo>
                <a:lnTo>
                  <a:pt x="7681" y="8024"/>
                </a:lnTo>
                <a:lnTo>
                  <a:pt x="7446" y="8067"/>
                </a:lnTo>
                <a:lnTo>
                  <a:pt x="7446" y="8067"/>
                </a:lnTo>
                <a:lnTo>
                  <a:pt x="7211" y="8088"/>
                </a:lnTo>
                <a:lnTo>
                  <a:pt x="7018" y="8110"/>
                </a:lnTo>
                <a:lnTo>
                  <a:pt x="7018" y="8110"/>
                </a:lnTo>
                <a:lnTo>
                  <a:pt x="6697" y="8088"/>
                </a:lnTo>
                <a:lnTo>
                  <a:pt x="6547" y="8067"/>
                </a:lnTo>
                <a:lnTo>
                  <a:pt x="6376" y="8088"/>
                </a:lnTo>
                <a:lnTo>
                  <a:pt x="6376" y="8088"/>
                </a:lnTo>
                <a:lnTo>
                  <a:pt x="6248" y="8110"/>
                </a:lnTo>
                <a:lnTo>
                  <a:pt x="6205" y="8131"/>
                </a:lnTo>
                <a:lnTo>
                  <a:pt x="6184" y="8174"/>
                </a:lnTo>
                <a:lnTo>
                  <a:pt x="6141" y="8281"/>
                </a:lnTo>
                <a:lnTo>
                  <a:pt x="6120" y="8409"/>
                </a:lnTo>
                <a:lnTo>
                  <a:pt x="6120" y="8409"/>
                </a:lnTo>
                <a:lnTo>
                  <a:pt x="6098" y="8538"/>
                </a:lnTo>
                <a:lnTo>
                  <a:pt x="6077" y="8602"/>
                </a:lnTo>
                <a:lnTo>
                  <a:pt x="6034" y="8602"/>
                </a:lnTo>
                <a:lnTo>
                  <a:pt x="6013" y="8602"/>
                </a:lnTo>
                <a:lnTo>
                  <a:pt x="5906" y="8516"/>
                </a:lnTo>
                <a:lnTo>
                  <a:pt x="5906" y="8516"/>
                </a:lnTo>
                <a:lnTo>
                  <a:pt x="5713" y="8281"/>
                </a:lnTo>
                <a:lnTo>
                  <a:pt x="5542" y="8045"/>
                </a:lnTo>
                <a:lnTo>
                  <a:pt x="5542" y="8045"/>
                </a:lnTo>
                <a:lnTo>
                  <a:pt x="5328" y="7810"/>
                </a:lnTo>
                <a:lnTo>
                  <a:pt x="5242" y="7682"/>
                </a:lnTo>
                <a:lnTo>
                  <a:pt x="5221" y="7618"/>
                </a:lnTo>
                <a:lnTo>
                  <a:pt x="5242" y="7553"/>
                </a:lnTo>
                <a:lnTo>
                  <a:pt x="5242" y="7553"/>
                </a:lnTo>
                <a:lnTo>
                  <a:pt x="5264" y="7511"/>
                </a:lnTo>
                <a:lnTo>
                  <a:pt x="5306" y="7446"/>
                </a:lnTo>
                <a:lnTo>
                  <a:pt x="5413" y="7339"/>
                </a:lnTo>
                <a:lnTo>
                  <a:pt x="5649" y="7147"/>
                </a:lnTo>
                <a:lnTo>
                  <a:pt x="5649" y="7147"/>
                </a:lnTo>
                <a:lnTo>
                  <a:pt x="5863" y="6933"/>
                </a:lnTo>
                <a:lnTo>
                  <a:pt x="5927" y="6890"/>
                </a:lnTo>
                <a:lnTo>
                  <a:pt x="5970" y="6847"/>
                </a:lnTo>
                <a:lnTo>
                  <a:pt x="6034" y="6847"/>
                </a:lnTo>
                <a:lnTo>
                  <a:pt x="6077" y="6869"/>
                </a:lnTo>
                <a:lnTo>
                  <a:pt x="6077" y="6869"/>
                </a:lnTo>
                <a:lnTo>
                  <a:pt x="6120" y="6954"/>
                </a:lnTo>
                <a:lnTo>
                  <a:pt x="6141" y="6997"/>
                </a:lnTo>
                <a:lnTo>
                  <a:pt x="6162" y="7040"/>
                </a:lnTo>
                <a:lnTo>
                  <a:pt x="6162" y="7040"/>
                </a:lnTo>
                <a:lnTo>
                  <a:pt x="6269" y="7104"/>
                </a:lnTo>
                <a:lnTo>
                  <a:pt x="6376" y="7125"/>
                </a:lnTo>
                <a:lnTo>
                  <a:pt x="6376" y="7125"/>
                </a:lnTo>
                <a:lnTo>
                  <a:pt x="6526" y="7168"/>
                </a:lnTo>
                <a:lnTo>
                  <a:pt x="6697" y="7190"/>
                </a:lnTo>
                <a:lnTo>
                  <a:pt x="6847" y="7190"/>
                </a:lnTo>
                <a:lnTo>
                  <a:pt x="7018" y="7168"/>
                </a:lnTo>
                <a:lnTo>
                  <a:pt x="7660" y="7083"/>
                </a:lnTo>
                <a:lnTo>
                  <a:pt x="7660" y="7083"/>
                </a:lnTo>
                <a:lnTo>
                  <a:pt x="7810" y="7061"/>
                </a:lnTo>
                <a:lnTo>
                  <a:pt x="7981" y="7018"/>
                </a:lnTo>
                <a:lnTo>
                  <a:pt x="8131" y="6976"/>
                </a:lnTo>
                <a:lnTo>
                  <a:pt x="8280" y="6890"/>
                </a:lnTo>
                <a:lnTo>
                  <a:pt x="8280" y="6890"/>
                </a:lnTo>
                <a:lnTo>
                  <a:pt x="8430" y="6783"/>
                </a:lnTo>
                <a:lnTo>
                  <a:pt x="8516" y="6762"/>
                </a:lnTo>
                <a:lnTo>
                  <a:pt x="8537" y="6783"/>
                </a:lnTo>
                <a:lnTo>
                  <a:pt x="8559" y="6805"/>
                </a:lnTo>
                <a:lnTo>
                  <a:pt x="8559" y="6805"/>
                </a:lnTo>
                <a:lnTo>
                  <a:pt x="8559" y="6869"/>
                </a:lnTo>
                <a:lnTo>
                  <a:pt x="8537" y="6954"/>
                </a:lnTo>
                <a:lnTo>
                  <a:pt x="8452" y="7125"/>
                </a:lnTo>
                <a:lnTo>
                  <a:pt x="8280" y="7446"/>
                </a:lnTo>
                <a:lnTo>
                  <a:pt x="8280" y="7446"/>
                </a:lnTo>
                <a:close/>
                <a:moveTo>
                  <a:pt x="7960" y="6419"/>
                </a:moveTo>
                <a:lnTo>
                  <a:pt x="7960" y="6419"/>
                </a:lnTo>
                <a:lnTo>
                  <a:pt x="7960" y="6377"/>
                </a:lnTo>
                <a:lnTo>
                  <a:pt x="7981" y="6355"/>
                </a:lnTo>
                <a:lnTo>
                  <a:pt x="8045" y="6291"/>
                </a:lnTo>
                <a:lnTo>
                  <a:pt x="8152" y="6227"/>
                </a:lnTo>
                <a:lnTo>
                  <a:pt x="8259" y="6184"/>
                </a:lnTo>
                <a:lnTo>
                  <a:pt x="8473" y="6098"/>
                </a:lnTo>
                <a:lnTo>
                  <a:pt x="8559" y="6098"/>
                </a:lnTo>
                <a:lnTo>
                  <a:pt x="8580" y="6098"/>
                </a:lnTo>
                <a:lnTo>
                  <a:pt x="8580" y="6098"/>
                </a:lnTo>
                <a:lnTo>
                  <a:pt x="8473" y="6248"/>
                </a:lnTo>
                <a:lnTo>
                  <a:pt x="8387" y="6334"/>
                </a:lnTo>
                <a:lnTo>
                  <a:pt x="8280" y="6441"/>
                </a:lnTo>
                <a:lnTo>
                  <a:pt x="8173" y="6505"/>
                </a:lnTo>
                <a:lnTo>
                  <a:pt x="8088" y="6548"/>
                </a:lnTo>
                <a:lnTo>
                  <a:pt x="8045" y="6526"/>
                </a:lnTo>
                <a:lnTo>
                  <a:pt x="8002" y="6526"/>
                </a:lnTo>
                <a:lnTo>
                  <a:pt x="7981" y="6484"/>
                </a:lnTo>
                <a:lnTo>
                  <a:pt x="7960" y="6419"/>
                </a:lnTo>
                <a:lnTo>
                  <a:pt x="7960" y="6419"/>
                </a:lnTo>
                <a:close/>
                <a:moveTo>
                  <a:pt x="8002" y="5799"/>
                </a:moveTo>
                <a:lnTo>
                  <a:pt x="8002" y="5799"/>
                </a:lnTo>
                <a:lnTo>
                  <a:pt x="7960" y="5820"/>
                </a:lnTo>
                <a:lnTo>
                  <a:pt x="7960" y="5820"/>
                </a:lnTo>
                <a:lnTo>
                  <a:pt x="7960" y="5820"/>
                </a:lnTo>
                <a:lnTo>
                  <a:pt x="7960" y="5820"/>
                </a:lnTo>
                <a:lnTo>
                  <a:pt x="7960" y="5820"/>
                </a:lnTo>
                <a:lnTo>
                  <a:pt x="7960" y="5820"/>
                </a:lnTo>
                <a:lnTo>
                  <a:pt x="7981" y="5799"/>
                </a:lnTo>
                <a:lnTo>
                  <a:pt x="7981" y="5799"/>
                </a:lnTo>
                <a:lnTo>
                  <a:pt x="8002" y="5799"/>
                </a:lnTo>
                <a:lnTo>
                  <a:pt x="8002" y="5799"/>
                </a:lnTo>
                <a:lnTo>
                  <a:pt x="8152" y="5692"/>
                </a:lnTo>
                <a:lnTo>
                  <a:pt x="8345" y="5542"/>
                </a:lnTo>
                <a:lnTo>
                  <a:pt x="8452" y="5499"/>
                </a:lnTo>
                <a:lnTo>
                  <a:pt x="8537" y="5457"/>
                </a:lnTo>
                <a:lnTo>
                  <a:pt x="8601" y="5435"/>
                </a:lnTo>
                <a:lnTo>
                  <a:pt x="8666" y="5478"/>
                </a:lnTo>
                <a:lnTo>
                  <a:pt x="8666" y="5478"/>
                </a:lnTo>
                <a:lnTo>
                  <a:pt x="8687" y="5499"/>
                </a:lnTo>
                <a:lnTo>
                  <a:pt x="8687" y="5521"/>
                </a:lnTo>
                <a:lnTo>
                  <a:pt x="8623" y="5585"/>
                </a:lnTo>
                <a:lnTo>
                  <a:pt x="8537" y="5628"/>
                </a:lnTo>
                <a:lnTo>
                  <a:pt x="8430" y="5692"/>
                </a:lnTo>
                <a:lnTo>
                  <a:pt x="8173" y="5756"/>
                </a:lnTo>
                <a:lnTo>
                  <a:pt x="8002" y="5799"/>
                </a:lnTo>
                <a:lnTo>
                  <a:pt x="8002" y="5799"/>
                </a:lnTo>
                <a:close/>
                <a:moveTo>
                  <a:pt x="5392" y="3296"/>
                </a:moveTo>
                <a:lnTo>
                  <a:pt x="5392" y="3296"/>
                </a:lnTo>
                <a:lnTo>
                  <a:pt x="5670" y="3317"/>
                </a:lnTo>
                <a:lnTo>
                  <a:pt x="5927" y="3338"/>
                </a:lnTo>
                <a:lnTo>
                  <a:pt x="6440" y="3424"/>
                </a:lnTo>
                <a:lnTo>
                  <a:pt x="6440" y="3424"/>
                </a:lnTo>
                <a:lnTo>
                  <a:pt x="6654" y="3445"/>
                </a:lnTo>
                <a:lnTo>
                  <a:pt x="6868" y="3445"/>
                </a:lnTo>
                <a:lnTo>
                  <a:pt x="6954" y="3445"/>
                </a:lnTo>
                <a:lnTo>
                  <a:pt x="7040" y="3403"/>
                </a:lnTo>
                <a:lnTo>
                  <a:pt x="7125" y="3338"/>
                </a:lnTo>
                <a:lnTo>
                  <a:pt x="7189" y="3253"/>
                </a:lnTo>
                <a:lnTo>
                  <a:pt x="7189" y="3253"/>
                </a:lnTo>
                <a:lnTo>
                  <a:pt x="7296" y="2975"/>
                </a:lnTo>
                <a:lnTo>
                  <a:pt x="7403" y="2697"/>
                </a:lnTo>
                <a:lnTo>
                  <a:pt x="7617" y="2119"/>
                </a:lnTo>
                <a:lnTo>
                  <a:pt x="7617" y="2119"/>
                </a:lnTo>
                <a:lnTo>
                  <a:pt x="7724" y="1883"/>
                </a:lnTo>
                <a:lnTo>
                  <a:pt x="7831" y="1605"/>
                </a:lnTo>
                <a:lnTo>
                  <a:pt x="7938" y="1327"/>
                </a:lnTo>
                <a:lnTo>
                  <a:pt x="7960" y="1199"/>
                </a:lnTo>
                <a:lnTo>
                  <a:pt x="7981" y="1070"/>
                </a:lnTo>
                <a:lnTo>
                  <a:pt x="7981" y="1070"/>
                </a:lnTo>
                <a:lnTo>
                  <a:pt x="7960" y="963"/>
                </a:lnTo>
                <a:lnTo>
                  <a:pt x="7917" y="878"/>
                </a:lnTo>
                <a:lnTo>
                  <a:pt x="7853" y="856"/>
                </a:lnTo>
                <a:lnTo>
                  <a:pt x="7767" y="835"/>
                </a:lnTo>
                <a:lnTo>
                  <a:pt x="7681" y="856"/>
                </a:lnTo>
                <a:lnTo>
                  <a:pt x="7574" y="878"/>
                </a:lnTo>
                <a:lnTo>
                  <a:pt x="7403" y="921"/>
                </a:lnTo>
                <a:lnTo>
                  <a:pt x="7403" y="921"/>
                </a:lnTo>
                <a:lnTo>
                  <a:pt x="7275" y="963"/>
                </a:lnTo>
                <a:lnTo>
                  <a:pt x="7189" y="963"/>
                </a:lnTo>
                <a:lnTo>
                  <a:pt x="7104" y="942"/>
                </a:lnTo>
                <a:lnTo>
                  <a:pt x="7040" y="899"/>
                </a:lnTo>
                <a:lnTo>
                  <a:pt x="6890" y="792"/>
                </a:lnTo>
                <a:lnTo>
                  <a:pt x="6697" y="664"/>
                </a:lnTo>
                <a:lnTo>
                  <a:pt x="6697" y="664"/>
                </a:lnTo>
                <a:lnTo>
                  <a:pt x="6269" y="407"/>
                </a:lnTo>
                <a:lnTo>
                  <a:pt x="6034" y="300"/>
                </a:lnTo>
                <a:lnTo>
                  <a:pt x="5820" y="215"/>
                </a:lnTo>
                <a:lnTo>
                  <a:pt x="5585" y="150"/>
                </a:lnTo>
                <a:lnTo>
                  <a:pt x="5349" y="86"/>
                </a:lnTo>
                <a:lnTo>
                  <a:pt x="5093" y="43"/>
                </a:lnTo>
                <a:lnTo>
                  <a:pt x="4836" y="1"/>
                </a:lnTo>
                <a:lnTo>
                  <a:pt x="4836" y="1"/>
                </a:lnTo>
                <a:lnTo>
                  <a:pt x="4558" y="22"/>
                </a:lnTo>
                <a:lnTo>
                  <a:pt x="4279" y="43"/>
                </a:lnTo>
                <a:lnTo>
                  <a:pt x="4001" y="108"/>
                </a:lnTo>
                <a:lnTo>
                  <a:pt x="3723" y="193"/>
                </a:lnTo>
                <a:lnTo>
                  <a:pt x="3445" y="300"/>
                </a:lnTo>
                <a:lnTo>
                  <a:pt x="3188" y="429"/>
                </a:lnTo>
                <a:lnTo>
                  <a:pt x="2932" y="557"/>
                </a:lnTo>
                <a:lnTo>
                  <a:pt x="2696" y="728"/>
                </a:lnTo>
                <a:lnTo>
                  <a:pt x="2696" y="728"/>
                </a:lnTo>
                <a:lnTo>
                  <a:pt x="2504" y="899"/>
                </a:lnTo>
                <a:lnTo>
                  <a:pt x="2332" y="1070"/>
                </a:lnTo>
                <a:lnTo>
                  <a:pt x="2161" y="1263"/>
                </a:lnTo>
                <a:lnTo>
                  <a:pt x="2012" y="1477"/>
                </a:lnTo>
                <a:lnTo>
                  <a:pt x="2012" y="1477"/>
                </a:lnTo>
                <a:lnTo>
                  <a:pt x="1733" y="1905"/>
                </a:lnTo>
                <a:lnTo>
                  <a:pt x="1733" y="1905"/>
                </a:lnTo>
                <a:lnTo>
                  <a:pt x="1541" y="2140"/>
                </a:lnTo>
                <a:lnTo>
                  <a:pt x="1455" y="2269"/>
                </a:lnTo>
                <a:lnTo>
                  <a:pt x="1434" y="2333"/>
                </a:lnTo>
                <a:lnTo>
                  <a:pt x="1412" y="2397"/>
                </a:lnTo>
                <a:lnTo>
                  <a:pt x="1412" y="2397"/>
                </a:lnTo>
                <a:lnTo>
                  <a:pt x="1412" y="2440"/>
                </a:lnTo>
                <a:lnTo>
                  <a:pt x="1434" y="2483"/>
                </a:lnTo>
                <a:lnTo>
                  <a:pt x="1498" y="2568"/>
                </a:lnTo>
                <a:lnTo>
                  <a:pt x="1584" y="2654"/>
                </a:lnTo>
                <a:lnTo>
                  <a:pt x="1691" y="2697"/>
                </a:lnTo>
                <a:lnTo>
                  <a:pt x="1947" y="2804"/>
                </a:lnTo>
                <a:lnTo>
                  <a:pt x="2140" y="2889"/>
                </a:lnTo>
                <a:lnTo>
                  <a:pt x="2140" y="2889"/>
                </a:lnTo>
                <a:lnTo>
                  <a:pt x="2354" y="3017"/>
                </a:lnTo>
                <a:lnTo>
                  <a:pt x="2568" y="3167"/>
                </a:lnTo>
                <a:lnTo>
                  <a:pt x="2803" y="3296"/>
                </a:lnTo>
                <a:lnTo>
                  <a:pt x="2932" y="3360"/>
                </a:lnTo>
                <a:lnTo>
                  <a:pt x="3039" y="3381"/>
                </a:lnTo>
                <a:lnTo>
                  <a:pt x="3039" y="3381"/>
                </a:lnTo>
                <a:lnTo>
                  <a:pt x="3145" y="3381"/>
                </a:lnTo>
                <a:lnTo>
                  <a:pt x="3231" y="3338"/>
                </a:lnTo>
                <a:lnTo>
                  <a:pt x="3295" y="3274"/>
                </a:lnTo>
                <a:lnTo>
                  <a:pt x="3359" y="3189"/>
                </a:lnTo>
                <a:lnTo>
                  <a:pt x="3466" y="2996"/>
                </a:lnTo>
                <a:lnTo>
                  <a:pt x="3573" y="2804"/>
                </a:lnTo>
                <a:lnTo>
                  <a:pt x="3573" y="2804"/>
                </a:lnTo>
                <a:lnTo>
                  <a:pt x="3809" y="2397"/>
                </a:lnTo>
                <a:lnTo>
                  <a:pt x="4066" y="2012"/>
                </a:lnTo>
                <a:lnTo>
                  <a:pt x="4066" y="2012"/>
                </a:lnTo>
                <a:lnTo>
                  <a:pt x="4172" y="1798"/>
                </a:lnTo>
                <a:lnTo>
                  <a:pt x="4237" y="1691"/>
                </a:lnTo>
                <a:lnTo>
                  <a:pt x="4322" y="1584"/>
                </a:lnTo>
                <a:lnTo>
                  <a:pt x="4386" y="1498"/>
                </a:lnTo>
                <a:lnTo>
                  <a:pt x="4493" y="1456"/>
                </a:lnTo>
                <a:lnTo>
                  <a:pt x="4536" y="1456"/>
                </a:lnTo>
                <a:lnTo>
                  <a:pt x="4579" y="1456"/>
                </a:lnTo>
                <a:lnTo>
                  <a:pt x="4622" y="1477"/>
                </a:lnTo>
                <a:lnTo>
                  <a:pt x="4686" y="1520"/>
                </a:lnTo>
                <a:lnTo>
                  <a:pt x="4686" y="1520"/>
                </a:lnTo>
                <a:lnTo>
                  <a:pt x="4814" y="1691"/>
                </a:lnTo>
                <a:lnTo>
                  <a:pt x="4964" y="1905"/>
                </a:lnTo>
                <a:lnTo>
                  <a:pt x="5028" y="2012"/>
                </a:lnTo>
                <a:lnTo>
                  <a:pt x="5071" y="2119"/>
                </a:lnTo>
                <a:lnTo>
                  <a:pt x="5093" y="2226"/>
                </a:lnTo>
                <a:lnTo>
                  <a:pt x="5093" y="2311"/>
                </a:lnTo>
                <a:lnTo>
                  <a:pt x="5093" y="2311"/>
                </a:lnTo>
                <a:lnTo>
                  <a:pt x="5028" y="2397"/>
                </a:lnTo>
                <a:lnTo>
                  <a:pt x="4943" y="2483"/>
                </a:lnTo>
                <a:lnTo>
                  <a:pt x="4729" y="2632"/>
                </a:lnTo>
                <a:lnTo>
                  <a:pt x="4643" y="2718"/>
                </a:lnTo>
                <a:lnTo>
                  <a:pt x="4579" y="2825"/>
                </a:lnTo>
                <a:lnTo>
                  <a:pt x="4558" y="2868"/>
                </a:lnTo>
                <a:lnTo>
                  <a:pt x="4536" y="2932"/>
                </a:lnTo>
                <a:lnTo>
                  <a:pt x="4558" y="2996"/>
                </a:lnTo>
                <a:lnTo>
                  <a:pt x="4579" y="3060"/>
                </a:lnTo>
                <a:lnTo>
                  <a:pt x="4579" y="3060"/>
                </a:lnTo>
                <a:lnTo>
                  <a:pt x="4622" y="3167"/>
                </a:lnTo>
                <a:lnTo>
                  <a:pt x="4707" y="3231"/>
                </a:lnTo>
                <a:lnTo>
                  <a:pt x="4814" y="3274"/>
                </a:lnTo>
                <a:lnTo>
                  <a:pt x="4921" y="3296"/>
                </a:lnTo>
                <a:lnTo>
                  <a:pt x="5178" y="3296"/>
                </a:lnTo>
                <a:lnTo>
                  <a:pt x="5392" y="3296"/>
                </a:lnTo>
                <a:lnTo>
                  <a:pt x="5392" y="3296"/>
                </a:lnTo>
                <a:close/>
                <a:moveTo>
                  <a:pt x="3060" y="2333"/>
                </a:moveTo>
                <a:lnTo>
                  <a:pt x="3060" y="2333"/>
                </a:lnTo>
                <a:lnTo>
                  <a:pt x="2974" y="2226"/>
                </a:lnTo>
                <a:lnTo>
                  <a:pt x="2867" y="2055"/>
                </a:lnTo>
                <a:lnTo>
                  <a:pt x="2803" y="1969"/>
                </a:lnTo>
                <a:lnTo>
                  <a:pt x="2739" y="1905"/>
                </a:lnTo>
                <a:lnTo>
                  <a:pt x="2675" y="1883"/>
                </a:lnTo>
                <a:lnTo>
                  <a:pt x="2632" y="1883"/>
                </a:lnTo>
                <a:lnTo>
                  <a:pt x="2611" y="1905"/>
                </a:lnTo>
                <a:lnTo>
                  <a:pt x="2611" y="1905"/>
                </a:lnTo>
                <a:lnTo>
                  <a:pt x="2589" y="1948"/>
                </a:lnTo>
                <a:lnTo>
                  <a:pt x="2611" y="2033"/>
                </a:lnTo>
                <a:lnTo>
                  <a:pt x="2696" y="2226"/>
                </a:lnTo>
                <a:lnTo>
                  <a:pt x="2718" y="2311"/>
                </a:lnTo>
                <a:lnTo>
                  <a:pt x="2739" y="2397"/>
                </a:lnTo>
                <a:lnTo>
                  <a:pt x="2739" y="2461"/>
                </a:lnTo>
                <a:lnTo>
                  <a:pt x="2718" y="2461"/>
                </a:lnTo>
                <a:lnTo>
                  <a:pt x="2675" y="2461"/>
                </a:lnTo>
                <a:lnTo>
                  <a:pt x="2675" y="2461"/>
                </a:lnTo>
                <a:lnTo>
                  <a:pt x="2525" y="2397"/>
                </a:lnTo>
                <a:lnTo>
                  <a:pt x="2418" y="2333"/>
                </a:lnTo>
                <a:lnTo>
                  <a:pt x="2375" y="2290"/>
                </a:lnTo>
                <a:lnTo>
                  <a:pt x="2332" y="2226"/>
                </a:lnTo>
                <a:lnTo>
                  <a:pt x="2332" y="2162"/>
                </a:lnTo>
                <a:lnTo>
                  <a:pt x="2354" y="2076"/>
                </a:lnTo>
                <a:lnTo>
                  <a:pt x="2354" y="2076"/>
                </a:lnTo>
                <a:lnTo>
                  <a:pt x="2418" y="1926"/>
                </a:lnTo>
                <a:lnTo>
                  <a:pt x="2525" y="1734"/>
                </a:lnTo>
                <a:lnTo>
                  <a:pt x="2632" y="1584"/>
                </a:lnTo>
                <a:lnTo>
                  <a:pt x="2739" y="1456"/>
                </a:lnTo>
                <a:lnTo>
                  <a:pt x="2739" y="1456"/>
                </a:lnTo>
                <a:lnTo>
                  <a:pt x="2803" y="1541"/>
                </a:lnTo>
                <a:lnTo>
                  <a:pt x="2846" y="1627"/>
                </a:lnTo>
                <a:lnTo>
                  <a:pt x="2932" y="1819"/>
                </a:lnTo>
                <a:lnTo>
                  <a:pt x="2932" y="1819"/>
                </a:lnTo>
                <a:lnTo>
                  <a:pt x="2996" y="1926"/>
                </a:lnTo>
                <a:lnTo>
                  <a:pt x="3060" y="2012"/>
                </a:lnTo>
                <a:lnTo>
                  <a:pt x="3188" y="2204"/>
                </a:lnTo>
                <a:lnTo>
                  <a:pt x="3188" y="2204"/>
                </a:lnTo>
                <a:lnTo>
                  <a:pt x="3231" y="2311"/>
                </a:lnTo>
                <a:lnTo>
                  <a:pt x="3231" y="2354"/>
                </a:lnTo>
                <a:lnTo>
                  <a:pt x="3231" y="2376"/>
                </a:lnTo>
                <a:lnTo>
                  <a:pt x="3210" y="2397"/>
                </a:lnTo>
                <a:lnTo>
                  <a:pt x="3167" y="2397"/>
                </a:lnTo>
                <a:lnTo>
                  <a:pt x="3060" y="2333"/>
                </a:lnTo>
                <a:lnTo>
                  <a:pt x="3060" y="2333"/>
                </a:lnTo>
                <a:close/>
                <a:moveTo>
                  <a:pt x="3210" y="1563"/>
                </a:moveTo>
                <a:lnTo>
                  <a:pt x="3210" y="1563"/>
                </a:lnTo>
                <a:lnTo>
                  <a:pt x="3103" y="1434"/>
                </a:lnTo>
                <a:lnTo>
                  <a:pt x="3017" y="1306"/>
                </a:lnTo>
                <a:lnTo>
                  <a:pt x="2996" y="1242"/>
                </a:lnTo>
                <a:lnTo>
                  <a:pt x="2974" y="1177"/>
                </a:lnTo>
                <a:lnTo>
                  <a:pt x="2996" y="1113"/>
                </a:lnTo>
                <a:lnTo>
                  <a:pt x="3039" y="1049"/>
                </a:lnTo>
                <a:lnTo>
                  <a:pt x="3039" y="1049"/>
                </a:lnTo>
                <a:lnTo>
                  <a:pt x="3103" y="1006"/>
                </a:lnTo>
                <a:lnTo>
                  <a:pt x="3145" y="985"/>
                </a:lnTo>
                <a:lnTo>
                  <a:pt x="3188" y="1006"/>
                </a:lnTo>
                <a:lnTo>
                  <a:pt x="3210" y="1049"/>
                </a:lnTo>
                <a:lnTo>
                  <a:pt x="3231" y="1199"/>
                </a:lnTo>
                <a:lnTo>
                  <a:pt x="3274" y="1327"/>
                </a:lnTo>
                <a:lnTo>
                  <a:pt x="3274" y="1327"/>
                </a:lnTo>
                <a:lnTo>
                  <a:pt x="3338" y="1498"/>
                </a:lnTo>
                <a:lnTo>
                  <a:pt x="3424" y="1648"/>
                </a:lnTo>
                <a:lnTo>
                  <a:pt x="3509" y="1798"/>
                </a:lnTo>
                <a:lnTo>
                  <a:pt x="3573" y="1948"/>
                </a:lnTo>
                <a:lnTo>
                  <a:pt x="3573" y="1948"/>
                </a:lnTo>
                <a:lnTo>
                  <a:pt x="3509" y="1948"/>
                </a:lnTo>
                <a:lnTo>
                  <a:pt x="3466" y="1905"/>
                </a:lnTo>
                <a:lnTo>
                  <a:pt x="3359" y="1798"/>
                </a:lnTo>
                <a:lnTo>
                  <a:pt x="3210" y="1563"/>
                </a:lnTo>
                <a:lnTo>
                  <a:pt x="3210" y="1563"/>
                </a:lnTo>
                <a:close/>
                <a:moveTo>
                  <a:pt x="3702" y="1349"/>
                </a:moveTo>
                <a:lnTo>
                  <a:pt x="3702" y="1349"/>
                </a:lnTo>
                <a:lnTo>
                  <a:pt x="3680" y="1327"/>
                </a:lnTo>
                <a:lnTo>
                  <a:pt x="3680" y="1327"/>
                </a:lnTo>
                <a:lnTo>
                  <a:pt x="3595" y="1199"/>
                </a:lnTo>
                <a:lnTo>
                  <a:pt x="3488" y="1006"/>
                </a:lnTo>
                <a:lnTo>
                  <a:pt x="3466" y="921"/>
                </a:lnTo>
                <a:lnTo>
                  <a:pt x="3466" y="835"/>
                </a:lnTo>
                <a:lnTo>
                  <a:pt x="3488" y="771"/>
                </a:lnTo>
                <a:lnTo>
                  <a:pt x="3552" y="728"/>
                </a:lnTo>
                <a:lnTo>
                  <a:pt x="3552" y="728"/>
                </a:lnTo>
                <a:lnTo>
                  <a:pt x="3616" y="728"/>
                </a:lnTo>
                <a:lnTo>
                  <a:pt x="3638" y="771"/>
                </a:lnTo>
                <a:lnTo>
                  <a:pt x="3659" y="835"/>
                </a:lnTo>
                <a:lnTo>
                  <a:pt x="3659" y="942"/>
                </a:lnTo>
                <a:lnTo>
                  <a:pt x="3659" y="1156"/>
                </a:lnTo>
                <a:lnTo>
                  <a:pt x="3659" y="1242"/>
                </a:lnTo>
                <a:lnTo>
                  <a:pt x="3680" y="1327"/>
                </a:lnTo>
                <a:lnTo>
                  <a:pt x="3680" y="1327"/>
                </a:lnTo>
                <a:lnTo>
                  <a:pt x="3680" y="1327"/>
                </a:lnTo>
                <a:lnTo>
                  <a:pt x="3680" y="1327"/>
                </a:lnTo>
                <a:lnTo>
                  <a:pt x="3702" y="1349"/>
                </a:lnTo>
                <a:lnTo>
                  <a:pt x="3702" y="1349"/>
                </a:lnTo>
                <a:lnTo>
                  <a:pt x="3723" y="1370"/>
                </a:lnTo>
                <a:lnTo>
                  <a:pt x="3723" y="1370"/>
                </a:lnTo>
                <a:lnTo>
                  <a:pt x="3702" y="1349"/>
                </a:lnTo>
                <a:lnTo>
                  <a:pt x="3702" y="1349"/>
                </a:lnTo>
                <a:close/>
                <a:moveTo>
                  <a:pt x="3937" y="921"/>
                </a:moveTo>
                <a:lnTo>
                  <a:pt x="3937" y="921"/>
                </a:lnTo>
                <a:lnTo>
                  <a:pt x="4001" y="942"/>
                </a:lnTo>
                <a:lnTo>
                  <a:pt x="4066" y="985"/>
                </a:lnTo>
                <a:lnTo>
                  <a:pt x="4108" y="1049"/>
                </a:lnTo>
                <a:lnTo>
                  <a:pt x="4130" y="1113"/>
                </a:lnTo>
                <a:lnTo>
                  <a:pt x="4130" y="1113"/>
                </a:lnTo>
                <a:lnTo>
                  <a:pt x="4087" y="1177"/>
                </a:lnTo>
                <a:lnTo>
                  <a:pt x="4044" y="1177"/>
                </a:lnTo>
                <a:lnTo>
                  <a:pt x="4023" y="1135"/>
                </a:lnTo>
                <a:lnTo>
                  <a:pt x="4001" y="1092"/>
                </a:lnTo>
                <a:lnTo>
                  <a:pt x="3959" y="985"/>
                </a:lnTo>
                <a:lnTo>
                  <a:pt x="3959" y="942"/>
                </a:lnTo>
                <a:lnTo>
                  <a:pt x="3937" y="921"/>
                </a:lnTo>
                <a:lnTo>
                  <a:pt x="3937" y="921"/>
                </a:lnTo>
                <a:close/>
                <a:moveTo>
                  <a:pt x="4814" y="835"/>
                </a:moveTo>
                <a:lnTo>
                  <a:pt x="4814" y="835"/>
                </a:lnTo>
                <a:lnTo>
                  <a:pt x="4622" y="707"/>
                </a:lnTo>
                <a:lnTo>
                  <a:pt x="4515" y="621"/>
                </a:lnTo>
                <a:lnTo>
                  <a:pt x="4493" y="578"/>
                </a:lnTo>
                <a:lnTo>
                  <a:pt x="4472" y="536"/>
                </a:lnTo>
                <a:lnTo>
                  <a:pt x="4472" y="536"/>
                </a:lnTo>
                <a:lnTo>
                  <a:pt x="4729" y="514"/>
                </a:lnTo>
                <a:lnTo>
                  <a:pt x="4879" y="514"/>
                </a:lnTo>
                <a:lnTo>
                  <a:pt x="4943" y="514"/>
                </a:lnTo>
                <a:lnTo>
                  <a:pt x="4943" y="536"/>
                </a:lnTo>
                <a:lnTo>
                  <a:pt x="4943" y="536"/>
                </a:lnTo>
                <a:lnTo>
                  <a:pt x="5199" y="536"/>
                </a:lnTo>
                <a:lnTo>
                  <a:pt x="5456" y="557"/>
                </a:lnTo>
                <a:lnTo>
                  <a:pt x="5713" y="600"/>
                </a:lnTo>
                <a:lnTo>
                  <a:pt x="5948" y="685"/>
                </a:lnTo>
                <a:lnTo>
                  <a:pt x="5948" y="685"/>
                </a:lnTo>
                <a:lnTo>
                  <a:pt x="6055" y="771"/>
                </a:lnTo>
                <a:lnTo>
                  <a:pt x="6162" y="856"/>
                </a:lnTo>
                <a:lnTo>
                  <a:pt x="6376" y="1070"/>
                </a:lnTo>
                <a:lnTo>
                  <a:pt x="6569" y="1284"/>
                </a:lnTo>
                <a:lnTo>
                  <a:pt x="6676" y="1391"/>
                </a:lnTo>
                <a:lnTo>
                  <a:pt x="6783" y="1477"/>
                </a:lnTo>
                <a:lnTo>
                  <a:pt x="6783" y="1477"/>
                </a:lnTo>
                <a:lnTo>
                  <a:pt x="6868" y="1520"/>
                </a:lnTo>
                <a:lnTo>
                  <a:pt x="7018" y="1563"/>
                </a:lnTo>
                <a:lnTo>
                  <a:pt x="7146" y="1605"/>
                </a:lnTo>
                <a:lnTo>
                  <a:pt x="7211" y="1648"/>
                </a:lnTo>
                <a:lnTo>
                  <a:pt x="7211" y="1648"/>
                </a:lnTo>
                <a:lnTo>
                  <a:pt x="7232" y="1691"/>
                </a:lnTo>
                <a:lnTo>
                  <a:pt x="7232" y="1734"/>
                </a:lnTo>
                <a:lnTo>
                  <a:pt x="7189" y="1862"/>
                </a:lnTo>
                <a:lnTo>
                  <a:pt x="7104" y="2097"/>
                </a:lnTo>
                <a:lnTo>
                  <a:pt x="7104" y="2097"/>
                </a:lnTo>
                <a:lnTo>
                  <a:pt x="6868" y="2654"/>
                </a:lnTo>
                <a:lnTo>
                  <a:pt x="6868" y="2654"/>
                </a:lnTo>
                <a:lnTo>
                  <a:pt x="6783" y="2889"/>
                </a:lnTo>
                <a:lnTo>
                  <a:pt x="6719" y="2996"/>
                </a:lnTo>
                <a:lnTo>
                  <a:pt x="6697" y="3039"/>
                </a:lnTo>
                <a:lnTo>
                  <a:pt x="6633" y="3060"/>
                </a:lnTo>
                <a:lnTo>
                  <a:pt x="6633" y="3060"/>
                </a:lnTo>
                <a:lnTo>
                  <a:pt x="6569" y="3082"/>
                </a:lnTo>
                <a:lnTo>
                  <a:pt x="6483" y="3082"/>
                </a:lnTo>
                <a:lnTo>
                  <a:pt x="6312" y="3039"/>
                </a:lnTo>
                <a:lnTo>
                  <a:pt x="5970" y="2975"/>
                </a:lnTo>
                <a:lnTo>
                  <a:pt x="5970" y="2975"/>
                </a:lnTo>
                <a:lnTo>
                  <a:pt x="5627" y="2975"/>
                </a:lnTo>
                <a:lnTo>
                  <a:pt x="5435" y="2953"/>
                </a:lnTo>
                <a:lnTo>
                  <a:pt x="5371" y="2953"/>
                </a:lnTo>
                <a:lnTo>
                  <a:pt x="5328" y="2932"/>
                </a:lnTo>
                <a:lnTo>
                  <a:pt x="5328" y="2932"/>
                </a:lnTo>
                <a:lnTo>
                  <a:pt x="5349" y="2868"/>
                </a:lnTo>
                <a:lnTo>
                  <a:pt x="5392" y="2804"/>
                </a:lnTo>
                <a:lnTo>
                  <a:pt x="5606" y="2611"/>
                </a:lnTo>
                <a:lnTo>
                  <a:pt x="5820" y="2376"/>
                </a:lnTo>
                <a:lnTo>
                  <a:pt x="5884" y="2269"/>
                </a:lnTo>
                <a:lnTo>
                  <a:pt x="5927" y="2183"/>
                </a:lnTo>
                <a:lnTo>
                  <a:pt x="5927" y="2183"/>
                </a:lnTo>
                <a:lnTo>
                  <a:pt x="5906" y="2076"/>
                </a:lnTo>
                <a:lnTo>
                  <a:pt x="5841" y="1948"/>
                </a:lnTo>
                <a:lnTo>
                  <a:pt x="5777" y="1819"/>
                </a:lnTo>
                <a:lnTo>
                  <a:pt x="5670" y="1691"/>
                </a:lnTo>
                <a:lnTo>
                  <a:pt x="5456" y="1456"/>
                </a:lnTo>
                <a:lnTo>
                  <a:pt x="5264" y="1284"/>
                </a:lnTo>
                <a:lnTo>
                  <a:pt x="5264" y="1284"/>
                </a:lnTo>
                <a:lnTo>
                  <a:pt x="5050" y="1049"/>
                </a:lnTo>
                <a:lnTo>
                  <a:pt x="4814" y="835"/>
                </a:lnTo>
                <a:lnTo>
                  <a:pt x="4814" y="835"/>
                </a:lnTo>
                <a:close/>
                <a:moveTo>
                  <a:pt x="3659" y="6719"/>
                </a:moveTo>
                <a:lnTo>
                  <a:pt x="3659" y="6719"/>
                </a:lnTo>
                <a:lnTo>
                  <a:pt x="3402" y="6698"/>
                </a:lnTo>
                <a:lnTo>
                  <a:pt x="3124" y="6698"/>
                </a:lnTo>
                <a:lnTo>
                  <a:pt x="2867" y="6698"/>
                </a:lnTo>
                <a:lnTo>
                  <a:pt x="2589" y="6698"/>
                </a:lnTo>
                <a:lnTo>
                  <a:pt x="2589" y="6698"/>
                </a:lnTo>
                <a:lnTo>
                  <a:pt x="2140" y="6676"/>
                </a:lnTo>
                <a:lnTo>
                  <a:pt x="2012" y="6676"/>
                </a:lnTo>
                <a:lnTo>
                  <a:pt x="1905" y="6655"/>
                </a:lnTo>
                <a:lnTo>
                  <a:pt x="1798" y="6612"/>
                </a:lnTo>
                <a:lnTo>
                  <a:pt x="1755" y="6569"/>
                </a:lnTo>
                <a:lnTo>
                  <a:pt x="1755" y="6569"/>
                </a:lnTo>
                <a:lnTo>
                  <a:pt x="1755" y="6505"/>
                </a:lnTo>
                <a:lnTo>
                  <a:pt x="1776" y="6419"/>
                </a:lnTo>
                <a:lnTo>
                  <a:pt x="1862" y="6184"/>
                </a:lnTo>
                <a:lnTo>
                  <a:pt x="1990" y="5970"/>
                </a:lnTo>
                <a:lnTo>
                  <a:pt x="2097" y="5842"/>
                </a:lnTo>
                <a:lnTo>
                  <a:pt x="2097" y="5842"/>
                </a:lnTo>
                <a:lnTo>
                  <a:pt x="2161" y="5799"/>
                </a:lnTo>
                <a:lnTo>
                  <a:pt x="2225" y="5778"/>
                </a:lnTo>
                <a:lnTo>
                  <a:pt x="2311" y="5778"/>
                </a:lnTo>
                <a:lnTo>
                  <a:pt x="2397" y="5799"/>
                </a:lnTo>
                <a:lnTo>
                  <a:pt x="2568" y="5863"/>
                </a:lnTo>
                <a:lnTo>
                  <a:pt x="2739" y="5927"/>
                </a:lnTo>
                <a:lnTo>
                  <a:pt x="2889" y="5970"/>
                </a:lnTo>
                <a:lnTo>
                  <a:pt x="2953" y="5970"/>
                </a:lnTo>
                <a:lnTo>
                  <a:pt x="2996" y="5949"/>
                </a:lnTo>
                <a:lnTo>
                  <a:pt x="3017" y="5906"/>
                </a:lnTo>
                <a:lnTo>
                  <a:pt x="3039" y="5820"/>
                </a:lnTo>
                <a:lnTo>
                  <a:pt x="3039" y="5713"/>
                </a:lnTo>
                <a:lnTo>
                  <a:pt x="2996" y="5564"/>
                </a:lnTo>
                <a:lnTo>
                  <a:pt x="2996" y="5564"/>
                </a:lnTo>
                <a:lnTo>
                  <a:pt x="2867" y="5050"/>
                </a:lnTo>
                <a:lnTo>
                  <a:pt x="2718" y="4515"/>
                </a:lnTo>
                <a:lnTo>
                  <a:pt x="2718" y="4515"/>
                </a:lnTo>
                <a:lnTo>
                  <a:pt x="2653" y="4087"/>
                </a:lnTo>
                <a:lnTo>
                  <a:pt x="2611" y="3873"/>
                </a:lnTo>
                <a:lnTo>
                  <a:pt x="2525" y="3681"/>
                </a:lnTo>
                <a:lnTo>
                  <a:pt x="2525" y="3681"/>
                </a:lnTo>
                <a:lnTo>
                  <a:pt x="2461" y="3595"/>
                </a:lnTo>
                <a:lnTo>
                  <a:pt x="2397" y="3531"/>
                </a:lnTo>
                <a:lnTo>
                  <a:pt x="2311" y="3488"/>
                </a:lnTo>
                <a:lnTo>
                  <a:pt x="2204" y="3467"/>
                </a:lnTo>
                <a:lnTo>
                  <a:pt x="2076" y="3445"/>
                </a:lnTo>
                <a:lnTo>
                  <a:pt x="1947" y="3467"/>
                </a:lnTo>
                <a:lnTo>
                  <a:pt x="1691" y="3510"/>
                </a:lnTo>
                <a:lnTo>
                  <a:pt x="1412" y="3595"/>
                </a:lnTo>
                <a:lnTo>
                  <a:pt x="1134" y="3681"/>
                </a:lnTo>
                <a:lnTo>
                  <a:pt x="899" y="3745"/>
                </a:lnTo>
                <a:lnTo>
                  <a:pt x="706" y="3809"/>
                </a:lnTo>
                <a:lnTo>
                  <a:pt x="706" y="3809"/>
                </a:lnTo>
                <a:lnTo>
                  <a:pt x="535" y="3852"/>
                </a:lnTo>
                <a:lnTo>
                  <a:pt x="450" y="3873"/>
                </a:lnTo>
                <a:lnTo>
                  <a:pt x="364" y="3895"/>
                </a:lnTo>
                <a:lnTo>
                  <a:pt x="300" y="3937"/>
                </a:lnTo>
                <a:lnTo>
                  <a:pt x="257" y="4002"/>
                </a:lnTo>
                <a:lnTo>
                  <a:pt x="257" y="4087"/>
                </a:lnTo>
                <a:lnTo>
                  <a:pt x="300" y="4194"/>
                </a:lnTo>
                <a:lnTo>
                  <a:pt x="300" y="4194"/>
                </a:lnTo>
                <a:lnTo>
                  <a:pt x="364" y="4258"/>
                </a:lnTo>
                <a:lnTo>
                  <a:pt x="450" y="4301"/>
                </a:lnTo>
                <a:lnTo>
                  <a:pt x="514" y="4344"/>
                </a:lnTo>
                <a:lnTo>
                  <a:pt x="599" y="4408"/>
                </a:lnTo>
                <a:lnTo>
                  <a:pt x="599" y="4408"/>
                </a:lnTo>
                <a:lnTo>
                  <a:pt x="621" y="4451"/>
                </a:lnTo>
                <a:lnTo>
                  <a:pt x="621" y="4494"/>
                </a:lnTo>
                <a:lnTo>
                  <a:pt x="621" y="4537"/>
                </a:lnTo>
                <a:lnTo>
                  <a:pt x="599" y="4579"/>
                </a:lnTo>
                <a:lnTo>
                  <a:pt x="535" y="4665"/>
                </a:lnTo>
                <a:lnTo>
                  <a:pt x="471" y="4751"/>
                </a:lnTo>
                <a:lnTo>
                  <a:pt x="471" y="4751"/>
                </a:lnTo>
                <a:lnTo>
                  <a:pt x="278" y="4943"/>
                </a:lnTo>
                <a:lnTo>
                  <a:pt x="129" y="5157"/>
                </a:lnTo>
                <a:lnTo>
                  <a:pt x="65" y="5264"/>
                </a:lnTo>
                <a:lnTo>
                  <a:pt x="22" y="5392"/>
                </a:lnTo>
                <a:lnTo>
                  <a:pt x="0" y="5521"/>
                </a:lnTo>
                <a:lnTo>
                  <a:pt x="22" y="5649"/>
                </a:lnTo>
                <a:lnTo>
                  <a:pt x="22" y="5649"/>
                </a:lnTo>
                <a:lnTo>
                  <a:pt x="86" y="5884"/>
                </a:lnTo>
                <a:lnTo>
                  <a:pt x="193" y="6098"/>
                </a:lnTo>
                <a:lnTo>
                  <a:pt x="407" y="6548"/>
                </a:lnTo>
                <a:lnTo>
                  <a:pt x="407" y="6548"/>
                </a:lnTo>
                <a:lnTo>
                  <a:pt x="599" y="6976"/>
                </a:lnTo>
                <a:lnTo>
                  <a:pt x="813" y="7425"/>
                </a:lnTo>
                <a:lnTo>
                  <a:pt x="942" y="7660"/>
                </a:lnTo>
                <a:lnTo>
                  <a:pt x="1070" y="7853"/>
                </a:lnTo>
                <a:lnTo>
                  <a:pt x="1220" y="8045"/>
                </a:lnTo>
                <a:lnTo>
                  <a:pt x="1391" y="8217"/>
                </a:lnTo>
                <a:lnTo>
                  <a:pt x="1391" y="8217"/>
                </a:lnTo>
                <a:lnTo>
                  <a:pt x="1584" y="8366"/>
                </a:lnTo>
                <a:lnTo>
                  <a:pt x="1798" y="8473"/>
                </a:lnTo>
                <a:lnTo>
                  <a:pt x="2033" y="8538"/>
                </a:lnTo>
                <a:lnTo>
                  <a:pt x="2268" y="8602"/>
                </a:lnTo>
                <a:lnTo>
                  <a:pt x="2525" y="8645"/>
                </a:lnTo>
                <a:lnTo>
                  <a:pt x="2760" y="8666"/>
                </a:lnTo>
                <a:lnTo>
                  <a:pt x="3252" y="8687"/>
                </a:lnTo>
                <a:lnTo>
                  <a:pt x="3252" y="8687"/>
                </a:lnTo>
                <a:lnTo>
                  <a:pt x="3531" y="8666"/>
                </a:lnTo>
                <a:lnTo>
                  <a:pt x="3659" y="8666"/>
                </a:lnTo>
                <a:lnTo>
                  <a:pt x="3787" y="8623"/>
                </a:lnTo>
                <a:lnTo>
                  <a:pt x="3894" y="8580"/>
                </a:lnTo>
                <a:lnTo>
                  <a:pt x="3980" y="8516"/>
                </a:lnTo>
                <a:lnTo>
                  <a:pt x="4044" y="8388"/>
                </a:lnTo>
                <a:lnTo>
                  <a:pt x="4087" y="8238"/>
                </a:lnTo>
                <a:lnTo>
                  <a:pt x="4087" y="8238"/>
                </a:lnTo>
                <a:lnTo>
                  <a:pt x="4087" y="8110"/>
                </a:lnTo>
                <a:lnTo>
                  <a:pt x="4066" y="7981"/>
                </a:lnTo>
                <a:lnTo>
                  <a:pt x="4066" y="7853"/>
                </a:lnTo>
                <a:lnTo>
                  <a:pt x="4044" y="7725"/>
                </a:lnTo>
                <a:lnTo>
                  <a:pt x="4044" y="7725"/>
                </a:lnTo>
                <a:lnTo>
                  <a:pt x="4087" y="7168"/>
                </a:lnTo>
                <a:lnTo>
                  <a:pt x="4087" y="7168"/>
                </a:lnTo>
                <a:lnTo>
                  <a:pt x="4087" y="6933"/>
                </a:lnTo>
                <a:lnTo>
                  <a:pt x="4066" y="6869"/>
                </a:lnTo>
                <a:lnTo>
                  <a:pt x="4023" y="6805"/>
                </a:lnTo>
                <a:lnTo>
                  <a:pt x="3980" y="6762"/>
                </a:lnTo>
                <a:lnTo>
                  <a:pt x="3894" y="6740"/>
                </a:lnTo>
                <a:lnTo>
                  <a:pt x="3659" y="6719"/>
                </a:lnTo>
                <a:lnTo>
                  <a:pt x="3659" y="6719"/>
                </a:lnTo>
                <a:close/>
                <a:moveTo>
                  <a:pt x="1391" y="6398"/>
                </a:moveTo>
                <a:lnTo>
                  <a:pt x="1391" y="6398"/>
                </a:lnTo>
                <a:lnTo>
                  <a:pt x="1327" y="6526"/>
                </a:lnTo>
                <a:lnTo>
                  <a:pt x="1305" y="6676"/>
                </a:lnTo>
                <a:lnTo>
                  <a:pt x="1241" y="6805"/>
                </a:lnTo>
                <a:lnTo>
                  <a:pt x="1177" y="6933"/>
                </a:lnTo>
                <a:lnTo>
                  <a:pt x="1177" y="6933"/>
                </a:lnTo>
                <a:lnTo>
                  <a:pt x="1113" y="6869"/>
                </a:lnTo>
                <a:lnTo>
                  <a:pt x="1070" y="6783"/>
                </a:lnTo>
                <a:lnTo>
                  <a:pt x="963" y="6591"/>
                </a:lnTo>
                <a:lnTo>
                  <a:pt x="835" y="6227"/>
                </a:lnTo>
                <a:lnTo>
                  <a:pt x="835" y="6227"/>
                </a:lnTo>
                <a:lnTo>
                  <a:pt x="685" y="5884"/>
                </a:lnTo>
                <a:lnTo>
                  <a:pt x="642" y="5713"/>
                </a:lnTo>
                <a:lnTo>
                  <a:pt x="642" y="5628"/>
                </a:lnTo>
                <a:lnTo>
                  <a:pt x="664" y="5542"/>
                </a:lnTo>
                <a:lnTo>
                  <a:pt x="664" y="5542"/>
                </a:lnTo>
                <a:lnTo>
                  <a:pt x="728" y="5371"/>
                </a:lnTo>
                <a:lnTo>
                  <a:pt x="792" y="5178"/>
                </a:lnTo>
                <a:lnTo>
                  <a:pt x="985" y="4836"/>
                </a:lnTo>
                <a:lnTo>
                  <a:pt x="985" y="4836"/>
                </a:lnTo>
                <a:lnTo>
                  <a:pt x="1049" y="4708"/>
                </a:lnTo>
                <a:lnTo>
                  <a:pt x="1092" y="4622"/>
                </a:lnTo>
                <a:lnTo>
                  <a:pt x="1092" y="4558"/>
                </a:lnTo>
                <a:lnTo>
                  <a:pt x="1092" y="4558"/>
                </a:lnTo>
                <a:lnTo>
                  <a:pt x="1092" y="4451"/>
                </a:lnTo>
                <a:lnTo>
                  <a:pt x="1049" y="4365"/>
                </a:lnTo>
                <a:lnTo>
                  <a:pt x="985" y="4301"/>
                </a:lnTo>
                <a:lnTo>
                  <a:pt x="942" y="4216"/>
                </a:lnTo>
                <a:lnTo>
                  <a:pt x="942" y="4216"/>
                </a:lnTo>
                <a:lnTo>
                  <a:pt x="920" y="4151"/>
                </a:lnTo>
                <a:lnTo>
                  <a:pt x="920" y="4130"/>
                </a:lnTo>
                <a:lnTo>
                  <a:pt x="1049" y="4066"/>
                </a:lnTo>
                <a:lnTo>
                  <a:pt x="1049" y="4066"/>
                </a:lnTo>
                <a:lnTo>
                  <a:pt x="1241" y="4023"/>
                </a:lnTo>
                <a:lnTo>
                  <a:pt x="1412" y="3980"/>
                </a:lnTo>
                <a:lnTo>
                  <a:pt x="1412" y="3980"/>
                </a:lnTo>
                <a:lnTo>
                  <a:pt x="1584" y="3959"/>
                </a:lnTo>
                <a:lnTo>
                  <a:pt x="1776" y="3937"/>
                </a:lnTo>
                <a:lnTo>
                  <a:pt x="1969" y="3959"/>
                </a:lnTo>
                <a:lnTo>
                  <a:pt x="2033" y="3980"/>
                </a:lnTo>
                <a:lnTo>
                  <a:pt x="2097" y="4002"/>
                </a:lnTo>
                <a:lnTo>
                  <a:pt x="2097" y="4002"/>
                </a:lnTo>
                <a:lnTo>
                  <a:pt x="2161" y="4066"/>
                </a:lnTo>
                <a:lnTo>
                  <a:pt x="2204" y="4130"/>
                </a:lnTo>
                <a:lnTo>
                  <a:pt x="2290" y="4280"/>
                </a:lnTo>
                <a:lnTo>
                  <a:pt x="2397" y="4622"/>
                </a:lnTo>
                <a:lnTo>
                  <a:pt x="2397" y="4622"/>
                </a:lnTo>
                <a:lnTo>
                  <a:pt x="2546" y="5007"/>
                </a:lnTo>
                <a:lnTo>
                  <a:pt x="2611" y="5200"/>
                </a:lnTo>
                <a:lnTo>
                  <a:pt x="2653" y="5392"/>
                </a:lnTo>
                <a:lnTo>
                  <a:pt x="2653" y="5392"/>
                </a:lnTo>
                <a:lnTo>
                  <a:pt x="2589" y="5414"/>
                </a:lnTo>
                <a:lnTo>
                  <a:pt x="2525" y="5414"/>
                </a:lnTo>
                <a:lnTo>
                  <a:pt x="2375" y="5371"/>
                </a:lnTo>
                <a:lnTo>
                  <a:pt x="2311" y="5350"/>
                </a:lnTo>
                <a:lnTo>
                  <a:pt x="2225" y="5350"/>
                </a:lnTo>
                <a:lnTo>
                  <a:pt x="2140" y="5350"/>
                </a:lnTo>
                <a:lnTo>
                  <a:pt x="2076" y="5392"/>
                </a:lnTo>
                <a:lnTo>
                  <a:pt x="2076" y="5392"/>
                </a:lnTo>
                <a:lnTo>
                  <a:pt x="1947" y="5478"/>
                </a:lnTo>
                <a:lnTo>
                  <a:pt x="1862" y="5585"/>
                </a:lnTo>
                <a:lnTo>
                  <a:pt x="1691" y="5820"/>
                </a:lnTo>
                <a:lnTo>
                  <a:pt x="1691" y="5820"/>
                </a:lnTo>
                <a:lnTo>
                  <a:pt x="1519" y="6098"/>
                </a:lnTo>
                <a:lnTo>
                  <a:pt x="1391" y="6398"/>
                </a:lnTo>
                <a:lnTo>
                  <a:pt x="1391" y="6398"/>
                </a:lnTo>
                <a:close/>
                <a:moveTo>
                  <a:pt x="1755" y="7682"/>
                </a:moveTo>
                <a:lnTo>
                  <a:pt x="1755" y="7682"/>
                </a:lnTo>
                <a:lnTo>
                  <a:pt x="1712" y="7682"/>
                </a:lnTo>
                <a:lnTo>
                  <a:pt x="1669" y="7682"/>
                </a:lnTo>
                <a:lnTo>
                  <a:pt x="1648" y="7639"/>
                </a:lnTo>
                <a:lnTo>
                  <a:pt x="1605" y="7575"/>
                </a:lnTo>
                <a:lnTo>
                  <a:pt x="1584" y="7468"/>
                </a:lnTo>
                <a:lnTo>
                  <a:pt x="1562" y="7382"/>
                </a:lnTo>
                <a:lnTo>
                  <a:pt x="1562" y="7382"/>
                </a:lnTo>
                <a:lnTo>
                  <a:pt x="1584" y="7254"/>
                </a:lnTo>
                <a:lnTo>
                  <a:pt x="1605" y="7104"/>
                </a:lnTo>
                <a:lnTo>
                  <a:pt x="1626" y="7040"/>
                </a:lnTo>
                <a:lnTo>
                  <a:pt x="1648" y="6997"/>
                </a:lnTo>
                <a:lnTo>
                  <a:pt x="1691" y="6976"/>
                </a:lnTo>
                <a:lnTo>
                  <a:pt x="1755" y="6954"/>
                </a:lnTo>
                <a:lnTo>
                  <a:pt x="1755" y="6954"/>
                </a:lnTo>
                <a:lnTo>
                  <a:pt x="1819" y="6976"/>
                </a:lnTo>
                <a:lnTo>
                  <a:pt x="1840" y="6976"/>
                </a:lnTo>
                <a:lnTo>
                  <a:pt x="1862" y="7018"/>
                </a:lnTo>
                <a:lnTo>
                  <a:pt x="1862" y="7040"/>
                </a:lnTo>
                <a:lnTo>
                  <a:pt x="1819" y="7125"/>
                </a:lnTo>
                <a:lnTo>
                  <a:pt x="1776" y="7211"/>
                </a:lnTo>
                <a:lnTo>
                  <a:pt x="1776" y="7211"/>
                </a:lnTo>
                <a:lnTo>
                  <a:pt x="1776" y="7318"/>
                </a:lnTo>
                <a:lnTo>
                  <a:pt x="1798" y="7468"/>
                </a:lnTo>
                <a:lnTo>
                  <a:pt x="1798" y="7596"/>
                </a:lnTo>
                <a:lnTo>
                  <a:pt x="1776" y="7639"/>
                </a:lnTo>
                <a:lnTo>
                  <a:pt x="1755" y="7682"/>
                </a:lnTo>
                <a:lnTo>
                  <a:pt x="1755" y="7682"/>
                </a:lnTo>
                <a:close/>
                <a:moveTo>
                  <a:pt x="2225" y="7660"/>
                </a:moveTo>
                <a:lnTo>
                  <a:pt x="2225" y="7660"/>
                </a:lnTo>
                <a:lnTo>
                  <a:pt x="2161" y="7553"/>
                </a:lnTo>
                <a:lnTo>
                  <a:pt x="2119" y="7425"/>
                </a:lnTo>
                <a:lnTo>
                  <a:pt x="2054" y="7168"/>
                </a:lnTo>
                <a:lnTo>
                  <a:pt x="2054" y="7168"/>
                </a:lnTo>
                <a:lnTo>
                  <a:pt x="2012" y="7104"/>
                </a:lnTo>
                <a:lnTo>
                  <a:pt x="2012" y="7061"/>
                </a:lnTo>
                <a:lnTo>
                  <a:pt x="2012" y="7018"/>
                </a:lnTo>
                <a:lnTo>
                  <a:pt x="2012" y="7018"/>
                </a:lnTo>
                <a:lnTo>
                  <a:pt x="2076" y="7018"/>
                </a:lnTo>
                <a:lnTo>
                  <a:pt x="2161" y="7040"/>
                </a:lnTo>
                <a:lnTo>
                  <a:pt x="2247" y="7061"/>
                </a:lnTo>
                <a:lnTo>
                  <a:pt x="2290" y="7104"/>
                </a:lnTo>
                <a:lnTo>
                  <a:pt x="2290" y="7104"/>
                </a:lnTo>
                <a:lnTo>
                  <a:pt x="2290" y="7211"/>
                </a:lnTo>
                <a:lnTo>
                  <a:pt x="2268" y="7382"/>
                </a:lnTo>
                <a:lnTo>
                  <a:pt x="2225" y="7660"/>
                </a:lnTo>
                <a:lnTo>
                  <a:pt x="2225" y="7660"/>
                </a:lnTo>
                <a:close/>
                <a:moveTo>
                  <a:pt x="2739" y="8024"/>
                </a:moveTo>
                <a:lnTo>
                  <a:pt x="2739" y="8024"/>
                </a:lnTo>
                <a:lnTo>
                  <a:pt x="2696" y="8003"/>
                </a:lnTo>
                <a:lnTo>
                  <a:pt x="2653" y="7938"/>
                </a:lnTo>
                <a:lnTo>
                  <a:pt x="2611" y="7853"/>
                </a:lnTo>
                <a:lnTo>
                  <a:pt x="2589" y="7746"/>
                </a:lnTo>
                <a:lnTo>
                  <a:pt x="2546" y="7404"/>
                </a:lnTo>
                <a:lnTo>
                  <a:pt x="2546" y="7404"/>
                </a:lnTo>
                <a:lnTo>
                  <a:pt x="2504" y="7254"/>
                </a:lnTo>
                <a:lnTo>
                  <a:pt x="2482" y="7147"/>
                </a:lnTo>
                <a:lnTo>
                  <a:pt x="2482" y="7104"/>
                </a:lnTo>
                <a:lnTo>
                  <a:pt x="2504" y="7083"/>
                </a:lnTo>
                <a:lnTo>
                  <a:pt x="2568" y="7061"/>
                </a:lnTo>
                <a:lnTo>
                  <a:pt x="2653" y="7061"/>
                </a:lnTo>
                <a:lnTo>
                  <a:pt x="2653" y="7061"/>
                </a:lnTo>
                <a:lnTo>
                  <a:pt x="2739" y="7083"/>
                </a:lnTo>
                <a:lnTo>
                  <a:pt x="2782" y="7147"/>
                </a:lnTo>
                <a:lnTo>
                  <a:pt x="2803" y="7211"/>
                </a:lnTo>
                <a:lnTo>
                  <a:pt x="2803" y="7318"/>
                </a:lnTo>
                <a:lnTo>
                  <a:pt x="2782" y="7511"/>
                </a:lnTo>
                <a:lnTo>
                  <a:pt x="2760" y="7682"/>
                </a:lnTo>
                <a:lnTo>
                  <a:pt x="2760" y="7682"/>
                </a:lnTo>
                <a:lnTo>
                  <a:pt x="2825" y="7896"/>
                </a:lnTo>
                <a:lnTo>
                  <a:pt x="2825" y="7960"/>
                </a:lnTo>
                <a:lnTo>
                  <a:pt x="2825" y="8003"/>
                </a:lnTo>
                <a:lnTo>
                  <a:pt x="2782" y="8024"/>
                </a:lnTo>
                <a:lnTo>
                  <a:pt x="2739" y="8024"/>
                </a:lnTo>
                <a:lnTo>
                  <a:pt x="2739" y="8024"/>
                </a:lnTo>
                <a:close/>
                <a:moveTo>
                  <a:pt x="3723" y="8003"/>
                </a:moveTo>
                <a:lnTo>
                  <a:pt x="3723" y="8003"/>
                </a:lnTo>
                <a:lnTo>
                  <a:pt x="3680" y="7938"/>
                </a:lnTo>
                <a:lnTo>
                  <a:pt x="3659" y="7874"/>
                </a:lnTo>
                <a:lnTo>
                  <a:pt x="3638" y="7703"/>
                </a:lnTo>
                <a:lnTo>
                  <a:pt x="3616" y="7532"/>
                </a:lnTo>
                <a:lnTo>
                  <a:pt x="3573" y="7468"/>
                </a:lnTo>
                <a:lnTo>
                  <a:pt x="3552" y="7404"/>
                </a:lnTo>
                <a:lnTo>
                  <a:pt x="3552" y="7404"/>
                </a:lnTo>
                <a:lnTo>
                  <a:pt x="3488" y="7339"/>
                </a:lnTo>
                <a:lnTo>
                  <a:pt x="3445" y="7339"/>
                </a:lnTo>
                <a:lnTo>
                  <a:pt x="3402" y="7361"/>
                </a:lnTo>
                <a:lnTo>
                  <a:pt x="3381" y="7425"/>
                </a:lnTo>
                <a:lnTo>
                  <a:pt x="3338" y="7553"/>
                </a:lnTo>
                <a:lnTo>
                  <a:pt x="3338" y="7703"/>
                </a:lnTo>
                <a:lnTo>
                  <a:pt x="3338" y="7703"/>
                </a:lnTo>
                <a:lnTo>
                  <a:pt x="3359" y="7853"/>
                </a:lnTo>
                <a:lnTo>
                  <a:pt x="3359" y="8024"/>
                </a:lnTo>
                <a:lnTo>
                  <a:pt x="3338" y="8067"/>
                </a:lnTo>
                <a:lnTo>
                  <a:pt x="3317" y="8088"/>
                </a:lnTo>
                <a:lnTo>
                  <a:pt x="3274" y="8024"/>
                </a:lnTo>
                <a:lnTo>
                  <a:pt x="3231" y="7917"/>
                </a:lnTo>
                <a:lnTo>
                  <a:pt x="3231" y="7917"/>
                </a:lnTo>
                <a:lnTo>
                  <a:pt x="3145" y="7725"/>
                </a:lnTo>
                <a:lnTo>
                  <a:pt x="3060" y="7511"/>
                </a:lnTo>
                <a:lnTo>
                  <a:pt x="2996" y="7297"/>
                </a:lnTo>
                <a:lnTo>
                  <a:pt x="2974" y="7083"/>
                </a:lnTo>
                <a:lnTo>
                  <a:pt x="2974" y="7083"/>
                </a:lnTo>
                <a:lnTo>
                  <a:pt x="3359" y="7040"/>
                </a:lnTo>
                <a:lnTo>
                  <a:pt x="3552" y="7040"/>
                </a:lnTo>
                <a:lnTo>
                  <a:pt x="3638" y="7061"/>
                </a:lnTo>
                <a:lnTo>
                  <a:pt x="3702" y="7083"/>
                </a:lnTo>
                <a:lnTo>
                  <a:pt x="3702" y="7083"/>
                </a:lnTo>
                <a:lnTo>
                  <a:pt x="3723" y="7190"/>
                </a:lnTo>
                <a:lnTo>
                  <a:pt x="3745" y="7361"/>
                </a:lnTo>
                <a:lnTo>
                  <a:pt x="3745" y="7596"/>
                </a:lnTo>
                <a:lnTo>
                  <a:pt x="3745" y="7596"/>
                </a:lnTo>
                <a:lnTo>
                  <a:pt x="3745" y="7810"/>
                </a:lnTo>
                <a:lnTo>
                  <a:pt x="3723" y="8003"/>
                </a:lnTo>
                <a:lnTo>
                  <a:pt x="3723" y="8003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3AEED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0341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2000">
        <p:fade/>
      </p:transition>
    </mc:Choice>
    <mc:Fallback xmlns="">
      <p:transition spd="med" advClick="0" advTm="2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Forma libre 21"/>
          <p:cNvSpPr/>
          <p:nvPr/>
        </p:nvSpPr>
        <p:spPr>
          <a:xfrm>
            <a:off x="4959220" y="2079610"/>
            <a:ext cx="1188145" cy="1047841"/>
          </a:xfrm>
          <a:custGeom>
            <a:avLst/>
            <a:gdLst>
              <a:gd name="connsiteX0" fmla="*/ 1179515 w 1188145"/>
              <a:gd name="connsiteY0" fmla="*/ 0 h 1047841"/>
              <a:gd name="connsiteX1" fmla="*/ 1188145 w 1188145"/>
              <a:gd name="connsiteY1" fmla="*/ 436 h 1047841"/>
              <a:gd name="connsiteX2" fmla="*/ 1172378 w 1188145"/>
              <a:gd name="connsiteY2" fmla="*/ 810361 h 1047841"/>
              <a:gd name="connsiteX3" fmla="*/ 1096697 w 1188145"/>
              <a:gd name="connsiteY3" fmla="*/ 814182 h 1047841"/>
              <a:gd name="connsiteX4" fmla="*/ 606758 w 1188145"/>
              <a:gd name="connsiteY4" fmla="*/ 1047243 h 1047841"/>
              <a:gd name="connsiteX5" fmla="*/ 606265 w 1188145"/>
              <a:gd name="connsiteY5" fmla="*/ 1047841 h 1047841"/>
              <a:gd name="connsiteX6" fmla="*/ 0 w 1188145"/>
              <a:gd name="connsiteY6" fmla="*/ 511899 h 1047841"/>
              <a:gd name="connsiteX7" fmla="*/ 34002 w 1188145"/>
              <a:gd name="connsiteY7" fmla="*/ 474487 h 1047841"/>
              <a:gd name="connsiteX8" fmla="*/ 1179515 w 1188145"/>
              <a:gd name="connsiteY8" fmla="*/ 0 h 10478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88145" h="1047841">
                <a:moveTo>
                  <a:pt x="1179515" y="0"/>
                </a:moveTo>
                <a:lnTo>
                  <a:pt x="1188145" y="436"/>
                </a:lnTo>
                <a:lnTo>
                  <a:pt x="1172378" y="810361"/>
                </a:lnTo>
                <a:lnTo>
                  <a:pt x="1096697" y="814182"/>
                </a:lnTo>
                <a:cubicBezTo>
                  <a:pt x="906088" y="833539"/>
                  <a:pt x="735017" y="918985"/>
                  <a:pt x="606758" y="1047243"/>
                </a:cubicBezTo>
                <a:lnTo>
                  <a:pt x="606265" y="1047841"/>
                </a:lnTo>
                <a:lnTo>
                  <a:pt x="0" y="511899"/>
                </a:lnTo>
                <a:lnTo>
                  <a:pt x="34002" y="474487"/>
                </a:lnTo>
                <a:cubicBezTo>
                  <a:pt x="327165" y="181325"/>
                  <a:pt x="732165" y="0"/>
                  <a:pt x="1179515" y="0"/>
                </a:cubicBezTo>
                <a:close/>
              </a:path>
            </a:pathLst>
          </a:custGeom>
          <a:solidFill>
            <a:schemeClr val="tx1">
              <a:alpha val="40000"/>
            </a:schemeClr>
          </a:solidFill>
        </p:spPr>
        <p:txBody>
          <a:bodyPr wrap="square" lIns="0" tIns="0" rIns="0" bIns="0" rtlCol="0" anchor="ctr">
            <a:noAutofit/>
          </a:bodyPr>
          <a:lstStyle/>
          <a:p>
            <a:pPr algn="l"/>
            <a:endParaRPr lang="es-EC" dirty="0"/>
          </a:p>
        </p:txBody>
      </p:sp>
      <p:sp>
        <p:nvSpPr>
          <p:cNvPr id="21" name="Forma libre 20"/>
          <p:cNvSpPr/>
          <p:nvPr/>
        </p:nvSpPr>
        <p:spPr>
          <a:xfrm>
            <a:off x="6163741" y="2080873"/>
            <a:ext cx="1169487" cy="1063763"/>
          </a:xfrm>
          <a:custGeom>
            <a:avLst/>
            <a:gdLst>
              <a:gd name="connsiteX0" fmla="*/ 0 w 1169487"/>
              <a:gd name="connsiteY0" fmla="*/ 0 h 1063763"/>
              <a:gd name="connsiteX1" fmla="*/ 140630 w 1169487"/>
              <a:gd name="connsiteY1" fmla="*/ 7101 h 1063763"/>
              <a:gd name="connsiteX2" fmla="*/ 1120507 w 1169487"/>
              <a:gd name="connsiteY2" fmla="*/ 473224 h 1063763"/>
              <a:gd name="connsiteX3" fmla="*/ 1169487 w 1169487"/>
              <a:gd name="connsiteY3" fmla="*/ 527116 h 1063763"/>
              <a:gd name="connsiteX4" fmla="*/ 562423 w 1169487"/>
              <a:gd name="connsiteY4" fmla="*/ 1063763 h 1063763"/>
              <a:gd name="connsiteX5" fmla="*/ 547751 w 1169487"/>
              <a:gd name="connsiteY5" fmla="*/ 1045980 h 1063763"/>
              <a:gd name="connsiteX6" fmla="*/ 57812 w 1169487"/>
              <a:gd name="connsiteY6" fmla="*/ 812919 h 1063763"/>
              <a:gd name="connsiteX7" fmla="*/ 15784 w 1169487"/>
              <a:gd name="connsiteY7" fmla="*/ 810797 h 1063763"/>
              <a:gd name="connsiteX8" fmla="*/ 0 w 1169487"/>
              <a:gd name="connsiteY8" fmla="*/ 0 h 1063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69487" h="1063763">
                <a:moveTo>
                  <a:pt x="0" y="0"/>
                </a:moveTo>
                <a:lnTo>
                  <a:pt x="140630" y="7101"/>
                </a:lnTo>
                <a:cubicBezTo>
                  <a:pt x="521847" y="45816"/>
                  <a:pt x="863990" y="216707"/>
                  <a:pt x="1120507" y="473224"/>
                </a:cubicBezTo>
                <a:lnTo>
                  <a:pt x="1169487" y="527116"/>
                </a:lnTo>
                <a:lnTo>
                  <a:pt x="562423" y="1063763"/>
                </a:lnTo>
                <a:lnTo>
                  <a:pt x="547751" y="1045980"/>
                </a:lnTo>
                <a:cubicBezTo>
                  <a:pt x="419492" y="917722"/>
                  <a:pt x="248421" y="832276"/>
                  <a:pt x="57812" y="812919"/>
                </a:cubicBezTo>
                <a:lnTo>
                  <a:pt x="15784" y="810797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lumMod val="75000"/>
            </a:schemeClr>
          </a:solidFill>
        </p:spPr>
        <p:txBody>
          <a:bodyPr wrap="square" lIns="0" tIns="0" rIns="0" bIns="0" rtlCol="0" anchor="ctr">
            <a:noAutofit/>
          </a:bodyPr>
          <a:lstStyle/>
          <a:p>
            <a:pPr algn="l"/>
            <a:endParaRPr lang="es-EC" dirty="0"/>
          </a:p>
        </p:txBody>
      </p:sp>
      <p:sp>
        <p:nvSpPr>
          <p:cNvPr id="18" name="Forma libre 17"/>
          <p:cNvSpPr/>
          <p:nvPr/>
        </p:nvSpPr>
        <p:spPr>
          <a:xfrm>
            <a:off x="4519222" y="2604777"/>
            <a:ext cx="1016491" cy="1085191"/>
          </a:xfrm>
          <a:custGeom>
            <a:avLst/>
            <a:gdLst>
              <a:gd name="connsiteX0" fmla="*/ 427939 w 1016491"/>
              <a:gd name="connsiteY0" fmla="*/ 0 h 1085191"/>
              <a:gd name="connsiteX1" fmla="*/ 1016491 w 1016491"/>
              <a:gd name="connsiteY1" fmla="*/ 558758 h 1085191"/>
              <a:gd name="connsiteX2" fmla="*/ 947848 w 1016491"/>
              <a:gd name="connsiteY2" fmla="*/ 641954 h 1085191"/>
              <a:gd name="connsiteX3" fmla="*/ 813695 w 1016491"/>
              <a:gd name="connsiteY3" fmla="*/ 1012015 h 1085191"/>
              <a:gd name="connsiteX4" fmla="*/ 810669 w 1016491"/>
              <a:gd name="connsiteY4" fmla="*/ 1071946 h 1085191"/>
              <a:gd name="connsiteX5" fmla="*/ 0 w 1016491"/>
              <a:gd name="connsiteY5" fmla="*/ 1085191 h 1085191"/>
              <a:gd name="connsiteX6" fmla="*/ 7877 w 1016491"/>
              <a:gd name="connsiteY6" fmla="*/ 929197 h 1085191"/>
              <a:gd name="connsiteX7" fmla="*/ 369442 w 1016491"/>
              <a:gd name="connsiteY7" fmla="*/ 64363 h 1085191"/>
              <a:gd name="connsiteX8" fmla="*/ 427939 w 1016491"/>
              <a:gd name="connsiteY8" fmla="*/ 0 h 1085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16491" h="1085191">
                <a:moveTo>
                  <a:pt x="427939" y="0"/>
                </a:moveTo>
                <a:lnTo>
                  <a:pt x="1016491" y="558758"/>
                </a:lnTo>
                <a:lnTo>
                  <a:pt x="947848" y="641954"/>
                </a:lnTo>
                <a:cubicBezTo>
                  <a:pt x="875067" y="749685"/>
                  <a:pt x="827522" y="875866"/>
                  <a:pt x="813695" y="1012015"/>
                </a:cubicBezTo>
                <a:lnTo>
                  <a:pt x="810669" y="1071946"/>
                </a:lnTo>
                <a:lnTo>
                  <a:pt x="0" y="1085191"/>
                </a:lnTo>
                <a:lnTo>
                  <a:pt x="7877" y="929197"/>
                </a:lnTo>
                <a:cubicBezTo>
                  <a:pt x="41061" y="602440"/>
                  <a:pt x="171355" y="304390"/>
                  <a:pt x="369442" y="64363"/>
                </a:cubicBezTo>
                <a:lnTo>
                  <a:pt x="427939" y="0"/>
                </a:lnTo>
                <a:close/>
              </a:path>
            </a:pathLst>
          </a:custGeom>
          <a:solidFill>
            <a:schemeClr val="tx1">
              <a:alpha val="40000"/>
            </a:schemeClr>
          </a:solidFill>
        </p:spPr>
        <p:txBody>
          <a:bodyPr wrap="square" lIns="0" tIns="0" rIns="0" bIns="0" rtlCol="0" anchor="ctr">
            <a:noAutofit/>
          </a:bodyPr>
          <a:lstStyle/>
          <a:p>
            <a:pPr algn="l"/>
            <a:endParaRPr lang="es-EC" dirty="0"/>
          </a:p>
        </p:txBody>
      </p:sp>
      <p:sp>
        <p:nvSpPr>
          <p:cNvPr id="17" name="Forma libre 16"/>
          <p:cNvSpPr/>
          <p:nvPr/>
        </p:nvSpPr>
        <p:spPr>
          <a:xfrm>
            <a:off x="6756525" y="2621910"/>
            <a:ext cx="1001696" cy="1067509"/>
          </a:xfrm>
          <a:custGeom>
            <a:avLst/>
            <a:gdLst>
              <a:gd name="connsiteX0" fmla="*/ 589356 w 1001696"/>
              <a:gd name="connsiteY0" fmla="*/ 0 h 1067509"/>
              <a:gd name="connsiteX1" fmla="*/ 632281 w 1001696"/>
              <a:gd name="connsiteY1" fmla="*/ 47230 h 1067509"/>
              <a:gd name="connsiteX2" fmla="*/ 993846 w 1001696"/>
              <a:gd name="connsiteY2" fmla="*/ 912064 h 1067509"/>
              <a:gd name="connsiteX3" fmla="*/ 1001696 w 1001696"/>
              <a:gd name="connsiteY3" fmla="*/ 1067509 h 1067509"/>
              <a:gd name="connsiteX4" fmla="*/ 191027 w 1001696"/>
              <a:gd name="connsiteY4" fmla="*/ 1054264 h 1067509"/>
              <a:gd name="connsiteX5" fmla="*/ 188028 w 1001696"/>
              <a:gd name="connsiteY5" fmla="*/ 994882 h 1067509"/>
              <a:gd name="connsiteX6" fmla="*/ 53875 w 1001696"/>
              <a:gd name="connsiteY6" fmla="*/ 624821 h 1067509"/>
              <a:gd name="connsiteX7" fmla="*/ 0 w 1001696"/>
              <a:gd name="connsiteY7" fmla="*/ 559523 h 1067509"/>
              <a:gd name="connsiteX8" fmla="*/ 589356 w 1001696"/>
              <a:gd name="connsiteY8" fmla="*/ 0 h 10675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01696" h="1067509">
                <a:moveTo>
                  <a:pt x="589356" y="0"/>
                </a:moveTo>
                <a:lnTo>
                  <a:pt x="632281" y="47230"/>
                </a:lnTo>
                <a:cubicBezTo>
                  <a:pt x="830369" y="287257"/>
                  <a:pt x="960662" y="585307"/>
                  <a:pt x="993846" y="912064"/>
                </a:cubicBezTo>
                <a:lnTo>
                  <a:pt x="1001696" y="1067509"/>
                </a:lnTo>
                <a:lnTo>
                  <a:pt x="191027" y="1054264"/>
                </a:lnTo>
                <a:lnTo>
                  <a:pt x="188028" y="994882"/>
                </a:lnTo>
                <a:cubicBezTo>
                  <a:pt x="174202" y="858733"/>
                  <a:pt x="126656" y="732552"/>
                  <a:pt x="53875" y="624821"/>
                </a:cubicBezTo>
                <a:lnTo>
                  <a:pt x="0" y="559523"/>
                </a:lnTo>
                <a:lnTo>
                  <a:pt x="589356" y="0"/>
                </a:lnTo>
                <a:close/>
              </a:path>
            </a:pathLst>
          </a:custGeom>
          <a:solidFill>
            <a:srgbClr val="C0CF39"/>
          </a:solidFill>
        </p:spPr>
        <p:txBody>
          <a:bodyPr wrap="square" lIns="0" tIns="0" rIns="0" bIns="0" rtlCol="0" anchor="ctr">
            <a:noAutofit/>
          </a:bodyPr>
          <a:lstStyle/>
          <a:p>
            <a:pPr algn="l"/>
            <a:endParaRPr lang="es-EC" dirty="0"/>
          </a:p>
        </p:txBody>
      </p:sp>
      <p:sp>
        <p:nvSpPr>
          <p:cNvPr id="13" name="Forma libre 12"/>
          <p:cNvSpPr/>
          <p:nvPr/>
        </p:nvSpPr>
        <p:spPr>
          <a:xfrm>
            <a:off x="4519222" y="3709254"/>
            <a:ext cx="1016491" cy="1085190"/>
          </a:xfrm>
          <a:custGeom>
            <a:avLst/>
            <a:gdLst>
              <a:gd name="connsiteX0" fmla="*/ 0 w 1016491"/>
              <a:gd name="connsiteY0" fmla="*/ 0 h 1085190"/>
              <a:gd name="connsiteX1" fmla="*/ 810669 w 1016491"/>
              <a:gd name="connsiteY1" fmla="*/ 13244 h 1085190"/>
              <a:gd name="connsiteX2" fmla="*/ 813695 w 1016491"/>
              <a:gd name="connsiteY2" fmla="*/ 73174 h 1085190"/>
              <a:gd name="connsiteX3" fmla="*/ 947848 w 1016491"/>
              <a:gd name="connsiteY3" fmla="*/ 443235 h 1085190"/>
              <a:gd name="connsiteX4" fmla="*/ 1016491 w 1016491"/>
              <a:gd name="connsiteY4" fmla="*/ 526431 h 1085190"/>
              <a:gd name="connsiteX5" fmla="*/ 427940 w 1016491"/>
              <a:gd name="connsiteY5" fmla="*/ 1085190 h 1085190"/>
              <a:gd name="connsiteX6" fmla="*/ 369442 w 1016491"/>
              <a:gd name="connsiteY6" fmla="*/ 1020826 h 1085190"/>
              <a:gd name="connsiteX7" fmla="*/ 7877 w 1016491"/>
              <a:gd name="connsiteY7" fmla="*/ 155992 h 1085190"/>
              <a:gd name="connsiteX8" fmla="*/ 0 w 1016491"/>
              <a:gd name="connsiteY8" fmla="*/ 0 h 10851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16491" h="1085190">
                <a:moveTo>
                  <a:pt x="0" y="0"/>
                </a:moveTo>
                <a:lnTo>
                  <a:pt x="810669" y="13244"/>
                </a:lnTo>
                <a:lnTo>
                  <a:pt x="813695" y="73174"/>
                </a:lnTo>
                <a:cubicBezTo>
                  <a:pt x="827522" y="209323"/>
                  <a:pt x="875067" y="335504"/>
                  <a:pt x="947848" y="443235"/>
                </a:cubicBezTo>
                <a:lnTo>
                  <a:pt x="1016491" y="526431"/>
                </a:lnTo>
                <a:lnTo>
                  <a:pt x="427940" y="1085190"/>
                </a:lnTo>
                <a:lnTo>
                  <a:pt x="369442" y="1020826"/>
                </a:lnTo>
                <a:cubicBezTo>
                  <a:pt x="171355" y="780800"/>
                  <a:pt x="41061" y="482750"/>
                  <a:pt x="7877" y="155992"/>
                </a:cubicBez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40000"/>
            </a:schemeClr>
          </a:solidFill>
        </p:spPr>
        <p:txBody>
          <a:bodyPr wrap="square" lIns="0" tIns="0" rIns="0" bIns="0" rtlCol="0" anchor="ctr">
            <a:noAutofit/>
          </a:bodyPr>
          <a:lstStyle/>
          <a:p>
            <a:pPr algn="l"/>
            <a:endParaRPr lang="es-EC" dirty="0"/>
          </a:p>
        </p:txBody>
      </p:sp>
      <p:sp>
        <p:nvSpPr>
          <p:cNvPr id="12" name="Forma libre 11"/>
          <p:cNvSpPr/>
          <p:nvPr/>
        </p:nvSpPr>
        <p:spPr>
          <a:xfrm>
            <a:off x="6756524" y="3709803"/>
            <a:ext cx="1001697" cy="1067507"/>
          </a:xfrm>
          <a:custGeom>
            <a:avLst/>
            <a:gdLst>
              <a:gd name="connsiteX0" fmla="*/ 1001697 w 1001697"/>
              <a:gd name="connsiteY0" fmla="*/ 0 h 1067507"/>
              <a:gd name="connsiteX1" fmla="*/ 993847 w 1001697"/>
              <a:gd name="connsiteY1" fmla="*/ 155443 h 1067507"/>
              <a:gd name="connsiteX2" fmla="*/ 632282 w 1001697"/>
              <a:gd name="connsiteY2" fmla="*/ 1020277 h 1067507"/>
              <a:gd name="connsiteX3" fmla="*/ 589357 w 1001697"/>
              <a:gd name="connsiteY3" fmla="*/ 1067507 h 1067507"/>
              <a:gd name="connsiteX4" fmla="*/ 0 w 1001697"/>
              <a:gd name="connsiteY4" fmla="*/ 507985 h 1067507"/>
              <a:gd name="connsiteX5" fmla="*/ 53876 w 1001697"/>
              <a:gd name="connsiteY5" fmla="*/ 442686 h 1067507"/>
              <a:gd name="connsiteX6" fmla="*/ 188029 w 1001697"/>
              <a:gd name="connsiteY6" fmla="*/ 72625 h 1067507"/>
              <a:gd name="connsiteX7" fmla="*/ 191028 w 1001697"/>
              <a:gd name="connsiteY7" fmla="*/ 13245 h 1067507"/>
              <a:gd name="connsiteX8" fmla="*/ 1001697 w 1001697"/>
              <a:gd name="connsiteY8" fmla="*/ 0 h 1067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01697" h="1067507">
                <a:moveTo>
                  <a:pt x="1001697" y="0"/>
                </a:moveTo>
                <a:lnTo>
                  <a:pt x="993847" y="155443"/>
                </a:lnTo>
                <a:cubicBezTo>
                  <a:pt x="960663" y="482201"/>
                  <a:pt x="830370" y="780251"/>
                  <a:pt x="632282" y="1020277"/>
                </a:cubicBezTo>
                <a:lnTo>
                  <a:pt x="589357" y="1067507"/>
                </a:lnTo>
                <a:lnTo>
                  <a:pt x="0" y="507985"/>
                </a:lnTo>
                <a:lnTo>
                  <a:pt x="53876" y="442686"/>
                </a:lnTo>
                <a:cubicBezTo>
                  <a:pt x="126657" y="334955"/>
                  <a:pt x="174203" y="208774"/>
                  <a:pt x="188029" y="72625"/>
                </a:cubicBezTo>
                <a:lnTo>
                  <a:pt x="191028" y="13245"/>
                </a:lnTo>
                <a:lnTo>
                  <a:pt x="1001697" y="0"/>
                </a:lnTo>
                <a:close/>
              </a:path>
            </a:pathLst>
          </a:custGeom>
          <a:solidFill>
            <a:schemeClr val="tx1">
              <a:alpha val="40000"/>
            </a:schemeClr>
          </a:solidFill>
        </p:spPr>
        <p:txBody>
          <a:bodyPr wrap="square" lIns="0" tIns="0" rIns="0" bIns="0" rtlCol="0" anchor="ctr">
            <a:noAutofit/>
          </a:bodyPr>
          <a:lstStyle/>
          <a:p>
            <a:pPr algn="l"/>
            <a:endParaRPr lang="es-EC" dirty="0"/>
          </a:p>
        </p:txBody>
      </p:sp>
      <p:sp>
        <p:nvSpPr>
          <p:cNvPr id="11" name="Forma libre 10"/>
          <p:cNvSpPr/>
          <p:nvPr/>
        </p:nvSpPr>
        <p:spPr>
          <a:xfrm>
            <a:off x="6163741" y="4254585"/>
            <a:ext cx="1169487" cy="1063763"/>
          </a:xfrm>
          <a:custGeom>
            <a:avLst/>
            <a:gdLst>
              <a:gd name="connsiteX0" fmla="*/ 562423 w 1169487"/>
              <a:gd name="connsiteY0" fmla="*/ 0 h 1063763"/>
              <a:gd name="connsiteX1" fmla="*/ 1169487 w 1169487"/>
              <a:gd name="connsiteY1" fmla="*/ 536647 h 1063763"/>
              <a:gd name="connsiteX2" fmla="*/ 1120507 w 1169487"/>
              <a:gd name="connsiteY2" fmla="*/ 590538 h 1063763"/>
              <a:gd name="connsiteX3" fmla="*/ 140630 w 1169487"/>
              <a:gd name="connsiteY3" fmla="*/ 1056661 h 1063763"/>
              <a:gd name="connsiteX4" fmla="*/ 0 w 1169487"/>
              <a:gd name="connsiteY4" fmla="*/ 1063763 h 1063763"/>
              <a:gd name="connsiteX5" fmla="*/ 15784 w 1169487"/>
              <a:gd name="connsiteY5" fmla="*/ 252966 h 1063763"/>
              <a:gd name="connsiteX6" fmla="*/ 57812 w 1169487"/>
              <a:gd name="connsiteY6" fmla="*/ 250843 h 1063763"/>
              <a:gd name="connsiteX7" fmla="*/ 547751 w 1169487"/>
              <a:gd name="connsiteY7" fmla="*/ 17782 h 1063763"/>
              <a:gd name="connsiteX8" fmla="*/ 562423 w 1169487"/>
              <a:gd name="connsiteY8" fmla="*/ 0 h 1063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69487" h="1063763">
                <a:moveTo>
                  <a:pt x="562423" y="0"/>
                </a:moveTo>
                <a:lnTo>
                  <a:pt x="1169487" y="536647"/>
                </a:lnTo>
                <a:lnTo>
                  <a:pt x="1120507" y="590538"/>
                </a:lnTo>
                <a:cubicBezTo>
                  <a:pt x="863990" y="847055"/>
                  <a:pt x="521847" y="1017947"/>
                  <a:pt x="140630" y="1056661"/>
                </a:cubicBezTo>
                <a:lnTo>
                  <a:pt x="0" y="1063763"/>
                </a:lnTo>
                <a:lnTo>
                  <a:pt x="15784" y="252966"/>
                </a:lnTo>
                <a:lnTo>
                  <a:pt x="57812" y="250843"/>
                </a:lnTo>
                <a:cubicBezTo>
                  <a:pt x="248421" y="231486"/>
                  <a:pt x="419492" y="146040"/>
                  <a:pt x="547751" y="17782"/>
                </a:cubicBezTo>
                <a:lnTo>
                  <a:pt x="562423" y="0"/>
                </a:lnTo>
                <a:close/>
              </a:path>
            </a:pathLst>
          </a:custGeom>
          <a:solidFill>
            <a:schemeClr val="tx1">
              <a:alpha val="40000"/>
            </a:schemeClr>
          </a:solidFill>
        </p:spPr>
        <p:txBody>
          <a:bodyPr wrap="square" lIns="0" tIns="0" rIns="0" bIns="0" rtlCol="0" anchor="ctr">
            <a:noAutofit/>
          </a:bodyPr>
          <a:lstStyle/>
          <a:p>
            <a:pPr algn="l"/>
            <a:endParaRPr lang="es-EC" dirty="0"/>
          </a:p>
        </p:txBody>
      </p:sp>
      <p:sp>
        <p:nvSpPr>
          <p:cNvPr id="10" name="Forma libre 9"/>
          <p:cNvSpPr/>
          <p:nvPr/>
        </p:nvSpPr>
        <p:spPr>
          <a:xfrm>
            <a:off x="4959220" y="4271770"/>
            <a:ext cx="1188145" cy="1047840"/>
          </a:xfrm>
          <a:custGeom>
            <a:avLst/>
            <a:gdLst>
              <a:gd name="connsiteX0" fmla="*/ 606266 w 1188145"/>
              <a:gd name="connsiteY0" fmla="*/ 0 h 1047840"/>
              <a:gd name="connsiteX1" fmla="*/ 606758 w 1188145"/>
              <a:gd name="connsiteY1" fmla="*/ 597 h 1047840"/>
              <a:gd name="connsiteX2" fmla="*/ 1096697 w 1188145"/>
              <a:gd name="connsiteY2" fmla="*/ 233658 h 1047840"/>
              <a:gd name="connsiteX3" fmla="*/ 1172378 w 1188145"/>
              <a:gd name="connsiteY3" fmla="*/ 237480 h 1047840"/>
              <a:gd name="connsiteX4" fmla="*/ 1188145 w 1188145"/>
              <a:gd name="connsiteY4" fmla="*/ 1047404 h 1047840"/>
              <a:gd name="connsiteX5" fmla="*/ 1179515 w 1188145"/>
              <a:gd name="connsiteY5" fmla="*/ 1047840 h 1047840"/>
              <a:gd name="connsiteX6" fmla="*/ 34002 w 1188145"/>
              <a:gd name="connsiteY6" fmla="*/ 573353 h 1047840"/>
              <a:gd name="connsiteX7" fmla="*/ 0 w 1188145"/>
              <a:gd name="connsiteY7" fmla="*/ 535942 h 1047840"/>
              <a:gd name="connsiteX8" fmla="*/ 606266 w 1188145"/>
              <a:gd name="connsiteY8" fmla="*/ 0 h 10478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88145" h="1047840">
                <a:moveTo>
                  <a:pt x="606266" y="0"/>
                </a:moveTo>
                <a:lnTo>
                  <a:pt x="606758" y="597"/>
                </a:lnTo>
                <a:cubicBezTo>
                  <a:pt x="735017" y="128855"/>
                  <a:pt x="906088" y="214301"/>
                  <a:pt x="1096697" y="233658"/>
                </a:cubicBezTo>
                <a:lnTo>
                  <a:pt x="1172378" y="237480"/>
                </a:lnTo>
                <a:lnTo>
                  <a:pt x="1188145" y="1047404"/>
                </a:lnTo>
                <a:lnTo>
                  <a:pt x="1179515" y="1047840"/>
                </a:lnTo>
                <a:cubicBezTo>
                  <a:pt x="732165" y="1047840"/>
                  <a:pt x="327165" y="866515"/>
                  <a:pt x="34002" y="573353"/>
                </a:cubicBezTo>
                <a:lnTo>
                  <a:pt x="0" y="535942"/>
                </a:lnTo>
                <a:lnTo>
                  <a:pt x="606266" y="0"/>
                </a:lnTo>
                <a:close/>
              </a:path>
            </a:pathLst>
          </a:custGeom>
          <a:solidFill>
            <a:schemeClr val="tx1">
              <a:alpha val="40000"/>
            </a:schemeClr>
          </a:solidFill>
        </p:spPr>
        <p:txBody>
          <a:bodyPr wrap="square" lIns="0" tIns="0" rIns="0" bIns="0" rtlCol="0" anchor="ctr">
            <a:noAutofit/>
          </a:bodyPr>
          <a:lstStyle/>
          <a:p>
            <a:pPr algn="l"/>
            <a:endParaRPr lang="es-EC" dirty="0"/>
          </a:p>
        </p:txBody>
      </p:sp>
      <p:sp>
        <p:nvSpPr>
          <p:cNvPr id="40" name="Anillo 39"/>
          <p:cNvSpPr/>
          <p:nvPr/>
        </p:nvSpPr>
        <p:spPr>
          <a:xfrm>
            <a:off x="5363563" y="2924910"/>
            <a:ext cx="1549400" cy="1548000"/>
          </a:xfrm>
          <a:prstGeom prst="donut">
            <a:avLst>
              <a:gd name="adj" fmla="val 1434"/>
            </a:avLst>
          </a:prstGeom>
          <a:solidFill>
            <a:schemeClr val="tx1"/>
          </a:solidFill>
          <a:ln>
            <a:solidFill>
              <a:srgbClr val="C0CF39"/>
            </a:solidFill>
          </a:ln>
        </p:spPr>
        <p:txBody>
          <a:bodyPr wrap="square" lIns="0" tIns="0" rIns="0" bIns="0" rtlCol="0" anchor="ctr">
            <a:noAutofit/>
          </a:bodyPr>
          <a:lstStyle/>
          <a:p>
            <a:pPr algn="l"/>
            <a:endParaRPr lang="es-EC" dirty="0"/>
          </a:p>
        </p:txBody>
      </p:sp>
      <p:sp>
        <p:nvSpPr>
          <p:cNvPr id="41" name="Elipse 40"/>
          <p:cNvSpPr/>
          <p:nvPr/>
        </p:nvSpPr>
        <p:spPr>
          <a:xfrm>
            <a:off x="5480119" y="3041152"/>
            <a:ext cx="1332000" cy="1332000"/>
          </a:xfrm>
          <a:prstGeom prst="ellipse">
            <a:avLst/>
          </a:prstGeom>
          <a:solidFill>
            <a:srgbClr val="C0CF39"/>
          </a:solidFill>
        </p:spPr>
        <p:txBody>
          <a:bodyPr wrap="square" lIns="0" tIns="0" rIns="0" bIns="0" rtlCol="0" anchor="ctr">
            <a:noAutofit/>
          </a:bodyPr>
          <a:lstStyle/>
          <a:p>
            <a:pPr algn="l"/>
            <a:endParaRPr lang="es-EC" dirty="0"/>
          </a:p>
        </p:txBody>
      </p:sp>
      <p:grpSp>
        <p:nvGrpSpPr>
          <p:cNvPr id="46" name="Grupo 45"/>
          <p:cNvGrpSpPr/>
          <p:nvPr/>
        </p:nvGrpSpPr>
        <p:grpSpPr>
          <a:xfrm rot="4128836">
            <a:off x="7931994" y="2156447"/>
            <a:ext cx="648000" cy="1367999"/>
            <a:chOff x="7554032" y="1363980"/>
            <a:chExt cx="648000" cy="1367999"/>
          </a:xfrm>
          <a:solidFill>
            <a:srgbClr val="C0CF39"/>
          </a:solidFill>
        </p:grpSpPr>
        <p:sp>
          <p:nvSpPr>
            <p:cNvPr id="42" name="Anillo 41"/>
            <p:cNvSpPr/>
            <p:nvPr/>
          </p:nvSpPr>
          <p:spPr>
            <a:xfrm>
              <a:off x="7554032" y="1363980"/>
              <a:ext cx="648000" cy="648000"/>
            </a:xfrm>
            <a:prstGeom prst="donut">
              <a:avLst>
                <a:gd name="adj" fmla="val 5797"/>
              </a:avLst>
            </a:prstGeom>
            <a:grpFill/>
          </p:spPr>
          <p:txBody>
            <a:bodyPr wrap="square" lIns="0" tIns="0" rIns="0" bIns="0" rtlCol="0" anchor="ctr">
              <a:noAutofit/>
            </a:bodyPr>
            <a:lstStyle/>
            <a:p>
              <a:pPr algn="l"/>
              <a:endParaRPr lang="es-EC" dirty="0"/>
            </a:p>
          </p:txBody>
        </p:sp>
        <p:sp>
          <p:nvSpPr>
            <p:cNvPr id="43" name="Anillo 42"/>
            <p:cNvSpPr/>
            <p:nvPr/>
          </p:nvSpPr>
          <p:spPr>
            <a:xfrm>
              <a:off x="7653032" y="1462980"/>
              <a:ext cx="450000" cy="450000"/>
            </a:xfrm>
            <a:prstGeom prst="donut">
              <a:avLst>
                <a:gd name="adj" fmla="val 5797"/>
              </a:avLst>
            </a:prstGeom>
            <a:grpFill/>
          </p:spPr>
          <p:txBody>
            <a:bodyPr wrap="square" lIns="0" tIns="0" rIns="0" bIns="0" rtlCol="0" anchor="ctr">
              <a:noAutofit/>
            </a:bodyPr>
            <a:lstStyle/>
            <a:p>
              <a:pPr algn="l"/>
              <a:endParaRPr lang="es-EC" dirty="0"/>
            </a:p>
          </p:txBody>
        </p:sp>
        <p:cxnSp>
          <p:nvCxnSpPr>
            <p:cNvPr id="45" name="Conector recto 44"/>
            <p:cNvCxnSpPr>
              <a:stCxn id="42" idx="4"/>
            </p:cNvCxnSpPr>
            <p:nvPr/>
          </p:nvCxnSpPr>
          <p:spPr>
            <a:xfrm>
              <a:off x="7878032" y="2011979"/>
              <a:ext cx="0" cy="720000"/>
            </a:xfrm>
            <a:prstGeom prst="line">
              <a:avLst/>
            </a:prstGeom>
            <a:grpFill/>
            <a:ln w="19050">
              <a:solidFill>
                <a:srgbClr val="C0CF3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7" name="Grupo 46"/>
          <p:cNvGrpSpPr/>
          <p:nvPr/>
        </p:nvGrpSpPr>
        <p:grpSpPr>
          <a:xfrm rot="14926973">
            <a:off x="3666111" y="3809641"/>
            <a:ext cx="648000" cy="1367999"/>
            <a:chOff x="7554032" y="1363980"/>
            <a:chExt cx="648000" cy="1367999"/>
          </a:xfrm>
        </p:grpSpPr>
        <p:sp>
          <p:nvSpPr>
            <p:cNvPr id="48" name="Anillo 47"/>
            <p:cNvSpPr/>
            <p:nvPr/>
          </p:nvSpPr>
          <p:spPr>
            <a:xfrm>
              <a:off x="7554032" y="1363980"/>
              <a:ext cx="648000" cy="648000"/>
            </a:xfrm>
            <a:prstGeom prst="donut">
              <a:avLst>
                <a:gd name="adj" fmla="val 5797"/>
              </a:avLst>
            </a:prstGeom>
            <a:solidFill>
              <a:schemeClr val="tx1"/>
            </a:solidFill>
          </p:spPr>
          <p:txBody>
            <a:bodyPr wrap="square" lIns="0" tIns="0" rIns="0" bIns="0" rtlCol="0" anchor="ctr">
              <a:noAutofit/>
            </a:bodyPr>
            <a:lstStyle/>
            <a:p>
              <a:pPr algn="l"/>
              <a:endParaRPr lang="es-EC" dirty="0"/>
            </a:p>
          </p:txBody>
        </p:sp>
        <p:sp>
          <p:nvSpPr>
            <p:cNvPr id="49" name="Anillo 48"/>
            <p:cNvSpPr/>
            <p:nvPr/>
          </p:nvSpPr>
          <p:spPr>
            <a:xfrm>
              <a:off x="7653032" y="1462980"/>
              <a:ext cx="450000" cy="450000"/>
            </a:xfrm>
            <a:prstGeom prst="donut">
              <a:avLst>
                <a:gd name="adj" fmla="val 5797"/>
              </a:avLst>
            </a:prstGeom>
            <a:solidFill>
              <a:schemeClr val="tx1"/>
            </a:solidFill>
          </p:spPr>
          <p:txBody>
            <a:bodyPr wrap="square" lIns="0" tIns="0" rIns="0" bIns="0" rtlCol="0" anchor="ctr">
              <a:noAutofit/>
            </a:bodyPr>
            <a:lstStyle/>
            <a:p>
              <a:pPr algn="l"/>
              <a:endParaRPr lang="es-EC" dirty="0"/>
            </a:p>
          </p:txBody>
        </p:sp>
        <p:cxnSp>
          <p:nvCxnSpPr>
            <p:cNvPr id="50" name="Conector recto 49"/>
            <p:cNvCxnSpPr>
              <a:stCxn id="48" idx="4"/>
            </p:cNvCxnSpPr>
            <p:nvPr/>
          </p:nvCxnSpPr>
          <p:spPr>
            <a:xfrm>
              <a:off x="7878032" y="2011979"/>
              <a:ext cx="0" cy="72000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1" name="Grupo 50"/>
          <p:cNvGrpSpPr/>
          <p:nvPr/>
        </p:nvGrpSpPr>
        <p:grpSpPr>
          <a:xfrm rot="9332793">
            <a:off x="6770172" y="5097696"/>
            <a:ext cx="648000" cy="1367999"/>
            <a:chOff x="7554032" y="1363980"/>
            <a:chExt cx="648000" cy="1367999"/>
          </a:xfrm>
        </p:grpSpPr>
        <p:sp>
          <p:nvSpPr>
            <p:cNvPr id="52" name="Anillo 51"/>
            <p:cNvSpPr/>
            <p:nvPr/>
          </p:nvSpPr>
          <p:spPr>
            <a:xfrm>
              <a:off x="7554032" y="1363980"/>
              <a:ext cx="648000" cy="648000"/>
            </a:xfrm>
            <a:prstGeom prst="donut">
              <a:avLst>
                <a:gd name="adj" fmla="val 5797"/>
              </a:avLst>
            </a:prstGeom>
            <a:solidFill>
              <a:schemeClr val="tx1"/>
            </a:solidFill>
          </p:spPr>
          <p:txBody>
            <a:bodyPr wrap="square" lIns="0" tIns="0" rIns="0" bIns="0" rtlCol="0" anchor="ctr">
              <a:noAutofit/>
            </a:bodyPr>
            <a:lstStyle/>
            <a:p>
              <a:pPr algn="l"/>
              <a:endParaRPr lang="es-EC" dirty="0"/>
            </a:p>
          </p:txBody>
        </p:sp>
        <p:sp>
          <p:nvSpPr>
            <p:cNvPr id="53" name="Anillo 52"/>
            <p:cNvSpPr/>
            <p:nvPr/>
          </p:nvSpPr>
          <p:spPr>
            <a:xfrm>
              <a:off x="7653032" y="1462980"/>
              <a:ext cx="450000" cy="450000"/>
            </a:xfrm>
            <a:prstGeom prst="donut">
              <a:avLst>
                <a:gd name="adj" fmla="val 5797"/>
              </a:avLst>
            </a:prstGeom>
            <a:solidFill>
              <a:schemeClr val="tx1"/>
            </a:solidFill>
          </p:spPr>
          <p:txBody>
            <a:bodyPr wrap="square" lIns="0" tIns="0" rIns="0" bIns="0" rtlCol="0" anchor="ctr">
              <a:noAutofit/>
            </a:bodyPr>
            <a:lstStyle/>
            <a:p>
              <a:pPr algn="l"/>
              <a:endParaRPr lang="es-EC" dirty="0"/>
            </a:p>
          </p:txBody>
        </p:sp>
        <p:cxnSp>
          <p:nvCxnSpPr>
            <p:cNvPr id="54" name="Conector recto 53"/>
            <p:cNvCxnSpPr>
              <a:stCxn id="52" idx="4"/>
            </p:cNvCxnSpPr>
            <p:nvPr/>
          </p:nvCxnSpPr>
          <p:spPr>
            <a:xfrm>
              <a:off x="7878032" y="2011979"/>
              <a:ext cx="0" cy="72000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5" name="Grupo 54"/>
          <p:cNvGrpSpPr/>
          <p:nvPr/>
        </p:nvGrpSpPr>
        <p:grpSpPr>
          <a:xfrm rot="17482990">
            <a:off x="3673284" y="2165424"/>
            <a:ext cx="648000" cy="1367999"/>
            <a:chOff x="7554032" y="1363980"/>
            <a:chExt cx="648000" cy="1367999"/>
          </a:xfrm>
        </p:grpSpPr>
        <p:sp>
          <p:nvSpPr>
            <p:cNvPr id="56" name="Anillo 55"/>
            <p:cNvSpPr/>
            <p:nvPr/>
          </p:nvSpPr>
          <p:spPr>
            <a:xfrm>
              <a:off x="7554032" y="1363980"/>
              <a:ext cx="648000" cy="648000"/>
            </a:xfrm>
            <a:prstGeom prst="donut">
              <a:avLst>
                <a:gd name="adj" fmla="val 5797"/>
              </a:avLst>
            </a:prstGeom>
            <a:solidFill>
              <a:schemeClr val="tx1"/>
            </a:solidFill>
          </p:spPr>
          <p:txBody>
            <a:bodyPr wrap="square" lIns="0" tIns="0" rIns="0" bIns="0" rtlCol="0" anchor="ctr">
              <a:noAutofit/>
            </a:bodyPr>
            <a:lstStyle/>
            <a:p>
              <a:pPr algn="l"/>
              <a:endParaRPr lang="es-EC" dirty="0"/>
            </a:p>
          </p:txBody>
        </p:sp>
        <p:sp>
          <p:nvSpPr>
            <p:cNvPr id="57" name="Anillo 56"/>
            <p:cNvSpPr/>
            <p:nvPr/>
          </p:nvSpPr>
          <p:spPr>
            <a:xfrm>
              <a:off x="7653032" y="1462980"/>
              <a:ext cx="450000" cy="450000"/>
            </a:xfrm>
            <a:prstGeom prst="donut">
              <a:avLst>
                <a:gd name="adj" fmla="val 5797"/>
              </a:avLst>
            </a:prstGeom>
            <a:solidFill>
              <a:schemeClr val="tx1"/>
            </a:solidFill>
          </p:spPr>
          <p:txBody>
            <a:bodyPr wrap="square" lIns="0" tIns="0" rIns="0" bIns="0" rtlCol="0" anchor="ctr">
              <a:noAutofit/>
            </a:bodyPr>
            <a:lstStyle/>
            <a:p>
              <a:pPr algn="l"/>
              <a:endParaRPr lang="es-EC" dirty="0"/>
            </a:p>
          </p:txBody>
        </p:sp>
        <p:cxnSp>
          <p:nvCxnSpPr>
            <p:cNvPr id="58" name="Conector recto 57"/>
            <p:cNvCxnSpPr>
              <a:stCxn id="56" idx="4"/>
            </p:cNvCxnSpPr>
            <p:nvPr/>
          </p:nvCxnSpPr>
          <p:spPr>
            <a:xfrm>
              <a:off x="7878032" y="2011979"/>
              <a:ext cx="0" cy="72000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9" name="Grupo 58"/>
          <p:cNvGrpSpPr/>
          <p:nvPr/>
        </p:nvGrpSpPr>
        <p:grpSpPr>
          <a:xfrm rot="6653019">
            <a:off x="7951685" y="3864152"/>
            <a:ext cx="648000" cy="1367999"/>
            <a:chOff x="7554032" y="1363980"/>
            <a:chExt cx="648000" cy="1367999"/>
          </a:xfrm>
        </p:grpSpPr>
        <p:sp>
          <p:nvSpPr>
            <p:cNvPr id="60" name="Anillo 59"/>
            <p:cNvSpPr/>
            <p:nvPr/>
          </p:nvSpPr>
          <p:spPr>
            <a:xfrm>
              <a:off x="7554032" y="1363980"/>
              <a:ext cx="648000" cy="648000"/>
            </a:xfrm>
            <a:prstGeom prst="donut">
              <a:avLst>
                <a:gd name="adj" fmla="val 5797"/>
              </a:avLst>
            </a:prstGeom>
            <a:solidFill>
              <a:schemeClr val="tx1"/>
            </a:solidFill>
          </p:spPr>
          <p:txBody>
            <a:bodyPr wrap="square" lIns="0" tIns="0" rIns="0" bIns="0" rtlCol="0" anchor="ctr">
              <a:noAutofit/>
            </a:bodyPr>
            <a:lstStyle/>
            <a:p>
              <a:pPr algn="l"/>
              <a:endParaRPr lang="es-EC" dirty="0"/>
            </a:p>
          </p:txBody>
        </p:sp>
        <p:sp>
          <p:nvSpPr>
            <p:cNvPr id="61" name="Anillo 60"/>
            <p:cNvSpPr/>
            <p:nvPr/>
          </p:nvSpPr>
          <p:spPr>
            <a:xfrm>
              <a:off x="7653032" y="1462980"/>
              <a:ext cx="450000" cy="450000"/>
            </a:xfrm>
            <a:prstGeom prst="donut">
              <a:avLst>
                <a:gd name="adj" fmla="val 5797"/>
              </a:avLst>
            </a:prstGeom>
            <a:solidFill>
              <a:schemeClr val="tx1"/>
            </a:solidFill>
          </p:spPr>
          <p:txBody>
            <a:bodyPr wrap="square" lIns="0" tIns="0" rIns="0" bIns="0" rtlCol="0" anchor="ctr">
              <a:noAutofit/>
            </a:bodyPr>
            <a:lstStyle/>
            <a:p>
              <a:pPr algn="l"/>
              <a:endParaRPr lang="es-EC" dirty="0"/>
            </a:p>
          </p:txBody>
        </p:sp>
        <p:cxnSp>
          <p:nvCxnSpPr>
            <p:cNvPr id="62" name="Conector recto 61"/>
            <p:cNvCxnSpPr>
              <a:stCxn id="60" idx="4"/>
            </p:cNvCxnSpPr>
            <p:nvPr/>
          </p:nvCxnSpPr>
          <p:spPr>
            <a:xfrm>
              <a:off x="7878032" y="2011979"/>
              <a:ext cx="0" cy="72000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3" name="Grupo 62"/>
          <p:cNvGrpSpPr/>
          <p:nvPr/>
        </p:nvGrpSpPr>
        <p:grpSpPr>
          <a:xfrm rot="20102543">
            <a:off x="4864133" y="937807"/>
            <a:ext cx="648000" cy="1367999"/>
            <a:chOff x="7554032" y="1363980"/>
            <a:chExt cx="648000" cy="1367999"/>
          </a:xfrm>
        </p:grpSpPr>
        <p:sp>
          <p:nvSpPr>
            <p:cNvPr id="64" name="Anillo 63"/>
            <p:cNvSpPr/>
            <p:nvPr/>
          </p:nvSpPr>
          <p:spPr>
            <a:xfrm>
              <a:off x="7554032" y="1363980"/>
              <a:ext cx="648000" cy="648000"/>
            </a:xfrm>
            <a:prstGeom prst="donut">
              <a:avLst>
                <a:gd name="adj" fmla="val 5797"/>
              </a:avLst>
            </a:prstGeom>
            <a:solidFill>
              <a:schemeClr val="tx1"/>
            </a:solidFill>
          </p:spPr>
          <p:txBody>
            <a:bodyPr wrap="square" lIns="0" tIns="0" rIns="0" bIns="0" rtlCol="0" anchor="ctr">
              <a:noAutofit/>
            </a:bodyPr>
            <a:lstStyle/>
            <a:p>
              <a:pPr algn="l"/>
              <a:endParaRPr lang="es-EC" dirty="0"/>
            </a:p>
          </p:txBody>
        </p:sp>
        <p:sp>
          <p:nvSpPr>
            <p:cNvPr id="65" name="Anillo 64"/>
            <p:cNvSpPr/>
            <p:nvPr/>
          </p:nvSpPr>
          <p:spPr>
            <a:xfrm>
              <a:off x="7653032" y="1462980"/>
              <a:ext cx="450000" cy="450000"/>
            </a:xfrm>
            <a:prstGeom prst="donut">
              <a:avLst>
                <a:gd name="adj" fmla="val 5797"/>
              </a:avLst>
            </a:prstGeom>
            <a:solidFill>
              <a:schemeClr val="tx1"/>
            </a:solidFill>
          </p:spPr>
          <p:txBody>
            <a:bodyPr wrap="square" lIns="0" tIns="0" rIns="0" bIns="0" rtlCol="0" anchor="ctr">
              <a:noAutofit/>
            </a:bodyPr>
            <a:lstStyle/>
            <a:p>
              <a:pPr algn="l"/>
              <a:endParaRPr lang="es-EC" dirty="0"/>
            </a:p>
          </p:txBody>
        </p:sp>
        <p:cxnSp>
          <p:nvCxnSpPr>
            <p:cNvPr id="66" name="Conector recto 65"/>
            <p:cNvCxnSpPr>
              <a:stCxn id="64" idx="4"/>
            </p:cNvCxnSpPr>
            <p:nvPr/>
          </p:nvCxnSpPr>
          <p:spPr>
            <a:xfrm>
              <a:off x="7878032" y="2011979"/>
              <a:ext cx="0" cy="72000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7" name="Grupo 66"/>
          <p:cNvGrpSpPr/>
          <p:nvPr/>
        </p:nvGrpSpPr>
        <p:grpSpPr>
          <a:xfrm rot="1438873">
            <a:off x="6722422" y="898514"/>
            <a:ext cx="648000" cy="1367999"/>
            <a:chOff x="7554032" y="1363980"/>
            <a:chExt cx="648000" cy="1367999"/>
          </a:xfrm>
        </p:grpSpPr>
        <p:sp>
          <p:nvSpPr>
            <p:cNvPr id="68" name="Anillo 67"/>
            <p:cNvSpPr/>
            <p:nvPr/>
          </p:nvSpPr>
          <p:spPr>
            <a:xfrm>
              <a:off x="7554032" y="1363980"/>
              <a:ext cx="648000" cy="648000"/>
            </a:xfrm>
            <a:prstGeom prst="donut">
              <a:avLst>
                <a:gd name="adj" fmla="val 5797"/>
              </a:avLst>
            </a:prstGeom>
            <a:solidFill>
              <a:schemeClr val="tx1"/>
            </a:solidFill>
          </p:spPr>
          <p:txBody>
            <a:bodyPr wrap="square" lIns="0" tIns="0" rIns="0" bIns="0" rtlCol="0" anchor="ctr">
              <a:noAutofit/>
            </a:bodyPr>
            <a:lstStyle/>
            <a:p>
              <a:pPr algn="l"/>
              <a:endParaRPr lang="es-EC" dirty="0"/>
            </a:p>
          </p:txBody>
        </p:sp>
        <p:sp>
          <p:nvSpPr>
            <p:cNvPr id="69" name="Anillo 68"/>
            <p:cNvSpPr/>
            <p:nvPr/>
          </p:nvSpPr>
          <p:spPr>
            <a:xfrm>
              <a:off x="7653032" y="1462980"/>
              <a:ext cx="450000" cy="450000"/>
            </a:xfrm>
            <a:prstGeom prst="donut">
              <a:avLst>
                <a:gd name="adj" fmla="val 5797"/>
              </a:avLst>
            </a:prstGeom>
            <a:solidFill>
              <a:schemeClr val="tx1"/>
            </a:solidFill>
          </p:spPr>
          <p:txBody>
            <a:bodyPr wrap="square" lIns="0" tIns="0" rIns="0" bIns="0" rtlCol="0" anchor="ctr">
              <a:noAutofit/>
            </a:bodyPr>
            <a:lstStyle/>
            <a:p>
              <a:pPr algn="l"/>
              <a:endParaRPr lang="es-EC" dirty="0"/>
            </a:p>
          </p:txBody>
        </p:sp>
        <p:cxnSp>
          <p:nvCxnSpPr>
            <p:cNvPr id="70" name="Conector recto 69"/>
            <p:cNvCxnSpPr>
              <a:stCxn id="68" idx="4"/>
            </p:cNvCxnSpPr>
            <p:nvPr/>
          </p:nvCxnSpPr>
          <p:spPr>
            <a:xfrm>
              <a:off x="7878032" y="2011979"/>
              <a:ext cx="0" cy="72000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1" name="Grupo 70"/>
          <p:cNvGrpSpPr/>
          <p:nvPr/>
        </p:nvGrpSpPr>
        <p:grpSpPr>
          <a:xfrm rot="12419513">
            <a:off x="4842292" y="5097457"/>
            <a:ext cx="648000" cy="1367999"/>
            <a:chOff x="7554032" y="1363980"/>
            <a:chExt cx="648000" cy="1367999"/>
          </a:xfrm>
        </p:grpSpPr>
        <p:sp>
          <p:nvSpPr>
            <p:cNvPr id="72" name="Anillo 71"/>
            <p:cNvSpPr/>
            <p:nvPr/>
          </p:nvSpPr>
          <p:spPr>
            <a:xfrm>
              <a:off x="7554032" y="1363980"/>
              <a:ext cx="648000" cy="648000"/>
            </a:xfrm>
            <a:prstGeom prst="donut">
              <a:avLst>
                <a:gd name="adj" fmla="val 5797"/>
              </a:avLst>
            </a:prstGeom>
            <a:solidFill>
              <a:schemeClr val="tx1"/>
            </a:solidFill>
          </p:spPr>
          <p:txBody>
            <a:bodyPr wrap="square" lIns="0" tIns="0" rIns="0" bIns="0" rtlCol="0" anchor="ctr">
              <a:noAutofit/>
            </a:bodyPr>
            <a:lstStyle/>
            <a:p>
              <a:pPr algn="l"/>
              <a:endParaRPr lang="es-EC" dirty="0"/>
            </a:p>
          </p:txBody>
        </p:sp>
        <p:sp>
          <p:nvSpPr>
            <p:cNvPr id="73" name="Anillo 72"/>
            <p:cNvSpPr/>
            <p:nvPr/>
          </p:nvSpPr>
          <p:spPr>
            <a:xfrm>
              <a:off x="7653032" y="1462980"/>
              <a:ext cx="450000" cy="450000"/>
            </a:xfrm>
            <a:prstGeom prst="donut">
              <a:avLst>
                <a:gd name="adj" fmla="val 5797"/>
              </a:avLst>
            </a:prstGeom>
            <a:solidFill>
              <a:schemeClr val="tx1"/>
            </a:solidFill>
          </p:spPr>
          <p:txBody>
            <a:bodyPr wrap="square" lIns="0" tIns="0" rIns="0" bIns="0" rtlCol="0" anchor="ctr">
              <a:noAutofit/>
            </a:bodyPr>
            <a:lstStyle/>
            <a:p>
              <a:pPr algn="l"/>
              <a:endParaRPr lang="es-EC" dirty="0"/>
            </a:p>
          </p:txBody>
        </p:sp>
        <p:cxnSp>
          <p:nvCxnSpPr>
            <p:cNvPr id="74" name="Conector recto 73"/>
            <p:cNvCxnSpPr>
              <a:stCxn id="72" idx="4"/>
            </p:cNvCxnSpPr>
            <p:nvPr/>
          </p:nvCxnSpPr>
          <p:spPr>
            <a:xfrm>
              <a:off x="7878032" y="2011979"/>
              <a:ext cx="0" cy="72000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9" name="Google Shape;92;p7"/>
          <p:cNvSpPr/>
          <p:nvPr/>
        </p:nvSpPr>
        <p:spPr>
          <a:xfrm>
            <a:off x="6303460" y="2298408"/>
            <a:ext cx="610428" cy="586550"/>
          </a:xfrm>
          <a:custGeom>
            <a:avLst/>
            <a:gdLst/>
            <a:ahLst/>
            <a:cxnLst/>
            <a:rect l="l" t="t" r="r" b="b"/>
            <a:pathLst>
              <a:path w="9244" h="9415" extrusionOk="0">
                <a:moveTo>
                  <a:pt x="9200" y="5328"/>
                </a:moveTo>
                <a:lnTo>
                  <a:pt x="9200" y="5328"/>
                </a:lnTo>
                <a:lnTo>
                  <a:pt x="9115" y="5071"/>
                </a:lnTo>
                <a:lnTo>
                  <a:pt x="9029" y="4836"/>
                </a:lnTo>
                <a:lnTo>
                  <a:pt x="8922" y="4601"/>
                </a:lnTo>
                <a:lnTo>
                  <a:pt x="8815" y="4365"/>
                </a:lnTo>
                <a:lnTo>
                  <a:pt x="8815" y="4365"/>
                </a:lnTo>
                <a:lnTo>
                  <a:pt x="8708" y="4173"/>
                </a:lnTo>
                <a:lnTo>
                  <a:pt x="8559" y="3937"/>
                </a:lnTo>
                <a:lnTo>
                  <a:pt x="8494" y="3831"/>
                </a:lnTo>
                <a:lnTo>
                  <a:pt x="8409" y="3724"/>
                </a:lnTo>
                <a:lnTo>
                  <a:pt x="8323" y="3659"/>
                </a:lnTo>
                <a:lnTo>
                  <a:pt x="8238" y="3617"/>
                </a:lnTo>
                <a:lnTo>
                  <a:pt x="8238" y="3617"/>
                </a:lnTo>
                <a:lnTo>
                  <a:pt x="8131" y="3617"/>
                </a:lnTo>
                <a:lnTo>
                  <a:pt x="8002" y="3638"/>
                </a:lnTo>
                <a:lnTo>
                  <a:pt x="7895" y="3702"/>
                </a:lnTo>
                <a:lnTo>
                  <a:pt x="7767" y="3766"/>
                </a:lnTo>
                <a:lnTo>
                  <a:pt x="7553" y="3937"/>
                </a:lnTo>
                <a:lnTo>
                  <a:pt x="7360" y="4087"/>
                </a:lnTo>
                <a:lnTo>
                  <a:pt x="7360" y="4087"/>
                </a:lnTo>
                <a:lnTo>
                  <a:pt x="6975" y="4301"/>
                </a:lnTo>
                <a:lnTo>
                  <a:pt x="6804" y="4430"/>
                </a:lnTo>
                <a:lnTo>
                  <a:pt x="6740" y="4515"/>
                </a:lnTo>
                <a:lnTo>
                  <a:pt x="6676" y="4601"/>
                </a:lnTo>
                <a:lnTo>
                  <a:pt x="6676" y="4601"/>
                </a:lnTo>
                <a:lnTo>
                  <a:pt x="6654" y="4708"/>
                </a:lnTo>
                <a:lnTo>
                  <a:pt x="6676" y="4836"/>
                </a:lnTo>
                <a:lnTo>
                  <a:pt x="6719" y="4964"/>
                </a:lnTo>
                <a:lnTo>
                  <a:pt x="6761" y="5093"/>
                </a:lnTo>
                <a:lnTo>
                  <a:pt x="6911" y="5350"/>
                </a:lnTo>
                <a:lnTo>
                  <a:pt x="7018" y="5564"/>
                </a:lnTo>
                <a:lnTo>
                  <a:pt x="7018" y="5564"/>
                </a:lnTo>
                <a:lnTo>
                  <a:pt x="7232" y="5970"/>
                </a:lnTo>
                <a:lnTo>
                  <a:pt x="7446" y="6355"/>
                </a:lnTo>
                <a:lnTo>
                  <a:pt x="7446" y="6355"/>
                </a:lnTo>
                <a:lnTo>
                  <a:pt x="7532" y="6548"/>
                </a:lnTo>
                <a:lnTo>
                  <a:pt x="7553" y="6612"/>
                </a:lnTo>
                <a:lnTo>
                  <a:pt x="7553" y="6676"/>
                </a:lnTo>
                <a:lnTo>
                  <a:pt x="7532" y="6719"/>
                </a:lnTo>
                <a:lnTo>
                  <a:pt x="7467" y="6740"/>
                </a:lnTo>
                <a:lnTo>
                  <a:pt x="7275" y="6805"/>
                </a:lnTo>
                <a:lnTo>
                  <a:pt x="7275" y="6805"/>
                </a:lnTo>
                <a:lnTo>
                  <a:pt x="7061" y="6847"/>
                </a:lnTo>
                <a:lnTo>
                  <a:pt x="6804" y="6890"/>
                </a:lnTo>
                <a:lnTo>
                  <a:pt x="6654" y="6890"/>
                </a:lnTo>
                <a:lnTo>
                  <a:pt x="6547" y="6869"/>
                </a:lnTo>
                <a:lnTo>
                  <a:pt x="6462" y="6847"/>
                </a:lnTo>
                <a:lnTo>
                  <a:pt x="6398" y="6783"/>
                </a:lnTo>
                <a:lnTo>
                  <a:pt x="6398" y="6783"/>
                </a:lnTo>
                <a:lnTo>
                  <a:pt x="6376" y="6719"/>
                </a:lnTo>
                <a:lnTo>
                  <a:pt x="6376" y="6612"/>
                </a:lnTo>
                <a:lnTo>
                  <a:pt x="6376" y="6355"/>
                </a:lnTo>
                <a:lnTo>
                  <a:pt x="6376" y="6248"/>
                </a:lnTo>
                <a:lnTo>
                  <a:pt x="6355" y="6163"/>
                </a:lnTo>
                <a:lnTo>
                  <a:pt x="6312" y="6120"/>
                </a:lnTo>
                <a:lnTo>
                  <a:pt x="6291" y="6098"/>
                </a:lnTo>
                <a:lnTo>
                  <a:pt x="6248" y="6098"/>
                </a:lnTo>
                <a:lnTo>
                  <a:pt x="6184" y="6098"/>
                </a:lnTo>
                <a:lnTo>
                  <a:pt x="6184" y="6098"/>
                </a:lnTo>
                <a:lnTo>
                  <a:pt x="6120" y="6141"/>
                </a:lnTo>
                <a:lnTo>
                  <a:pt x="6034" y="6205"/>
                </a:lnTo>
                <a:lnTo>
                  <a:pt x="5863" y="6355"/>
                </a:lnTo>
                <a:lnTo>
                  <a:pt x="5585" y="6698"/>
                </a:lnTo>
                <a:lnTo>
                  <a:pt x="5585" y="6698"/>
                </a:lnTo>
                <a:lnTo>
                  <a:pt x="5392" y="6869"/>
                </a:lnTo>
                <a:lnTo>
                  <a:pt x="5157" y="7083"/>
                </a:lnTo>
                <a:lnTo>
                  <a:pt x="4943" y="7275"/>
                </a:lnTo>
                <a:lnTo>
                  <a:pt x="4857" y="7382"/>
                </a:lnTo>
                <a:lnTo>
                  <a:pt x="4772" y="7511"/>
                </a:lnTo>
                <a:lnTo>
                  <a:pt x="4772" y="7511"/>
                </a:lnTo>
                <a:lnTo>
                  <a:pt x="4750" y="7596"/>
                </a:lnTo>
                <a:lnTo>
                  <a:pt x="4750" y="7682"/>
                </a:lnTo>
                <a:lnTo>
                  <a:pt x="4772" y="7767"/>
                </a:lnTo>
                <a:lnTo>
                  <a:pt x="4814" y="7832"/>
                </a:lnTo>
                <a:lnTo>
                  <a:pt x="4943" y="8003"/>
                </a:lnTo>
                <a:lnTo>
                  <a:pt x="5071" y="8131"/>
                </a:lnTo>
                <a:lnTo>
                  <a:pt x="5071" y="8131"/>
                </a:lnTo>
                <a:lnTo>
                  <a:pt x="5349" y="8516"/>
                </a:lnTo>
                <a:lnTo>
                  <a:pt x="5478" y="8709"/>
                </a:lnTo>
                <a:lnTo>
                  <a:pt x="5627" y="8901"/>
                </a:lnTo>
                <a:lnTo>
                  <a:pt x="5627" y="8901"/>
                </a:lnTo>
                <a:lnTo>
                  <a:pt x="5756" y="9051"/>
                </a:lnTo>
                <a:lnTo>
                  <a:pt x="5799" y="9137"/>
                </a:lnTo>
                <a:lnTo>
                  <a:pt x="5884" y="9201"/>
                </a:lnTo>
                <a:lnTo>
                  <a:pt x="5884" y="9201"/>
                </a:lnTo>
                <a:lnTo>
                  <a:pt x="6034" y="9286"/>
                </a:lnTo>
                <a:lnTo>
                  <a:pt x="6120" y="9351"/>
                </a:lnTo>
                <a:lnTo>
                  <a:pt x="6141" y="9393"/>
                </a:lnTo>
                <a:lnTo>
                  <a:pt x="6162" y="9415"/>
                </a:lnTo>
                <a:lnTo>
                  <a:pt x="6162" y="9415"/>
                </a:lnTo>
                <a:lnTo>
                  <a:pt x="6226" y="9415"/>
                </a:lnTo>
                <a:lnTo>
                  <a:pt x="6291" y="9393"/>
                </a:lnTo>
                <a:lnTo>
                  <a:pt x="6333" y="9372"/>
                </a:lnTo>
                <a:lnTo>
                  <a:pt x="6376" y="9329"/>
                </a:lnTo>
                <a:lnTo>
                  <a:pt x="6419" y="9244"/>
                </a:lnTo>
                <a:lnTo>
                  <a:pt x="6419" y="9137"/>
                </a:lnTo>
                <a:lnTo>
                  <a:pt x="6398" y="8880"/>
                </a:lnTo>
                <a:lnTo>
                  <a:pt x="6419" y="8773"/>
                </a:lnTo>
                <a:lnTo>
                  <a:pt x="6440" y="8666"/>
                </a:lnTo>
                <a:lnTo>
                  <a:pt x="6440" y="8666"/>
                </a:lnTo>
                <a:lnTo>
                  <a:pt x="6505" y="8623"/>
                </a:lnTo>
                <a:lnTo>
                  <a:pt x="6612" y="8602"/>
                </a:lnTo>
                <a:lnTo>
                  <a:pt x="6740" y="8580"/>
                </a:lnTo>
                <a:lnTo>
                  <a:pt x="6890" y="8580"/>
                </a:lnTo>
                <a:lnTo>
                  <a:pt x="7189" y="8602"/>
                </a:lnTo>
                <a:lnTo>
                  <a:pt x="7318" y="8602"/>
                </a:lnTo>
                <a:lnTo>
                  <a:pt x="7403" y="8602"/>
                </a:lnTo>
                <a:lnTo>
                  <a:pt x="7403" y="8602"/>
                </a:lnTo>
                <a:lnTo>
                  <a:pt x="7639" y="8516"/>
                </a:lnTo>
                <a:lnTo>
                  <a:pt x="7874" y="8409"/>
                </a:lnTo>
                <a:lnTo>
                  <a:pt x="8067" y="8259"/>
                </a:lnTo>
                <a:lnTo>
                  <a:pt x="8259" y="8088"/>
                </a:lnTo>
                <a:lnTo>
                  <a:pt x="8430" y="7874"/>
                </a:lnTo>
                <a:lnTo>
                  <a:pt x="8580" y="7682"/>
                </a:lnTo>
                <a:lnTo>
                  <a:pt x="8730" y="7446"/>
                </a:lnTo>
                <a:lnTo>
                  <a:pt x="8837" y="7232"/>
                </a:lnTo>
                <a:lnTo>
                  <a:pt x="8837" y="7232"/>
                </a:lnTo>
                <a:lnTo>
                  <a:pt x="9029" y="6783"/>
                </a:lnTo>
                <a:lnTo>
                  <a:pt x="9115" y="6548"/>
                </a:lnTo>
                <a:lnTo>
                  <a:pt x="9179" y="6291"/>
                </a:lnTo>
                <a:lnTo>
                  <a:pt x="9222" y="6056"/>
                </a:lnTo>
                <a:lnTo>
                  <a:pt x="9243" y="5799"/>
                </a:lnTo>
                <a:lnTo>
                  <a:pt x="9243" y="5564"/>
                </a:lnTo>
                <a:lnTo>
                  <a:pt x="9200" y="5328"/>
                </a:lnTo>
                <a:lnTo>
                  <a:pt x="9200" y="5328"/>
                </a:lnTo>
                <a:close/>
                <a:moveTo>
                  <a:pt x="7146" y="4858"/>
                </a:moveTo>
                <a:lnTo>
                  <a:pt x="7146" y="4858"/>
                </a:lnTo>
                <a:lnTo>
                  <a:pt x="7189" y="4793"/>
                </a:lnTo>
                <a:lnTo>
                  <a:pt x="7253" y="4708"/>
                </a:lnTo>
                <a:lnTo>
                  <a:pt x="7425" y="4558"/>
                </a:lnTo>
                <a:lnTo>
                  <a:pt x="7788" y="4301"/>
                </a:lnTo>
                <a:lnTo>
                  <a:pt x="7788" y="4301"/>
                </a:lnTo>
                <a:lnTo>
                  <a:pt x="7938" y="4173"/>
                </a:lnTo>
                <a:lnTo>
                  <a:pt x="8024" y="4151"/>
                </a:lnTo>
                <a:lnTo>
                  <a:pt x="8067" y="4151"/>
                </a:lnTo>
                <a:lnTo>
                  <a:pt x="8109" y="4151"/>
                </a:lnTo>
                <a:lnTo>
                  <a:pt x="8109" y="4151"/>
                </a:lnTo>
                <a:lnTo>
                  <a:pt x="8173" y="4216"/>
                </a:lnTo>
                <a:lnTo>
                  <a:pt x="8195" y="4301"/>
                </a:lnTo>
                <a:lnTo>
                  <a:pt x="8216" y="4387"/>
                </a:lnTo>
                <a:lnTo>
                  <a:pt x="8195" y="4451"/>
                </a:lnTo>
                <a:lnTo>
                  <a:pt x="8195" y="4451"/>
                </a:lnTo>
                <a:lnTo>
                  <a:pt x="8131" y="4494"/>
                </a:lnTo>
                <a:lnTo>
                  <a:pt x="8024" y="4558"/>
                </a:lnTo>
                <a:lnTo>
                  <a:pt x="7917" y="4601"/>
                </a:lnTo>
                <a:lnTo>
                  <a:pt x="7831" y="4644"/>
                </a:lnTo>
                <a:lnTo>
                  <a:pt x="7831" y="4644"/>
                </a:lnTo>
                <a:lnTo>
                  <a:pt x="7681" y="4751"/>
                </a:lnTo>
                <a:lnTo>
                  <a:pt x="7553" y="4879"/>
                </a:lnTo>
                <a:lnTo>
                  <a:pt x="7553" y="4879"/>
                </a:lnTo>
                <a:lnTo>
                  <a:pt x="7467" y="5029"/>
                </a:lnTo>
                <a:lnTo>
                  <a:pt x="7446" y="5093"/>
                </a:lnTo>
                <a:lnTo>
                  <a:pt x="7425" y="5178"/>
                </a:lnTo>
                <a:lnTo>
                  <a:pt x="7425" y="5221"/>
                </a:lnTo>
                <a:lnTo>
                  <a:pt x="7467" y="5264"/>
                </a:lnTo>
                <a:lnTo>
                  <a:pt x="7532" y="5285"/>
                </a:lnTo>
                <a:lnTo>
                  <a:pt x="7617" y="5264"/>
                </a:lnTo>
                <a:lnTo>
                  <a:pt x="7617" y="5264"/>
                </a:lnTo>
                <a:lnTo>
                  <a:pt x="7703" y="5221"/>
                </a:lnTo>
                <a:lnTo>
                  <a:pt x="7788" y="5157"/>
                </a:lnTo>
                <a:lnTo>
                  <a:pt x="8002" y="4986"/>
                </a:lnTo>
                <a:lnTo>
                  <a:pt x="8216" y="4836"/>
                </a:lnTo>
                <a:lnTo>
                  <a:pt x="8302" y="4793"/>
                </a:lnTo>
                <a:lnTo>
                  <a:pt x="8387" y="4793"/>
                </a:lnTo>
                <a:lnTo>
                  <a:pt x="8387" y="4793"/>
                </a:lnTo>
                <a:lnTo>
                  <a:pt x="8430" y="4836"/>
                </a:lnTo>
                <a:lnTo>
                  <a:pt x="8452" y="4879"/>
                </a:lnTo>
                <a:lnTo>
                  <a:pt x="8494" y="4943"/>
                </a:lnTo>
                <a:lnTo>
                  <a:pt x="8494" y="4986"/>
                </a:lnTo>
                <a:lnTo>
                  <a:pt x="8494" y="4986"/>
                </a:lnTo>
                <a:lnTo>
                  <a:pt x="8452" y="5050"/>
                </a:lnTo>
                <a:lnTo>
                  <a:pt x="8409" y="5093"/>
                </a:lnTo>
                <a:lnTo>
                  <a:pt x="8259" y="5157"/>
                </a:lnTo>
                <a:lnTo>
                  <a:pt x="8259" y="5157"/>
                </a:lnTo>
                <a:lnTo>
                  <a:pt x="8067" y="5264"/>
                </a:lnTo>
                <a:lnTo>
                  <a:pt x="7895" y="5392"/>
                </a:lnTo>
                <a:lnTo>
                  <a:pt x="7574" y="5692"/>
                </a:lnTo>
                <a:lnTo>
                  <a:pt x="7574" y="5692"/>
                </a:lnTo>
                <a:lnTo>
                  <a:pt x="7510" y="5628"/>
                </a:lnTo>
                <a:lnTo>
                  <a:pt x="7446" y="5542"/>
                </a:lnTo>
                <a:lnTo>
                  <a:pt x="7296" y="5307"/>
                </a:lnTo>
                <a:lnTo>
                  <a:pt x="7189" y="5029"/>
                </a:lnTo>
                <a:lnTo>
                  <a:pt x="7146" y="4943"/>
                </a:lnTo>
                <a:lnTo>
                  <a:pt x="7146" y="4858"/>
                </a:lnTo>
                <a:lnTo>
                  <a:pt x="7146" y="4858"/>
                </a:lnTo>
                <a:close/>
                <a:moveTo>
                  <a:pt x="7810" y="5927"/>
                </a:moveTo>
                <a:lnTo>
                  <a:pt x="7810" y="5927"/>
                </a:lnTo>
                <a:lnTo>
                  <a:pt x="7788" y="5927"/>
                </a:lnTo>
                <a:lnTo>
                  <a:pt x="7788" y="5927"/>
                </a:lnTo>
                <a:lnTo>
                  <a:pt x="7810" y="5906"/>
                </a:lnTo>
                <a:lnTo>
                  <a:pt x="7810" y="5927"/>
                </a:lnTo>
                <a:lnTo>
                  <a:pt x="7810" y="5927"/>
                </a:lnTo>
                <a:close/>
                <a:moveTo>
                  <a:pt x="8280" y="7446"/>
                </a:moveTo>
                <a:lnTo>
                  <a:pt x="8280" y="7446"/>
                </a:lnTo>
                <a:lnTo>
                  <a:pt x="8109" y="7703"/>
                </a:lnTo>
                <a:lnTo>
                  <a:pt x="8024" y="7810"/>
                </a:lnTo>
                <a:lnTo>
                  <a:pt x="7917" y="7917"/>
                </a:lnTo>
                <a:lnTo>
                  <a:pt x="7917" y="7917"/>
                </a:lnTo>
                <a:lnTo>
                  <a:pt x="7810" y="7981"/>
                </a:lnTo>
                <a:lnTo>
                  <a:pt x="7681" y="8024"/>
                </a:lnTo>
                <a:lnTo>
                  <a:pt x="7446" y="8067"/>
                </a:lnTo>
                <a:lnTo>
                  <a:pt x="7446" y="8067"/>
                </a:lnTo>
                <a:lnTo>
                  <a:pt x="7211" y="8088"/>
                </a:lnTo>
                <a:lnTo>
                  <a:pt x="7018" y="8110"/>
                </a:lnTo>
                <a:lnTo>
                  <a:pt x="7018" y="8110"/>
                </a:lnTo>
                <a:lnTo>
                  <a:pt x="6697" y="8088"/>
                </a:lnTo>
                <a:lnTo>
                  <a:pt x="6547" y="8067"/>
                </a:lnTo>
                <a:lnTo>
                  <a:pt x="6376" y="8088"/>
                </a:lnTo>
                <a:lnTo>
                  <a:pt x="6376" y="8088"/>
                </a:lnTo>
                <a:lnTo>
                  <a:pt x="6248" y="8110"/>
                </a:lnTo>
                <a:lnTo>
                  <a:pt x="6205" y="8131"/>
                </a:lnTo>
                <a:lnTo>
                  <a:pt x="6184" y="8174"/>
                </a:lnTo>
                <a:lnTo>
                  <a:pt x="6141" y="8281"/>
                </a:lnTo>
                <a:lnTo>
                  <a:pt x="6120" y="8409"/>
                </a:lnTo>
                <a:lnTo>
                  <a:pt x="6120" y="8409"/>
                </a:lnTo>
                <a:lnTo>
                  <a:pt x="6098" y="8538"/>
                </a:lnTo>
                <a:lnTo>
                  <a:pt x="6077" y="8602"/>
                </a:lnTo>
                <a:lnTo>
                  <a:pt x="6034" y="8602"/>
                </a:lnTo>
                <a:lnTo>
                  <a:pt x="6013" y="8602"/>
                </a:lnTo>
                <a:lnTo>
                  <a:pt x="5906" y="8516"/>
                </a:lnTo>
                <a:lnTo>
                  <a:pt x="5906" y="8516"/>
                </a:lnTo>
                <a:lnTo>
                  <a:pt x="5713" y="8281"/>
                </a:lnTo>
                <a:lnTo>
                  <a:pt x="5542" y="8045"/>
                </a:lnTo>
                <a:lnTo>
                  <a:pt x="5542" y="8045"/>
                </a:lnTo>
                <a:lnTo>
                  <a:pt x="5328" y="7810"/>
                </a:lnTo>
                <a:lnTo>
                  <a:pt x="5242" y="7682"/>
                </a:lnTo>
                <a:lnTo>
                  <a:pt x="5221" y="7618"/>
                </a:lnTo>
                <a:lnTo>
                  <a:pt x="5242" y="7553"/>
                </a:lnTo>
                <a:lnTo>
                  <a:pt x="5242" y="7553"/>
                </a:lnTo>
                <a:lnTo>
                  <a:pt x="5264" y="7511"/>
                </a:lnTo>
                <a:lnTo>
                  <a:pt x="5306" y="7446"/>
                </a:lnTo>
                <a:lnTo>
                  <a:pt x="5413" y="7339"/>
                </a:lnTo>
                <a:lnTo>
                  <a:pt x="5649" y="7147"/>
                </a:lnTo>
                <a:lnTo>
                  <a:pt x="5649" y="7147"/>
                </a:lnTo>
                <a:lnTo>
                  <a:pt x="5863" y="6933"/>
                </a:lnTo>
                <a:lnTo>
                  <a:pt x="5927" y="6890"/>
                </a:lnTo>
                <a:lnTo>
                  <a:pt x="5970" y="6847"/>
                </a:lnTo>
                <a:lnTo>
                  <a:pt x="6034" y="6847"/>
                </a:lnTo>
                <a:lnTo>
                  <a:pt x="6077" y="6869"/>
                </a:lnTo>
                <a:lnTo>
                  <a:pt x="6077" y="6869"/>
                </a:lnTo>
                <a:lnTo>
                  <a:pt x="6120" y="6954"/>
                </a:lnTo>
                <a:lnTo>
                  <a:pt x="6141" y="6997"/>
                </a:lnTo>
                <a:lnTo>
                  <a:pt x="6162" y="7040"/>
                </a:lnTo>
                <a:lnTo>
                  <a:pt x="6162" y="7040"/>
                </a:lnTo>
                <a:lnTo>
                  <a:pt x="6269" y="7104"/>
                </a:lnTo>
                <a:lnTo>
                  <a:pt x="6376" y="7125"/>
                </a:lnTo>
                <a:lnTo>
                  <a:pt x="6376" y="7125"/>
                </a:lnTo>
                <a:lnTo>
                  <a:pt x="6526" y="7168"/>
                </a:lnTo>
                <a:lnTo>
                  <a:pt x="6697" y="7190"/>
                </a:lnTo>
                <a:lnTo>
                  <a:pt x="6847" y="7190"/>
                </a:lnTo>
                <a:lnTo>
                  <a:pt x="7018" y="7168"/>
                </a:lnTo>
                <a:lnTo>
                  <a:pt x="7660" y="7083"/>
                </a:lnTo>
                <a:lnTo>
                  <a:pt x="7660" y="7083"/>
                </a:lnTo>
                <a:lnTo>
                  <a:pt x="7810" y="7061"/>
                </a:lnTo>
                <a:lnTo>
                  <a:pt x="7981" y="7018"/>
                </a:lnTo>
                <a:lnTo>
                  <a:pt x="8131" y="6976"/>
                </a:lnTo>
                <a:lnTo>
                  <a:pt x="8280" y="6890"/>
                </a:lnTo>
                <a:lnTo>
                  <a:pt x="8280" y="6890"/>
                </a:lnTo>
                <a:lnTo>
                  <a:pt x="8430" y="6783"/>
                </a:lnTo>
                <a:lnTo>
                  <a:pt x="8516" y="6762"/>
                </a:lnTo>
                <a:lnTo>
                  <a:pt x="8537" y="6783"/>
                </a:lnTo>
                <a:lnTo>
                  <a:pt x="8559" y="6805"/>
                </a:lnTo>
                <a:lnTo>
                  <a:pt x="8559" y="6805"/>
                </a:lnTo>
                <a:lnTo>
                  <a:pt x="8559" y="6869"/>
                </a:lnTo>
                <a:lnTo>
                  <a:pt x="8537" y="6954"/>
                </a:lnTo>
                <a:lnTo>
                  <a:pt x="8452" y="7125"/>
                </a:lnTo>
                <a:lnTo>
                  <a:pt x="8280" y="7446"/>
                </a:lnTo>
                <a:lnTo>
                  <a:pt x="8280" y="7446"/>
                </a:lnTo>
                <a:close/>
                <a:moveTo>
                  <a:pt x="7960" y="6419"/>
                </a:moveTo>
                <a:lnTo>
                  <a:pt x="7960" y="6419"/>
                </a:lnTo>
                <a:lnTo>
                  <a:pt x="7960" y="6377"/>
                </a:lnTo>
                <a:lnTo>
                  <a:pt x="7981" y="6355"/>
                </a:lnTo>
                <a:lnTo>
                  <a:pt x="8045" y="6291"/>
                </a:lnTo>
                <a:lnTo>
                  <a:pt x="8152" y="6227"/>
                </a:lnTo>
                <a:lnTo>
                  <a:pt x="8259" y="6184"/>
                </a:lnTo>
                <a:lnTo>
                  <a:pt x="8473" y="6098"/>
                </a:lnTo>
                <a:lnTo>
                  <a:pt x="8559" y="6098"/>
                </a:lnTo>
                <a:lnTo>
                  <a:pt x="8580" y="6098"/>
                </a:lnTo>
                <a:lnTo>
                  <a:pt x="8580" y="6098"/>
                </a:lnTo>
                <a:lnTo>
                  <a:pt x="8473" y="6248"/>
                </a:lnTo>
                <a:lnTo>
                  <a:pt x="8387" y="6334"/>
                </a:lnTo>
                <a:lnTo>
                  <a:pt x="8280" y="6441"/>
                </a:lnTo>
                <a:lnTo>
                  <a:pt x="8173" y="6505"/>
                </a:lnTo>
                <a:lnTo>
                  <a:pt x="8088" y="6548"/>
                </a:lnTo>
                <a:lnTo>
                  <a:pt x="8045" y="6526"/>
                </a:lnTo>
                <a:lnTo>
                  <a:pt x="8002" y="6526"/>
                </a:lnTo>
                <a:lnTo>
                  <a:pt x="7981" y="6484"/>
                </a:lnTo>
                <a:lnTo>
                  <a:pt x="7960" y="6419"/>
                </a:lnTo>
                <a:lnTo>
                  <a:pt x="7960" y="6419"/>
                </a:lnTo>
                <a:close/>
                <a:moveTo>
                  <a:pt x="8002" y="5799"/>
                </a:moveTo>
                <a:lnTo>
                  <a:pt x="8002" y="5799"/>
                </a:lnTo>
                <a:lnTo>
                  <a:pt x="7960" y="5820"/>
                </a:lnTo>
                <a:lnTo>
                  <a:pt x="7960" y="5820"/>
                </a:lnTo>
                <a:lnTo>
                  <a:pt x="7960" y="5820"/>
                </a:lnTo>
                <a:lnTo>
                  <a:pt x="7960" y="5820"/>
                </a:lnTo>
                <a:lnTo>
                  <a:pt x="7960" y="5820"/>
                </a:lnTo>
                <a:lnTo>
                  <a:pt x="7960" y="5820"/>
                </a:lnTo>
                <a:lnTo>
                  <a:pt x="7981" y="5799"/>
                </a:lnTo>
                <a:lnTo>
                  <a:pt x="7981" y="5799"/>
                </a:lnTo>
                <a:lnTo>
                  <a:pt x="8002" y="5799"/>
                </a:lnTo>
                <a:lnTo>
                  <a:pt x="8002" y="5799"/>
                </a:lnTo>
                <a:lnTo>
                  <a:pt x="8152" y="5692"/>
                </a:lnTo>
                <a:lnTo>
                  <a:pt x="8345" y="5542"/>
                </a:lnTo>
                <a:lnTo>
                  <a:pt x="8452" y="5499"/>
                </a:lnTo>
                <a:lnTo>
                  <a:pt x="8537" y="5457"/>
                </a:lnTo>
                <a:lnTo>
                  <a:pt x="8601" y="5435"/>
                </a:lnTo>
                <a:lnTo>
                  <a:pt x="8666" y="5478"/>
                </a:lnTo>
                <a:lnTo>
                  <a:pt x="8666" y="5478"/>
                </a:lnTo>
                <a:lnTo>
                  <a:pt x="8687" y="5499"/>
                </a:lnTo>
                <a:lnTo>
                  <a:pt x="8687" y="5521"/>
                </a:lnTo>
                <a:lnTo>
                  <a:pt x="8623" y="5585"/>
                </a:lnTo>
                <a:lnTo>
                  <a:pt x="8537" y="5628"/>
                </a:lnTo>
                <a:lnTo>
                  <a:pt x="8430" y="5692"/>
                </a:lnTo>
                <a:lnTo>
                  <a:pt x="8173" y="5756"/>
                </a:lnTo>
                <a:lnTo>
                  <a:pt x="8002" y="5799"/>
                </a:lnTo>
                <a:lnTo>
                  <a:pt x="8002" y="5799"/>
                </a:lnTo>
                <a:close/>
                <a:moveTo>
                  <a:pt x="5392" y="3296"/>
                </a:moveTo>
                <a:lnTo>
                  <a:pt x="5392" y="3296"/>
                </a:lnTo>
                <a:lnTo>
                  <a:pt x="5670" y="3317"/>
                </a:lnTo>
                <a:lnTo>
                  <a:pt x="5927" y="3338"/>
                </a:lnTo>
                <a:lnTo>
                  <a:pt x="6440" y="3424"/>
                </a:lnTo>
                <a:lnTo>
                  <a:pt x="6440" y="3424"/>
                </a:lnTo>
                <a:lnTo>
                  <a:pt x="6654" y="3445"/>
                </a:lnTo>
                <a:lnTo>
                  <a:pt x="6868" y="3445"/>
                </a:lnTo>
                <a:lnTo>
                  <a:pt x="6954" y="3445"/>
                </a:lnTo>
                <a:lnTo>
                  <a:pt x="7040" y="3403"/>
                </a:lnTo>
                <a:lnTo>
                  <a:pt x="7125" y="3338"/>
                </a:lnTo>
                <a:lnTo>
                  <a:pt x="7189" y="3253"/>
                </a:lnTo>
                <a:lnTo>
                  <a:pt x="7189" y="3253"/>
                </a:lnTo>
                <a:lnTo>
                  <a:pt x="7296" y="2975"/>
                </a:lnTo>
                <a:lnTo>
                  <a:pt x="7403" y="2697"/>
                </a:lnTo>
                <a:lnTo>
                  <a:pt x="7617" y="2119"/>
                </a:lnTo>
                <a:lnTo>
                  <a:pt x="7617" y="2119"/>
                </a:lnTo>
                <a:lnTo>
                  <a:pt x="7724" y="1883"/>
                </a:lnTo>
                <a:lnTo>
                  <a:pt x="7831" y="1605"/>
                </a:lnTo>
                <a:lnTo>
                  <a:pt x="7938" y="1327"/>
                </a:lnTo>
                <a:lnTo>
                  <a:pt x="7960" y="1199"/>
                </a:lnTo>
                <a:lnTo>
                  <a:pt x="7981" y="1070"/>
                </a:lnTo>
                <a:lnTo>
                  <a:pt x="7981" y="1070"/>
                </a:lnTo>
                <a:lnTo>
                  <a:pt x="7960" y="963"/>
                </a:lnTo>
                <a:lnTo>
                  <a:pt x="7917" y="878"/>
                </a:lnTo>
                <a:lnTo>
                  <a:pt x="7853" y="856"/>
                </a:lnTo>
                <a:lnTo>
                  <a:pt x="7767" y="835"/>
                </a:lnTo>
                <a:lnTo>
                  <a:pt x="7681" y="856"/>
                </a:lnTo>
                <a:lnTo>
                  <a:pt x="7574" y="878"/>
                </a:lnTo>
                <a:lnTo>
                  <a:pt x="7403" y="921"/>
                </a:lnTo>
                <a:lnTo>
                  <a:pt x="7403" y="921"/>
                </a:lnTo>
                <a:lnTo>
                  <a:pt x="7275" y="963"/>
                </a:lnTo>
                <a:lnTo>
                  <a:pt x="7189" y="963"/>
                </a:lnTo>
                <a:lnTo>
                  <a:pt x="7104" y="942"/>
                </a:lnTo>
                <a:lnTo>
                  <a:pt x="7040" y="899"/>
                </a:lnTo>
                <a:lnTo>
                  <a:pt x="6890" y="792"/>
                </a:lnTo>
                <a:lnTo>
                  <a:pt x="6697" y="664"/>
                </a:lnTo>
                <a:lnTo>
                  <a:pt x="6697" y="664"/>
                </a:lnTo>
                <a:lnTo>
                  <a:pt x="6269" y="407"/>
                </a:lnTo>
                <a:lnTo>
                  <a:pt x="6034" y="300"/>
                </a:lnTo>
                <a:lnTo>
                  <a:pt x="5820" y="215"/>
                </a:lnTo>
                <a:lnTo>
                  <a:pt x="5585" y="150"/>
                </a:lnTo>
                <a:lnTo>
                  <a:pt x="5349" y="86"/>
                </a:lnTo>
                <a:lnTo>
                  <a:pt x="5093" y="43"/>
                </a:lnTo>
                <a:lnTo>
                  <a:pt x="4836" y="1"/>
                </a:lnTo>
                <a:lnTo>
                  <a:pt x="4836" y="1"/>
                </a:lnTo>
                <a:lnTo>
                  <a:pt x="4558" y="22"/>
                </a:lnTo>
                <a:lnTo>
                  <a:pt x="4279" y="43"/>
                </a:lnTo>
                <a:lnTo>
                  <a:pt x="4001" y="108"/>
                </a:lnTo>
                <a:lnTo>
                  <a:pt x="3723" y="193"/>
                </a:lnTo>
                <a:lnTo>
                  <a:pt x="3445" y="300"/>
                </a:lnTo>
                <a:lnTo>
                  <a:pt x="3188" y="429"/>
                </a:lnTo>
                <a:lnTo>
                  <a:pt x="2932" y="557"/>
                </a:lnTo>
                <a:lnTo>
                  <a:pt x="2696" y="728"/>
                </a:lnTo>
                <a:lnTo>
                  <a:pt x="2696" y="728"/>
                </a:lnTo>
                <a:lnTo>
                  <a:pt x="2504" y="899"/>
                </a:lnTo>
                <a:lnTo>
                  <a:pt x="2332" y="1070"/>
                </a:lnTo>
                <a:lnTo>
                  <a:pt x="2161" y="1263"/>
                </a:lnTo>
                <a:lnTo>
                  <a:pt x="2012" y="1477"/>
                </a:lnTo>
                <a:lnTo>
                  <a:pt x="2012" y="1477"/>
                </a:lnTo>
                <a:lnTo>
                  <a:pt x="1733" y="1905"/>
                </a:lnTo>
                <a:lnTo>
                  <a:pt x="1733" y="1905"/>
                </a:lnTo>
                <a:lnTo>
                  <a:pt x="1541" y="2140"/>
                </a:lnTo>
                <a:lnTo>
                  <a:pt x="1455" y="2269"/>
                </a:lnTo>
                <a:lnTo>
                  <a:pt x="1434" y="2333"/>
                </a:lnTo>
                <a:lnTo>
                  <a:pt x="1412" y="2397"/>
                </a:lnTo>
                <a:lnTo>
                  <a:pt x="1412" y="2397"/>
                </a:lnTo>
                <a:lnTo>
                  <a:pt x="1412" y="2440"/>
                </a:lnTo>
                <a:lnTo>
                  <a:pt x="1434" y="2483"/>
                </a:lnTo>
                <a:lnTo>
                  <a:pt x="1498" y="2568"/>
                </a:lnTo>
                <a:lnTo>
                  <a:pt x="1584" y="2654"/>
                </a:lnTo>
                <a:lnTo>
                  <a:pt x="1691" y="2697"/>
                </a:lnTo>
                <a:lnTo>
                  <a:pt x="1947" y="2804"/>
                </a:lnTo>
                <a:lnTo>
                  <a:pt x="2140" y="2889"/>
                </a:lnTo>
                <a:lnTo>
                  <a:pt x="2140" y="2889"/>
                </a:lnTo>
                <a:lnTo>
                  <a:pt x="2354" y="3017"/>
                </a:lnTo>
                <a:lnTo>
                  <a:pt x="2568" y="3167"/>
                </a:lnTo>
                <a:lnTo>
                  <a:pt x="2803" y="3296"/>
                </a:lnTo>
                <a:lnTo>
                  <a:pt x="2932" y="3360"/>
                </a:lnTo>
                <a:lnTo>
                  <a:pt x="3039" y="3381"/>
                </a:lnTo>
                <a:lnTo>
                  <a:pt x="3039" y="3381"/>
                </a:lnTo>
                <a:lnTo>
                  <a:pt x="3145" y="3381"/>
                </a:lnTo>
                <a:lnTo>
                  <a:pt x="3231" y="3338"/>
                </a:lnTo>
                <a:lnTo>
                  <a:pt x="3295" y="3274"/>
                </a:lnTo>
                <a:lnTo>
                  <a:pt x="3359" y="3189"/>
                </a:lnTo>
                <a:lnTo>
                  <a:pt x="3466" y="2996"/>
                </a:lnTo>
                <a:lnTo>
                  <a:pt x="3573" y="2804"/>
                </a:lnTo>
                <a:lnTo>
                  <a:pt x="3573" y="2804"/>
                </a:lnTo>
                <a:lnTo>
                  <a:pt x="3809" y="2397"/>
                </a:lnTo>
                <a:lnTo>
                  <a:pt x="4066" y="2012"/>
                </a:lnTo>
                <a:lnTo>
                  <a:pt x="4066" y="2012"/>
                </a:lnTo>
                <a:lnTo>
                  <a:pt x="4172" y="1798"/>
                </a:lnTo>
                <a:lnTo>
                  <a:pt x="4237" y="1691"/>
                </a:lnTo>
                <a:lnTo>
                  <a:pt x="4322" y="1584"/>
                </a:lnTo>
                <a:lnTo>
                  <a:pt x="4386" y="1498"/>
                </a:lnTo>
                <a:lnTo>
                  <a:pt x="4493" y="1456"/>
                </a:lnTo>
                <a:lnTo>
                  <a:pt x="4536" y="1456"/>
                </a:lnTo>
                <a:lnTo>
                  <a:pt x="4579" y="1456"/>
                </a:lnTo>
                <a:lnTo>
                  <a:pt x="4622" y="1477"/>
                </a:lnTo>
                <a:lnTo>
                  <a:pt x="4686" y="1520"/>
                </a:lnTo>
                <a:lnTo>
                  <a:pt x="4686" y="1520"/>
                </a:lnTo>
                <a:lnTo>
                  <a:pt x="4814" y="1691"/>
                </a:lnTo>
                <a:lnTo>
                  <a:pt x="4964" y="1905"/>
                </a:lnTo>
                <a:lnTo>
                  <a:pt x="5028" y="2012"/>
                </a:lnTo>
                <a:lnTo>
                  <a:pt x="5071" y="2119"/>
                </a:lnTo>
                <a:lnTo>
                  <a:pt x="5093" y="2226"/>
                </a:lnTo>
                <a:lnTo>
                  <a:pt x="5093" y="2311"/>
                </a:lnTo>
                <a:lnTo>
                  <a:pt x="5093" y="2311"/>
                </a:lnTo>
                <a:lnTo>
                  <a:pt x="5028" y="2397"/>
                </a:lnTo>
                <a:lnTo>
                  <a:pt x="4943" y="2483"/>
                </a:lnTo>
                <a:lnTo>
                  <a:pt x="4729" y="2632"/>
                </a:lnTo>
                <a:lnTo>
                  <a:pt x="4643" y="2718"/>
                </a:lnTo>
                <a:lnTo>
                  <a:pt x="4579" y="2825"/>
                </a:lnTo>
                <a:lnTo>
                  <a:pt x="4558" y="2868"/>
                </a:lnTo>
                <a:lnTo>
                  <a:pt x="4536" y="2932"/>
                </a:lnTo>
                <a:lnTo>
                  <a:pt x="4558" y="2996"/>
                </a:lnTo>
                <a:lnTo>
                  <a:pt x="4579" y="3060"/>
                </a:lnTo>
                <a:lnTo>
                  <a:pt x="4579" y="3060"/>
                </a:lnTo>
                <a:lnTo>
                  <a:pt x="4622" y="3167"/>
                </a:lnTo>
                <a:lnTo>
                  <a:pt x="4707" y="3231"/>
                </a:lnTo>
                <a:lnTo>
                  <a:pt x="4814" y="3274"/>
                </a:lnTo>
                <a:lnTo>
                  <a:pt x="4921" y="3296"/>
                </a:lnTo>
                <a:lnTo>
                  <a:pt x="5178" y="3296"/>
                </a:lnTo>
                <a:lnTo>
                  <a:pt x="5392" y="3296"/>
                </a:lnTo>
                <a:lnTo>
                  <a:pt x="5392" y="3296"/>
                </a:lnTo>
                <a:close/>
                <a:moveTo>
                  <a:pt x="3060" y="2333"/>
                </a:moveTo>
                <a:lnTo>
                  <a:pt x="3060" y="2333"/>
                </a:lnTo>
                <a:lnTo>
                  <a:pt x="2974" y="2226"/>
                </a:lnTo>
                <a:lnTo>
                  <a:pt x="2867" y="2055"/>
                </a:lnTo>
                <a:lnTo>
                  <a:pt x="2803" y="1969"/>
                </a:lnTo>
                <a:lnTo>
                  <a:pt x="2739" y="1905"/>
                </a:lnTo>
                <a:lnTo>
                  <a:pt x="2675" y="1883"/>
                </a:lnTo>
                <a:lnTo>
                  <a:pt x="2632" y="1883"/>
                </a:lnTo>
                <a:lnTo>
                  <a:pt x="2611" y="1905"/>
                </a:lnTo>
                <a:lnTo>
                  <a:pt x="2611" y="1905"/>
                </a:lnTo>
                <a:lnTo>
                  <a:pt x="2589" y="1948"/>
                </a:lnTo>
                <a:lnTo>
                  <a:pt x="2611" y="2033"/>
                </a:lnTo>
                <a:lnTo>
                  <a:pt x="2696" y="2226"/>
                </a:lnTo>
                <a:lnTo>
                  <a:pt x="2718" y="2311"/>
                </a:lnTo>
                <a:lnTo>
                  <a:pt x="2739" y="2397"/>
                </a:lnTo>
                <a:lnTo>
                  <a:pt x="2739" y="2461"/>
                </a:lnTo>
                <a:lnTo>
                  <a:pt x="2718" y="2461"/>
                </a:lnTo>
                <a:lnTo>
                  <a:pt x="2675" y="2461"/>
                </a:lnTo>
                <a:lnTo>
                  <a:pt x="2675" y="2461"/>
                </a:lnTo>
                <a:lnTo>
                  <a:pt x="2525" y="2397"/>
                </a:lnTo>
                <a:lnTo>
                  <a:pt x="2418" y="2333"/>
                </a:lnTo>
                <a:lnTo>
                  <a:pt x="2375" y="2290"/>
                </a:lnTo>
                <a:lnTo>
                  <a:pt x="2332" y="2226"/>
                </a:lnTo>
                <a:lnTo>
                  <a:pt x="2332" y="2162"/>
                </a:lnTo>
                <a:lnTo>
                  <a:pt x="2354" y="2076"/>
                </a:lnTo>
                <a:lnTo>
                  <a:pt x="2354" y="2076"/>
                </a:lnTo>
                <a:lnTo>
                  <a:pt x="2418" y="1926"/>
                </a:lnTo>
                <a:lnTo>
                  <a:pt x="2525" y="1734"/>
                </a:lnTo>
                <a:lnTo>
                  <a:pt x="2632" y="1584"/>
                </a:lnTo>
                <a:lnTo>
                  <a:pt x="2739" y="1456"/>
                </a:lnTo>
                <a:lnTo>
                  <a:pt x="2739" y="1456"/>
                </a:lnTo>
                <a:lnTo>
                  <a:pt x="2803" y="1541"/>
                </a:lnTo>
                <a:lnTo>
                  <a:pt x="2846" y="1627"/>
                </a:lnTo>
                <a:lnTo>
                  <a:pt x="2932" y="1819"/>
                </a:lnTo>
                <a:lnTo>
                  <a:pt x="2932" y="1819"/>
                </a:lnTo>
                <a:lnTo>
                  <a:pt x="2996" y="1926"/>
                </a:lnTo>
                <a:lnTo>
                  <a:pt x="3060" y="2012"/>
                </a:lnTo>
                <a:lnTo>
                  <a:pt x="3188" y="2204"/>
                </a:lnTo>
                <a:lnTo>
                  <a:pt x="3188" y="2204"/>
                </a:lnTo>
                <a:lnTo>
                  <a:pt x="3231" y="2311"/>
                </a:lnTo>
                <a:lnTo>
                  <a:pt x="3231" y="2354"/>
                </a:lnTo>
                <a:lnTo>
                  <a:pt x="3231" y="2376"/>
                </a:lnTo>
                <a:lnTo>
                  <a:pt x="3210" y="2397"/>
                </a:lnTo>
                <a:lnTo>
                  <a:pt x="3167" y="2397"/>
                </a:lnTo>
                <a:lnTo>
                  <a:pt x="3060" y="2333"/>
                </a:lnTo>
                <a:lnTo>
                  <a:pt x="3060" y="2333"/>
                </a:lnTo>
                <a:close/>
                <a:moveTo>
                  <a:pt x="3210" y="1563"/>
                </a:moveTo>
                <a:lnTo>
                  <a:pt x="3210" y="1563"/>
                </a:lnTo>
                <a:lnTo>
                  <a:pt x="3103" y="1434"/>
                </a:lnTo>
                <a:lnTo>
                  <a:pt x="3017" y="1306"/>
                </a:lnTo>
                <a:lnTo>
                  <a:pt x="2996" y="1242"/>
                </a:lnTo>
                <a:lnTo>
                  <a:pt x="2974" y="1177"/>
                </a:lnTo>
                <a:lnTo>
                  <a:pt x="2996" y="1113"/>
                </a:lnTo>
                <a:lnTo>
                  <a:pt x="3039" y="1049"/>
                </a:lnTo>
                <a:lnTo>
                  <a:pt x="3039" y="1049"/>
                </a:lnTo>
                <a:lnTo>
                  <a:pt x="3103" y="1006"/>
                </a:lnTo>
                <a:lnTo>
                  <a:pt x="3145" y="985"/>
                </a:lnTo>
                <a:lnTo>
                  <a:pt x="3188" y="1006"/>
                </a:lnTo>
                <a:lnTo>
                  <a:pt x="3210" y="1049"/>
                </a:lnTo>
                <a:lnTo>
                  <a:pt x="3231" y="1199"/>
                </a:lnTo>
                <a:lnTo>
                  <a:pt x="3274" y="1327"/>
                </a:lnTo>
                <a:lnTo>
                  <a:pt x="3274" y="1327"/>
                </a:lnTo>
                <a:lnTo>
                  <a:pt x="3338" y="1498"/>
                </a:lnTo>
                <a:lnTo>
                  <a:pt x="3424" y="1648"/>
                </a:lnTo>
                <a:lnTo>
                  <a:pt x="3509" y="1798"/>
                </a:lnTo>
                <a:lnTo>
                  <a:pt x="3573" y="1948"/>
                </a:lnTo>
                <a:lnTo>
                  <a:pt x="3573" y="1948"/>
                </a:lnTo>
                <a:lnTo>
                  <a:pt x="3509" y="1948"/>
                </a:lnTo>
                <a:lnTo>
                  <a:pt x="3466" y="1905"/>
                </a:lnTo>
                <a:lnTo>
                  <a:pt x="3359" y="1798"/>
                </a:lnTo>
                <a:lnTo>
                  <a:pt x="3210" y="1563"/>
                </a:lnTo>
                <a:lnTo>
                  <a:pt x="3210" y="1563"/>
                </a:lnTo>
                <a:close/>
                <a:moveTo>
                  <a:pt x="3702" y="1349"/>
                </a:moveTo>
                <a:lnTo>
                  <a:pt x="3702" y="1349"/>
                </a:lnTo>
                <a:lnTo>
                  <a:pt x="3680" y="1327"/>
                </a:lnTo>
                <a:lnTo>
                  <a:pt x="3680" y="1327"/>
                </a:lnTo>
                <a:lnTo>
                  <a:pt x="3595" y="1199"/>
                </a:lnTo>
                <a:lnTo>
                  <a:pt x="3488" y="1006"/>
                </a:lnTo>
                <a:lnTo>
                  <a:pt x="3466" y="921"/>
                </a:lnTo>
                <a:lnTo>
                  <a:pt x="3466" y="835"/>
                </a:lnTo>
                <a:lnTo>
                  <a:pt x="3488" y="771"/>
                </a:lnTo>
                <a:lnTo>
                  <a:pt x="3552" y="728"/>
                </a:lnTo>
                <a:lnTo>
                  <a:pt x="3552" y="728"/>
                </a:lnTo>
                <a:lnTo>
                  <a:pt x="3616" y="728"/>
                </a:lnTo>
                <a:lnTo>
                  <a:pt x="3638" y="771"/>
                </a:lnTo>
                <a:lnTo>
                  <a:pt x="3659" y="835"/>
                </a:lnTo>
                <a:lnTo>
                  <a:pt x="3659" y="942"/>
                </a:lnTo>
                <a:lnTo>
                  <a:pt x="3659" y="1156"/>
                </a:lnTo>
                <a:lnTo>
                  <a:pt x="3659" y="1242"/>
                </a:lnTo>
                <a:lnTo>
                  <a:pt x="3680" y="1327"/>
                </a:lnTo>
                <a:lnTo>
                  <a:pt x="3680" y="1327"/>
                </a:lnTo>
                <a:lnTo>
                  <a:pt x="3680" y="1327"/>
                </a:lnTo>
                <a:lnTo>
                  <a:pt x="3680" y="1327"/>
                </a:lnTo>
                <a:lnTo>
                  <a:pt x="3702" y="1349"/>
                </a:lnTo>
                <a:lnTo>
                  <a:pt x="3702" y="1349"/>
                </a:lnTo>
                <a:lnTo>
                  <a:pt x="3723" y="1370"/>
                </a:lnTo>
                <a:lnTo>
                  <a:pt x="3723" y="1370"/>
                </a:lnTo>
                <a:lnTo>
                  <a:pt x="3702" y="1349"/>
                </a:lnTo>
                <a:lnTo>
                  <a:pt x="3702" y="1349"/>
                </a:lnTo>
                <a:close/>
                <a:moveTo>
                  <a:pt x="3937" y="921"/>
                </a:moveTo>
                <a:lnTo>
                  <a:pt x="3937" y="921"/>
                </a:lnTo>
                <a:lnTo>
                  <a:pt x="4001" y="942"/>
                </a:lnTo>
                <a:lnTo>
                  <a:pt x="4066" y="985"/>
                </a:lnTo>
                <a:lnTo>
                  <a:pt x="4108" y="1049"/>
                </a:lnTo>
                <a:lnTo>
                  <a:pt x="4130" y="1113"/>
                </a:lnTo>
                <a:lnTo>
                  <a:pt x="4130" y="1113"/>
                </a:lnTo>
                <a:lnTo>
                  <a:pt x="4087" y="1177"/>
                </a:lnTo>
                <a:lnTo>
                  <a:pt x="4044" y="1177"/>
                </a:lnTo>
                <a:lnTo>
                  <a:pt x="4023" y="1135"/>
                </a:lnTo>
                <a:lnTo>
                  <a:pt x="4001" y="1092"/>
                </a:lnTo>
                <a:lnTo>
                  <a:pt x="3959" y="985"/>
                </a:lnTo>
                <a:lnTo>
                  <a:pt x="3959" y="942"/>
                </a:lnTo>
                <a:lnTo>
                  <a:pt x="3937" y="921"/>
                </a:lnTo>
                <a:lnTo>
                  <a:pt x="3937" y="921"/>
                </a:lnTo>
                <a:close/>
                <a:moveTo>
                  <a:pt x="4814" y="835"/>
                </a:moveTo>
                <a:lnTo>
                  <a:pt x="4814" y="835"/>
                </a:lnTo>
                <a:lnTo>
                  <a:pt x="4622" y="707"/>
                </a:lnTo>
                <a:lnTo>
                  <a:pt x="4515" y="621"/>
                </a:lnTo>
                <a:lnTo>
                  <a:pt x="4493" y="578"/>
                </a:lnTo>
                <a:lnTo>
                  <a:pt x="4472" y="536"/>
                </a:lnTo>
                <a:lnTo>
                  <a:pt x="4472" y="536"/>
                </a:lnTo>
                <a:lnTo>
                  <a:pt x="4729" y="514"/>
                </a:lnTo>
                <a:lnTo>
                  <a:pt x="4879" y="514"/>
                </a:lnTo>
                <a:lnTo>
                  <a:pt x="4943" y="514"/>
                </a:lnTo>
                <a:lnTo>
                  <a:pt x="4943" y="536"/>
                </a:lnTo>
                <a:lnTo>
                  <a:pt x="4943" y="536"/>
                </a:lnTo>
                <a:lnTo>
                  <a:pt x="5199" y="536"/>
                </a:lnTo>
                <a:lnTo>
                  <a:pt x="5456" y="557"/>
                </a:lnTo>
                <a:lnTo>
                  <a:pt x="5713" y="600"/>
                </a:lnTo>
                <a:lnTo>
                  <a:pt x="5948" y="685"/>
                </a:lnTo>
                <a:lnTo>
                  <a:pt x="5948" y="685"/>
                </a:lnTo>
                <a:lnTo>
                  <a:pt x="6055" y="771"/>
                </a:lnTo>
                <a:lnTo>
                  <a:pt x="6162" y="856"/>
                </a:lnTo>
                <a:lnTo>
                  <a:pt x="6376" y="1070"/>
                </a:lnTo>
                <a:lnTo>
                  <a:pt x="6569" y="1284"/>
                </a:lnTo>
                <a:lnTo>
                  <a:pt x="6676" y="1391"/>
                </a:lnTo>
                <a:lnTo>
                  <a:pt x="6783" y="1477"/>
                </a:lnTo>
                <a:lnTo>
                  <a:pt x="6783" y="1477"/>
                </a:lnTo>
                <a:lnTo>
                  <a:pt x="6868" y="1520"/>
                </a:lnTo>
                <a:lnTo>
                  <a:pt x="7018" y="1563"/>
                </a:lnTo>
                <a:lnTo>
                  <a:pt x="7146" y="1605"/>
                </a:lnTo>
                <a:lnTo>
                  <a:pt x="7211" y="1648"/>
                </a:lnTo>
                <a:lnTo>
                  <a:pt x="7211" y="1648"/>
                </a:lnTo>
                <a:lnTo>
                  <a:pt x="7232" y="1691"/>
                </a:lnTo>
                <a:lnTo>
                  <a:pt x="7232" y="1734"/>
                </a:lnTo>
                <a:lnTo>
                  <a:pt x="7189" y="1862"/>
                </a:lnTo>
                <a:lnTo>
                  <a:pt x="7104" y="2097"/>
                </a:lnTo>
                <a:lnTo>
                  <a:pt x="7104" y="2097"/>
                </a:lnTo>
                <a:lnTo>
                  <a:pt x="6868" y="2654"/>
                </a:lnTo>
                <a:lnTo>
                  <a:pt x="6868" y="2654"/>
                </a:lnTo>
                <a:lnTo>
                  <a:pt x="6783" y="2889"/>
                </a:lnTo>
                <a:lnTo>
                  <a:pt x="6719" y="2996"/>
                </a:lnTo>
                <a:lnTo>
                  <a:pt x="6697" y="3039"/>
                </a:lnTo>
                <a:lnTo>
                  <a:pt x="6633" y="3060"/>
                </a:lnTo>
                <a:lnTo>
                  <a:pt x="6633" y="3060"/>
                </a:lnTo>
                <a:lnTo>
                  <a:pt x="6569" y="3082"/>
                </a:lnTo>
                <a:lnTo>
                  <a:pt x="6483" y="3082"/>
                </a:lnTo>
                <a:lnTo>
                  <a:pt x="6312" y="3039"/>
                </a:lnTo>
                <a:lnTo>
                  <a:pt x="5970" y="2975"/>
                </a:lnTo>
                <a:lnTo>
                  <a:pt x="5970" y="2975"/>
                </a:lnTo>
                <a:lnTo>
                  <a:pt x="5627" y="2975"/>
                </a:lnTo>
                <a:lnTo>
                  <a:pt x="5435" y="2953"/>
                </a:lnTo>
                <a:lnTo>
                  <a:pt x="5371" y="2953"/>
                </a:lnTo>
                <a:lnTo>
                  <a:pt x="5328" y="2932"/>
                </a:lnTo>
                <a:lnTo>
                  <a:pt x="5328" y="2932"/>
                </a:lnTo>
                <a:lnTo>
                  <a:pt x="5349" y="2868"/>
                </a:lnTo>
                <a:lnTo>
                  <a:pt x="5392" y="2804"/>
                </a:lnTo>
                <a:lnTo>
                  <a:pt x="5606" y="2611"/>
                </a:lnTo>
                <a:lnTo>
                  <a:pt x="5820" y="2376"/>
                </a:lnTo>
                <a:lnTo>
                  <a:pt x="5884" y="2269"/>
                </a:lnTo>
                <a:lnTo>
                  <a:pt x="5927" y="2183"/>
                </a:lnTo>
                <a:lnTo>
                  <a:pt x="5927" y="2183"/>
                </a:lnTo>
                <a:lnTo>
                  <a:pt x="5906" y="2076"/>
                </a:lnTo>
                <a:lnTo>
                  <a:pt x="5841" y="1948"/>
                </a:lnTo>
                <a:lnTo>
                  <a:pt x="5777" y="1819"/>
                </a:lnTo>
                <a:lnTo>
                  <a:pt x="5670" y="1691"/>
                </a:lnTo>
                <a:lnTo>
                  <a:pt x="5456" y="1456"/>
                </a:lnTo>
                <a:lnTo>
                  <a:pt x="5264" y="1284"/>
                </a:lnTo>
                <a:lnTo>
                  <a:pt x="5264" y="1284"/>
                </a:lnTo>
                <a:lnTo>
                  <a:pt x="5050" y="1049"/>
                </a:lnTo>
                <a:lnTo>
                  <a:pt x="4814" y="835"/>
                </a:lnTo>
                <a:lnTo>
                  <a:pt x="4814" y="835"/>
                </a:lnTo>
                <a:close/>
                <a:moveTo>
                  <a:pt x="3659" y="6719"/>
                </a:moveTo>
                <a:lnTo>
                  <a:pt x="3659" y="6719"/>
                </a:lnTo>
                <a:lnTo>
                  <a:pt x="3402" y="6698"/>
                </a:lnTo>
                <a:lnTo>
                  <a:pt x="3124" y="6698"/>
                </a:lnTo>
                <a:lnTo>
                  <a:pt x="2867" y="6698"/>
                </a:lnTo>
                <a:lnTo>
                  <a:pt x="2589" y="6698"/>
                </a:lnTo>
                <a:lnTo>
                  <a:pt x="2589" y="6698"/>
                </a:lnTo>
                <a:lnTo>
                  <a:pt x="2140" y="6676"/>
                </a:lnTo>
                <a:lnTo>
                  <a:pt x="2012" y="6676"/>
                </a:lnTo>
                <a:lnTo>
                  <a:pt x="1905" y="6655"/>
                </a:lnTo>
                <a:lnTo>
                  <a:pt x="1798" y="6612"/>
                </a:lnTo>
                <a:lnTo>
                  <a:pt x="1755" y="6569"/>
                </a:lnTo>
                <a:lnTo>
                  <a:pt x="1755" y="6569"/>
                </a:lnTo>
                <a:lnTo>
                  <a:pt x="1755" y="6505"/>
                </a:lnTo>
                <a:lnTo>
                  <a:pt x="1776" y="6419"/>
                </a:lnTo>
                <a:lnTo>
                  <a:pt x="1862" y="6184"/>
                </a:lnTo>
                <a:lnTo>
                  <a:pt x="1990" y="5970"/>
                </a:lnTo>
                <a:lnTo>
                  <a:pt x="2097" y="5842"/>
                </a:lnTo>
                <a:lnTo>
                  <a:pt x="2097" y="5842"/>
                </a:lnTo>
                <a:lnTo>
                  <a:pt x="2161" y="5799"/>
                </a:lnTo>
                <a:lnTo>
                  <a:pt x="2225" y="5778"/>
                </a:lnTo>
                <a:lnTo>
                  <a:pt x="2311" y="5778"/>
                </a:lnTo>
                <a:lnTo>
                  <a:pt x="2397" y="5799"/>
                </a:lnTo>
                <a:lnTo>
                  <a:pt x="2568" y="5863"/>
                </a:lnTo>
                <a:lnTo>
                  <a:pt x="2739" y="5927"/>
                </a:lnTo>
                <a:lnTo>
                  <a:pt x="2889" y="5970"/>
                </a:lnTo>
                <a:lnTo>
                  <a:pt x="2953" y="5970"/>
                </a:lnTo>
                <a:lnTo>
                  <a:pt x="2996" y="5949"/>
                </a:lnTo>
                <a:lnTo>
                  <a:pt x="3017" y="5906"/>
                </a:lnTo>
                <a:lnTo>
                  <a:pt x="3039" y="5820"/>
                </a:lnTo>
                <a:lnTo>
                  <a:pt x="3039" y="5713"/>
                </a:lnTo>
                <a:lnTo>
                  <a:pt x="2996" y="5564"/>
                </a:lnTo>
                <a:lnTo>
                  <a:pt x="2996" y="5564"/>
                </a:lnTo>
                <a:lnTo>
                  <a:pt x="2867" y="5050"/>
                </a:lnTo>
                <a:lnTo>
                  <a:pt x="2718" y="4515"/>
                </a:lnTo>
                <a:lnTo>
                  <a:pt x="2718" y="4515"/>
                </a:lnTo>
                <a:lnTo>
                  <a:pt x="2653" y="4087"/>
                </a:lnTo>
                <a:lnTo>
                  <a:pt x="2611" y="3873"/>
                </a:lnTo>
                <a:lnTo>
                  <a:pt x="2525" y="3681"/>
                </a:lnTo>
                <a:lnTo>
                  <a:pt x="2525" y="3681"/>
                </a:lnTo>
                <a:lnTo>
                  <a:pt x="2461" y="3595"/>
                </a:lnTo>
                <a:lnTo>
                  <a:pt x="2397" y="3531"/>
                </a:lnTo>
                <a:lnTo>
                  <a:pt x="2311" y="3488"/>
                </a:lnTo>
                <a:lnTo>
                  <a:pt x="2204" y="3467"/>
                </a:lnTo>
                <a:lnTo>
                  <a:pt x="2076" y="3445"/>
                </a:lnTo>
                <a:lnTo>
                  <a:pt x="1947" y="3467"/>
                </a:lnTo>
                <a:lnTo>
                  <a:pt x="1691" y="3510"/>
                </a:lnTo>
                <a:lnTo>
                  <a:pt x="1412" y="3595"/>
                </a:lnTo>
                <a:lnTo>
                  <a:pt x="1134" y="3681"/>
                </a:lnTo>
                <a:lnTo>
                  <a:pt x="899" y="3745"/>
                </a:lnTo>
                <a:lnTo>
                  <a:pt x="706" y="3809"/>
                </a:lnTo>
                <a:lnTo>
                  <a:pt x="706" y="3809"/>
                </a:lnTo>
                <a:lnTo>
                  <a:pt x="535" y="3852"/>
                </a:lnTo>
                <a:lnTo>
                  <a:pt x="450" y="3873"/>
                </a:lnTo>
                <a:lnTo>
                  <a:pt x="364" y="3895"/>
                </a:lnTo>
                <a:lnTo>
                  <a:pt x="300" y="3937"/>
                </a:lnTo>
                <a:lnTo>
                  <a:pt x="257" y="4002"/>
                </a:lnTo>
                <a:lnTo>
                  <a:pt x="257" y="4087"/>
                </a:lnTo>
                <a:lnTo>
                  <a:pt x="300" y="4194"/>
                </a:lnTo>
                <a:lnTo>
                  <a:pt x="300" y="4194"/>
                </a:lnTo>
                <a:lnTo>
                  <a:pt x="364" y="4258"/>
                </a:lnTo>
                <a:lnTo>
                  <a:pt x="450" y="4301"/>
                </a:lnTo>
                <a:lnTo>
                  <a:pt x="514" y="4344"/>
                </a:lnTo>
                <a:lnTo>
                  <a:pt x="599" y="4408"/>
                </a:lnTo>
                <a:lnTo>
                  <a:pt x="599" y="4408"/>
                </a:lnTo>
                <a:lnTo>
                  <a:pt x="621" y="4451"/>
                </a:lnTo>
                <a:lnTo>
                  <a:pt x="621" y="4494"/>
                </a:lnTo>
                <a:lnTo>
                  <a:pt x="621" y="4537"/>
                </a:lnTo>
                <a:lnTo>
                  <a:pt x="599" y="4579"/>
                </a:lnTo>
                <a:lnTo>
                  <a:pt x="535" y="4665"/>
                </a:lnTo>
                <a:lnTo>
                  <a:pt x="471" y="4751"/>
                </a:lnTo>
                <a:lnTo>
                  <a:pt x="471" y="4751"/>
                </a:lnTo>
                <a:lnTo>
                  <a:pt x="278" y="4943"/>
                </a:lnTo>
                <a:lnTo>
                  <a:pt x="129" y="5157"/>
                </a:lnTo>
                <a:lnTo>
                  <a:pt x="65" y="5264"/>
                </a:lnTo>
                <a:lnTo>
                  <a:pt x="22" y="5392"/>
                </a:lnTo>
                <a:lnTo>
                  <a:pt x="0" y="5521"/>
                </a:lnTo>
                <a:lnTo>
                  <a:pt x="22" y="5649"/>
                </a:lnTo>
                <a:lnTo>
                  <a:pt x="22" y="5649"/>
                </a:lnTo>
                <a:lnTo>
                  <a:pt x="86" y="5884"/>
                </a:lnTo>
                <a:lnTo>
                  <a:pt x="193" y="6098"/>
                </a:lnTo>
                <a:lnTo>
                  <a:pt x="407" y="6548"/>
                </a:lnTo>
                <a:lnTo>
                  <a:pt x="407" y="6548"/>
                </a:lnTo>
                <a:lnTo>
                  <a:pt x="599" y="6976"/>
                </a:lnTo>
                <a:lnTo>
                  <a:pt x="813" y="7425"/>
                </a:lnTo>
                <a:lnTo>
                  <a:pt x="942" y="7660"/>
                </a:lnTo>
                <a:lnTo>
                  <a:pt x="1070" y="7853"/>
                </a:lnTo>
                <a:lnTo>
                  <a:pt x="1220" y="8045"/>
                </a:lnTo>
                <a:lnTo>
                  <a:pt x="1391" y="8217"/>
                </a:lnTo>
                <a:lnTo>
                  <a:pt x="1391" y="8217"/>
                </a:lnTo>
                <a:lnTo>
                  <a:pt x="1584" y="8366"/>
                </a:lnTo>
                <a:lnTo>
                  <a:pt x="1798" y="8473"/>
                </a:lnTo>
                <a:lnTo>
                  <a:pt x="2033" y="8538"/>
                </a:lnTo>
                <a:lnTo>
                  <a:pt x="2268" y="8602"/>
                </a:lnTo>
                <a:lnTo>
                  <a:pt x="2525" y="8645"/>
                </a:lnTo>
                <a:lnTo>
                  <a:pt x="2760" y="8666"/>
                </a:lnTo>
                <a:lnTo>
                  <a:pt x="3252" y="8687"/>
                </a:lnTo>
                <a:lnTo>
                  <a:pt x="3252" y="8687"/>
                </a:lnTo>
                <a:lnTo>
                  <a:pt x="3531" y="8666"/>
                </a:lnTo>
                <a:lnTo>
                  <a:pt x="3659" y="8666"/>
                </a:lnTo>
                <a:lnTo>
                  <a:pt x="3787" y="8623"/>
                </a:lnTo>
                <a:lnTo>
                  <a:pt x="3894" y="8580"/>
                </a:lnTo>
                <a:lnTo>
                  <a:pt x="3980" y="8516"/>
                </a:lnTo>
                <a:lnTo>
                  <a:pt x="4044" y="8388"/>
                </a:lnTo>
                <a:lnTo>
                  <a:pt x="4087" y="8238"/>
                </a:lnTo>
                <a:lnTo>
                  <a:pt x="4087" y="8238"/>
                </a:lnTo>
                <a:lnTo>
                  <a:pt x="4087" y="8110"/>
                </a:lnTo>
                <a:lnTo>
                  <a:pt x="4066" y="7981"/>
                </a:lnTo>
                <a:lnTo>
                  <a:pt x="4066" y="7853"/>
                </a:lnTo>
                <a:lnTo>
                  <a:pt x="4044" y="7725"/>
                </a:lnTo>
                <a:lnTo>
                  <a:pt x="4044" y="7725"/>
                </a:lnTo>
                <a:lnTo>
                  <a:pt x="4087" y="7168"/>
                </a:lnTo>
                <a:lnTo>
                  <a:pt x="4087" y="7168"/>
                </a:lnTo>
                <a:lnTo>
                  <a:pt x="4087" y="6933"/>
                </a:lnTo>
                <a:lnTo>
                  <a:pt x="4066" y="6869"/>
                </a:lnTo>
                <a:lnTo>
                  <a:pt x="4023" y="6805"/>
                </a:lnTo>
                <a:lnTo>
                  <a:pt x="3980" y="6762"/>
                </a:lnTo>
                <a:lnTo>
                  <a:pt x="3894" y="6740"/>
                </a:lnTo>
                <a:lnTo>
                  <a:pt x="3659" y="6719"/>
                </a:lnTo>
                <a:lnTo>
                  <a:pt x="3659" y="6719"/>
                </a:lnTo>
                <a:close/>
                <a:moveTo>
                  <a:pt x="1391" y="6398"/>
                </a:moveTo>
                <a:lnTo>
                  <a:pt x="1391" y="6398"/>
                </a:lnTo>
                <a:lnTo>
                  <a:pt x="1327" y="6526"/>
                </a:lnTo>
                <a:lnTo>
                  <a:pt x="1305" y="6676"/>
                </a:lnTo>
                <a:lnTo>
                  <a:pt x="1241" y="6805"/>
                </a:lnTo>
                <a:lnTo>
                  <a:pt x="1177" y="6933"/>
                </a:lnTo>
                <a:lnTo>
                  <a:pt x="1177" y="6933"/>
                </a:lnTo>
                <a:lnTo>
                  <a:pt x="1113" y="6869"/>
                </a:lnTo>
                <a:lnTo>
                  <a:pt x="1070" y="6783"/>
                </a:lnTo>
                <a:lnTo>
                  <a:pt x="963" y="6591"/>
                </a:lnTo>
                <a:lnTo>
                  <a:pt x="835" y="6227"/>
                </a:lnTo>
                <a:lnTo>
                  <a:pt x="835" y="6227"/>
                </a:lnTo>
                <a:lnTo>
                  <a:pt x="685" y="5884"/>
                </a:lnTo>
                <a:lnTo>
                  <a:pt x="642" y="5713"/>
                </a:lnTo>
                <a:lnTo>
                  <a:pt x="642" y="5628"/>
                </a:lnTo>
                <a:lnTo>
                  <a:pt x="664" y="5542"/>
                </a:lnTo>
                <a:lnTo>
                  <a:pt x="664" y="5542"/>
                </a:lnTo>
                <a:lnTo>
                  <a:pt x="728" y="5371"/>
                </a:lnTo>
                <a:lnTo>
                  <a:pt x="792" y="5178"/>
                </a:lnTo>
                <a:lnTo>
                  <a:pt x="985" y="4836"/>
                </a:lnTo>
                <a:lnTo>
                  <a:pt x="985" y="4836"/>
                </a:lnTo>
                <a:lnTo>
                  <a:pt x="1049" y="4708"/>
                </a:lnTo>
                <a:lnTo>
                  <a:pt x="1092" y="4622"/>
                </a:lnTo>
                <a:lnTo>
                  <a:pt x="1092" y="4558"/>
                </a:lnTo>
                <a:lnTo>
                  <a:pt x="1092" y="4558"/>
                </a:lnTo>
                <a:lnTo>
                  <a:pt x="1092" y="4451"/>
                </a:lnTo>
                <a:lnTo>
                  <a:pt x="1049" y="4365"/>
                </a:lnTo>
                <a:lnTo>
                  <a:pt x="985" y="4301"/>
                </a:lnTo>
                <a:lnTo>
                  <a:pt x="942" y="4216"/>
                </a:lnTo>
                <a:lnTo>
                  <a:pt x="942" y="4216"/>
                </a:lnTo>
                <a:lnTo>
                  <a:pt x="920" y="4151"/>
                </a:lnTo>
                <a:lnTo>
                  <a:pt x="920" y="4130"/>
                </a:lnTo>
                <a:lnTo>
                  <a:pt x="1049" y="4066"/>
                </a:lnTo>
                <a:lnTo>
                  <a:pt x="1049" y="4066"/>
                </a:lnTo>
                <a:lnTo>
                  <a:pt x="1241" y="4023"/>
                </a:lnTo>
                <a:lnTo>
                  <a:pt x="1412" y="3980"/>
                </a:lnTo>
                <a:lnTo>
                  <a:pt x="1412" y="3980"/>
                </a:lnTo>
                <a:lnTo>
                  <a:pt x="1584" y="3959"/>
                </a:lnTo>
                <a:lnTo>
                  <a:pt x="1776" y="3937"/>
                </a:lnTo>
                <a:lnTo>
                  <a:pt x="1969" y="3959"/>
                </a:lnTo>
                <a:lnTo>
                  <a:pt x="2033" y="3980"/>
                </a:lnTo>
                <a:lnTo>
                  <a:pt x="2097" y="4002"/>
                </a:lnTo>
                <a:lnTo>
                  <a:pt x="2097" y="4002"/>
                </a:lnTo>
                <a:lnTo>
                  <a:pt x="2161" y="4066"/>
                </a:lnTo>
                <a:lnTo>
                  <a:pt x="2204" y="4130"/>
                </a:lnTo>
                <a:lnTo>
                  <a:pt x="2290" y="4280"/>
                </a:lnTo>
                <a:lnTo>
                  <a:pt x="2397" y="4622"/>
                </a:lnTo>
                <a:lnTo>
                  <a:pt x="2397" y="4622"/>
                </a:lnTo>
                <a:lnTo>
                  <a:pt x="2546" y="5007"/>
                </a:lnTo>
                <a:lnTo>
                  <a:pt x="2611" y="5200"/>
                </a:lnTo>
                <a:lnTo>
                  <a:pt x="2653" y="5392"/>
                </a:lnTo>
                <a:lnTo>
                  <a:pt x="2653" y="5392"/>
                </a:lnTo>
                <a:lnTo>
                  <a:pt x="2589" y="5414"/>
                </a:lnTo>
                <a:lnTo>
                  <a:pt x="2525" y="5414"/>
                </a:lnTo>
                <a:lnTo>
                  <a:pt x="2375" y="5371"/>
                </a:lnTo>
                <a:lnTo>
                  <a:pt x="2311" y="5350"/>
                </a:lnTo>
                <a:lnTo>
                  <a:pt x="2225" y="5350"/>
                </a:lnTo>
                <a:lnTo>
                  <a:pt x="2140" y="5350"/>
                </a:lnTo>
                <a:lnTo>
                  <a:pt x="2076" y="5392"/>
                </a:lnTo>
                <a:lnTo>
                  <a:pt x="2076" y="5392"/>
                </a:lnTo>
                <a:lnTo>
                  <a:pt x="1947" y="5478"/>
                </a:lnTo>
                <a:lnTo>
                  <a:pt x="1862" y="5585"/>
                </a:lnTo>
                <a:lnTo>
                  <a:pt x="1691" y="5820"/>
                </a:lnTo>
                <a:lnTo>
                  <a:pt x="1691" y="5820"/>
                </a:lnTo>
                <a:lnTo>
                  <a:pt x="1519" y="6098"/>
                </a:lnTo>
                <a:lnTo>
                  <a:pt x="1391" y="6398"/>
                </a:lnTo>
                <a:lnTo>
                  <a:pt x="1391" y="6398"/>
                </a:lnTo>
                <a:close/>
                <a:moveTo>
                  <a:pt x="1755" y="7682"/>
                </a:moveTo>
                <a:lnTo>
                  <a:pt x="1755" y="7682"/>
                </a:lnTo>
                <a:lnTo>
                  <a:pt x="1712" y="7682"/>
                </a:lnTo>
                <a:lnTo>
                  <a:pt x="1669" y="7682"/>
                </a:lnTo>
                <a:lnTo>
                  <a:pt x="1648" y="7639"/>
                </a:lnTo>
                <a:lnTo>
                  <a:pt x="1605" y="7575"/>
                </a:lnTo>
                <a:lnTo>
                  <a:pt x="1584" y="7468"/>
                </a:lnTo>
                <a:lnTo>
                  <a:pt x="1562" y="7382"/>
                </a:lnTo>
                <a:lnTo>
                  <a:pt x="1562" y="7382"/>
                </a:lnTo>
                <a:lnTo>
                  <a:pt x="1584" y="7254"/>
                </a:lnTo>
                <a:lnTo>
                  <a:pt x="1605" y="7104"/>
                </a:lnTo>
                <a:lnTo>
                  <a:pt x="1626" y="7040"/>
                </a:lnTo>
                <a:lnTo>
                  <a:pt x="1648" y="6997"/>
                </a:lnTo>
                <a:lnTo>
                  <a:pt x="1691" y="6976"/>
                </a:lnTo>
                <a:lnTo>
                  <a:pt x="1755" y="6954"/>
                </a:lnTo>
                <a:lnTo>
                  <a:pt x="1755" y="6954"/>
                </a:lnTo>
                <a:lnTo>
                  <a:pt x="1819" y="6976"/>
                </a:lnTo>
                <a:lnTo>
                  <a:pt x="1840" y="6976"/>
                </a:lnTo>
                <a:lnTo>
                  <a:pt x="1862" y="7018"/>
                </a:lnTo>
                <a:lnTo>
                  <a:pt x="1862" y="7040"/>
                </a:lnTo>
                <a:lnTo>
                  <a:pt x="1819" y="7125"/>
                </a:lnTo>
                <a:lnTo>
                  <a:pt x="1776" y="7211"/>
                </a:lnTo>
                <a:lnTo>
                  <a:pt x="1776" y="7211"/>
                </a:lnTo>
                <a:lnTo>
                  <a:pt x="1776" y="7318"/>
                </a:lnTo>
                <a:lnTo>
                  <a:pt x="1798" y="7468"/>
                </a:lnTo>
                <a:lnTo>
                  <a:pt x="1798" y="7596"/>
                </a:lnTo>
                <a:lnTo>
                  <a:pt x="1776" y="7639"/>
                </a:lnTo>
                <a:lnTo>
                  <a:pt x="1755" y="7682"/>
                </a:lnTo>
                <a:lnTo>
                  <a:pt x="1755" y="7682"/>
                </a:lnTo>
                <a:close/>
                <a:moveTo>
                  <a:pt x="2225" y="7660"/>
                </a:moveTo>
                <a:lnTo>
                  <a:pt x="2225" y="7660"/>
                </a:lnTo>
                <a:lnTo>
                  <a:pt x="2161" y="7553"/>
                </a:lnTo>
                <a:lnTo>
                  <a:pt x="2119" y="7425"/>
                </a:lnTo>
                <a:lnTo>
                  <a:pt x="2054" y="7168"/>
                </a:lnTo>
                <a:lnTo>
                  <a:pt x="2054" y="7168"/>
                </a:lnTo>
                <a:lnTo>
                  <a:pt x="2012" y="7104"/>
                </a:lnTo>
                <a:lnTo>
                  <a:pt x="2012" y="7061"/>
                </a:lnTo>
                <a:lnTo>
                  <a:pt x="2012" y="7018"/>
                </a:lnTo>
                <a:lnTo>
                  <a:pt x="2012" y="7018"/>
                </a:lnTo>
                <a:lnTo>
                  <a:pt x="2076" y="7018"/>
                </a:lnTo>
                <a:lnTo>
                  <a:pt x="2161" y="7040"/>
                </a:lnTo>
                <a:lnTo>
                  <a:pt x="2247" y="7061"/>
                </a:lnTo>
                <a:lnTo>
                  <a:pt x="2290" y="7104"/>
                </a:lnTo>
                <a:lnTo>
                  <a:pt x="2290" y="7104"/>
                </a:lnTo>
                <a:lnTo>
                  <a:pt x="2290" y="7211"/>
                </a:lnTo>
                <a:lnTo>
                  <a:pt x="2268" y="7382"/>
                </a:lnTo>
                <a:lnTo>
                  <a:pt x="2225" y="7660"/>
                </a:lnTo>
                <a:lnTo>
                  <a:pt x="2225" y="7660"/>
                </a:lnTo>
                <a:close/>
                <a:moveTo>
                  <a:pt x="2739" y="8024"/>
                </a:moveTo>
                <a:lnTo>
                  <a:pt x="2739" y="8024"/>
                </a:lnTo>
                <a:lnTo>
                  <a:pt x="2696" y="8003"/>
                </a:lnTo>
                <a:lnTo>
                  <a:pt x="2653" y="7938"/>
                </a:lnTo>
                <a:lnTo>
                  <a:pt x="2611" y="7853"/>
                </a:lnTo>
                <a:lnTo>
                  <a:pt x="2589" y="7746"/>
                </a:lnTo>
                <a:lnTo>
                  <a:pt x="2546" y="7404"/>
                </a:lnTo>
                <a:lnTo>
                  <a:pt x="2546" y="7404"/>
                </a:lnTo>
                <a:lnTo>
                  <a:pt x="2504" y="7254"/>
                </a:lnTo>
                <a:lnTo>
                  <a:pt x="2482" y="7147"/>
                </a:lnTo>
                <a:lnTo>
                  <a:pt x="2482" y="7104"/>
                </a:lnTo>
                <a:lnTo>
                  <a:pt x="2504" y="7083"/>
                </a:lnTo>
                <a:lnTo>
                  <a:pt x="2568" y="7061"/>
                </a:lnTo>
                <a:lnTo>
                  <a:pt x="2653" y="7061"/>
                </a:lnTo>
                <a:lnTo>
                  <a:pt x="2653" y="7061"/>
                </a:lnTo>
                <a:lnTo>
                  <a:pt x="2739" y="7083"/>
                </a:lnTo>
                <a:lnTo>
                  <a:pt x="2782" y="7147"/>
                </a:lnTo>
                <a:lnTo>
                  <a:pt x="2803" y="7211"/>
                </a:lnTo>
                <a:lnTo>
                  <a:pt x="2803" y="7318"/>
                </a:lnTo>
                <a:lnTo>
                  <a:pt x="2782" y="7511"/>
                </a:lnTo>
                <a:lnTo>
                  <a:pt x="2760" y="7682"/>
                </a:lnTo>
                <a:lnTo>
                  <a:pt x="2760" y="7682"/>
                </a:lnTo>
                <a:lnTo>
                  <a:pt x="2825" y="7896"/>
                </a:lnTo>
                <a:lnTo>
                  <a:pt x="2825" y="7960"/>
                </a:lnTo>
                <a:lnTo>
                  <a:pt x="2825" y="8003"/>
                </a:lnTo>
                <a:lnTo>
                  <a:pt x="2782" y="8024"/>
                </a:lnTo>
                <a:lnTo>
                  <a:pt x="2739" y="8024"/>
                </a:lnTo>
                <a:lnTo>
                  <a:pt x="2739" y="8024"/>
                </a:lnTo>
                <a:close/>
                <a:moveTo>
                  <a:pt x="3723" y="8003"/>
                </a:moveTo>
                <a:lnTo>
                  <a:pt x="3723" y="8003"/>
                </a:lnTo>
                <a:lnTo>
                  <a:pt x="3680" y="7938"/>
                </a:lnTo>
                <a:lnTo>
                  <a:pt x="3659" y="7874"/>
                </a:lnTo>
                <a:lnTo>
                  <a:pt x="3638" y="7703"/>
                </a:lnTo>
                <a:lnTo>
                  <a:pt x="3616" y="7532"/>
                </a:lnTo>
                <a:lnTo>
                  <a:pt x="3573" y="7468"/>
                </a:lnTo>
                <a:lnTo>
                  <a:pt x="3552" y="7404"/>
                </a:lnTo>
                <a:lnTo>
                  <a:pt x="3552" y="7404"/>
                </a:lnTo>
                <a:lnTo>
                  <a:pt x="3488" y="7339"/>
                </a:lnTo>
                <a:lnTo>
                  <a:pt x="3445" y="7339"/>
                </a:lnTo>
                <a:lnTo>
                  <a:pt x="3402" y="7361"/>
                </a:lnTo>
                <a:lnTo>
                  <a:pt x="3381" y="7425"/>
                </a:lnTo>
                <a:lnTo>
                  <a:pt x="3338" y="7553"/>
                </a:lnTo>
                <a:lnTo>
                  <a:pt x="3338" y="7703"/>
                </a:lnTo>
                <a:lnTo>
                  <a:pt x="3338" y="7703"/>
                </a:lnTo>
                <a:lnTo>
                  <a:pt x="3359" y="7853"/>
                </a:lnTo>
                <a:lnTo>
                  <a:pt x="3359" y="8024"/>
                </a:lnTo>
                <a:lnTo>
                  <a:pt x="3338" y="8067"/>
                </a:lnTo>
                <a:lnTo>
                  <a:pt x="3317" y="8088"/>
                </a:lnTo>
                <a:lnTo>
                  <a:pt x="3274" y="8024"/>
                </a:lnTo>
                <a:lnTo>
                  <a:pt x="3231" y="7917"/>
                </a:lnTo>
                <a:lnTo>
                  <a:pt x="3231" y="7917"/>
                </a:lnTo>
                <a:lnTo>
                  <a:pt x="3145" y="7725"/>
                </a:lnTo>
                <a:lnTo>
                  <a:pt x="3060" y="7511"/>
                </a:lnTo>
                <a:lnTo>
                  <a:pt x="2996" y="7297"/>
                </a:lnTo>
                <a:lnTo>
                  <a:pt x="2974" y="7083"/>
                </a:lnTo>
                <a:lnTo>
                  <a:pt x="2974" y="7083"/>
                </a:lnTo>
                <a:lnTo>
                  <a:pt x="3359" y="7040"/>
                </a:lnTo>
                <a:lnTo>
                  <a:pt x="3552" y="7040"/>
                </a:lnTo>
                <a:lnTo>
                  <a:pt x="3638" y="7061"/>
                </a:lnTo>
                <a:lnTo>
                  <a:pt x="3702" y="7083"/>
                </a:lnTo>
                <a:lnTo>
                  <a:pt x="3702" y="7083"/>
                </a:lnTo>
                <a:lnTo>
                  <a:pt x="3723" y="7190"/>
                </a:lnTo>
                <a:lnTo>
                  <a:pt x="3745" y="7361"/>
                </a:lnTo>
                <a:lnTo>
                  <a:pt x="3745" y="7596"/>
                </a:lnTo>
                <a:lnTo>
                  <a:pt x="3745" y="7596"/>
                </a:lnTo>
                <a:lnTo>
                  <a:pt x="3745" y="7810"/>
                </a:lnTo>
                <a:lnTo>
                  <a:pt x="3723" y="8003"/>
                </a:lnTo>
                <a:lnTo>
                  <a:pt x="3723" y="8003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210;p8"/>
          <p:cNvSpPr/>
          <p:nvPr/>
        </p:nvSpPr>
        <p:spPr>
          <a:xfrm>
            <a:off x="6978188" y="3037683"/>
            <a:ext cx="554512" cy="516086"/>
          </a:xfrm>
          <a:custGeom>
            <a:avLst/>
            <a:gdLst/>
            <a:ahLst/>
            <a:cxnLst/>
            <a:rect l="l" t="t" r="r" b="b"/>
            <a:pathLst>
              <a:path w="7438" h="5929" extrusionOk="0">
                <a:moveTo>
                  <a:pt x="6189" y="821"/>
                </a:moveTo>
                <a:lnTo>
                  <a:pt x="6263" y="839"/>
                </a:lnTo>
                <a:lnTo>
                  <a:pt x="6356" y="877"/>
                </a:lnTo>
                <a:lnTo>
                  <a:pt x="6431" y="933"/>
                </a:lnTo>
                <a:lnTo>
                  <a:pt x="6487" y="1007"/>
                </a:lnTo>
                <a:lnTo>
                  <a:pt x="6524" y="1100"/>
                </a:lnTo>
                <a:lnTo>
                  <a:pt x="6543" y="1175"/>
                </a:lnTo>
                <a:lnTo>
                  <a:pt x="6543" y="1268"/>
                </a:lnTo>
                <a:lnTo>
                  <a:pt x="6524" y="1343"/>
                </a:lnTo>
                <a:lnTo>
                  <a:pt x="6506" y="1417"/>
                </a:lnTo>
                <a:lnTo>
                  <a:pt x="6468" y="1473"/>
                </a:lnTo>
                <a:lnTo>
                  <a:pt x="6412" y="1529"/>
                </a:lnTo>
                <a:lnTo>
                  <a:pt x="6356" y="1585"/>
                </a:lnTo>
                <a:lnTo>
                  <a:pt x="6300" y="1622"/>
                </a:lnTo>
                <a:lnTo>
                  <a:pt x="6226" y="1641"/>
                </a:lnTo>
                <a:lnTo>
                  <a:pt x="6151" y="1660"/>
                </a:lnTo>
                <a:lnTo>
                  <a:pt x="6077" y="1660"/>
                </a:lnTo>
                <a:lnTo>
                  <a:pt x="5984" y="1641"/>
                </a:lnTo>
                <a:lnTo>
                  <a:pt x="5909" y="1604"/>
                </a:lnTo>
                <a:lnTo>
                  <a:pt x="5816" y="1548"/>
                </a:lnTo>
                <a:lnTo>
                  <a:pt x="5760" y="1455"/>
                </a:lnTo>
                <a:lnTo>
                  <a:pt x="5723" y="1380"/>
                </a:lnTo>
                <a:lnTo>
                  <a:pt x="5704" y="1287"/>
                </a:lnTo>
                <a:lnTo>
                  <a:pt x="5704" y="1212"/>
                </a:lnTo>
                <a:lnTo>
                  <a:pt x="5723" y="1138"/>
                </a:lnTo>
                <a:lnTo>
                  <a:pt x="5741" y="1063"/>
                </a:lnTo>
                <a:lnTo>
                  <a:pt x="5779" y="989"/>
                </a:lnTo>
                <a:lnTo>
                  <a:pt x="5834" y="933"/>
                </a:lnTo>
                <a:lnTo>
                  <a:pt x="5890" y="895"/>
                </a:lnTo>
                <a:lnTo>
                  <a:pt x="5946" y="858"/>
                </a:lnTo>
                <a:lnTo>
                  <a:pt x="6021" y="821"/>
                </a:lnTo>
                <a:close/>
                <a:moveTo>
                  <a:pt x="5723" y="1"/>
                </a:moveTo>
                <a:lnTo>
                  <a:pt x="5667" y="19"/>
                </a:lnTo>
                <a:lnTo>
                  <a:pt x="5480" y="113"/>
                </a:lnTo>
                <a:lnTo>
                  <a:pt x="5294" y="224"/>
                </a:lnTo>
                <a:lnTo>
                  <a:pt x="5257" y="262"/>
                </a:lnTo>
                <a:lnTo>
                  <a:pt x="5238" y="318"/>
                </a:lnTo>
                <a:lnTo>
                  <a:pt x="5238" y="373"/>
                </a:lnTo>
                <a:lnTo>
                  <a:pt x="5257" y="411"/>
                </a:lnTo>
                <a:lnTo>
                  <a:pt x="5350" y="579"/>
                </a:lnTo>
                <a:lnTo>
                  <a:pt x="5257" y="728"/>
                </a:lnTo>
                <a:lnTo>
                  <a:pt x="5182" y="895"/>
                </a:lnTo>
                <a:lnTo>
                  <a:pt x="4977" y="895"/>
                </a:lnTo>
                <a:lnTo>
                  <a:pt x="4940" y="914"/>
                </a:lnTo>
                <a:lnTo>
                  <a:pt x="4884" y="933"/>
                </a:lnTo>
                <a:lnTo>
                  <a:pt x="4865" y="970"/>
                </a:lnTo>
                <a:lnTo>
                  <a:pt x="4847" y="1026"/>
                </a:lnTo>
                <a:lnTo>
                  <a:pt x="4828" y="1231"/>
                </a:lnTo>
                <a:lnTo>
                  <a:pt x="4847" y="1455"/>
                </a:lnTo>
                <a:lnTo>
                  <a:pt x="4865" y="1492"/>
                </a:lnTo>
                <a:lnTo>
                  <a:pt x="4884" y="1529"/>
                </a:lnTo>
                <a:lnTo>
                  <a:pt x="4940" y="1566"/>
                </a:lnTo>
                <a:lnTo>
                  <a:pt x="5182" y="1566"/>
                </a:lnTo>
                <a:lnTo>
                  <a:pt x="5257" y="1734"/>
                </a:lnTo>
                <a:lnTo>
                  <a:pt x="5350" y="1883"/>
                </a:lnTo>
                <a:lnTo>
                  <a:pt x="5257" y="2051"/>
                </a:lnTo>
                <a:lnTo>
                  <a:pt x="5238" y="2107"/>
                </a:lnTo>
                <a:lnTo>
                  <a:pt x="5238" y="2163"/>
                </a:lnTo>
                <a:lnTo>
                  <a:pt x="5257" y="2200"/>
                </a:lnTo>
                <a:lnTo>
                  <a:pt x="5294" y="2237"/>
                </a:lnTo>
                <a:lnTo>
                  <a:pt x="5480" y="2368"/>
                </a:lnTo>
                <a:lnTo>
                  <a:pt x="5667" y="2461"/>
                </a:lnTo>
                <a:lnTo>
                  <a:pt x="5760" y="2461"/>
                </a:lnTo>
                <a:lnTo>
                  <a:pt x="5816" y="2424"/>
                </a:lnTo>
                <a:lnTo>
                  <a:pt x="5853" y="2387"/>
                </a:lnTo>
                <a:lnTo>
                  <a:pt x="5946" y="2219"/>
                </a:lnTo>
                <a:lnTo>
                  <a:pt x="6133" y="2237"/>
                </a:lnTo>
                <a:lnTo>
                  <a:pt x="6300" y="2219"/>
                </a:lnTo>
                <a:lnTo>
                  <a:pt x="6412" y="2387"/>
                </a:lnTo>
                <a:lnTo>
                  <a:pt x="6431" y="2424"/>
                </a:lnTo>
                <a:lnTo>
                  <a:pt x="6487" y="2461"/>
                </a:lnTo>
                <a:lnTo>
                  <a:pt x="6580" y="2461"/>
                </a:lnTo>
                <a:lnTo>
                  <a:pt x="6785" y="2368"/>
                </a:lnTo>
                <a:lnTo>
                  <a:pt x="6953" y="2237"/>
                </a:lnTo>
                <a:lnTo>
                  <a:pt x="6990" y="2200"/>
                </a:lnTo>
                <a:lnTo>
                  <a:pt x="7009" y="2163"/>
                </a:lnTo>
                <a:lnTo>
                  <a:pt x="7009" y="2107"/>
                </a:lnTo>
                <a:lnTo>
                  <a:pt x="6990" y="2051"/>
                </a:lnTo>
                <a:lnTo>
                  <a:pt x="6897" y="1883"/>
                </a:lnTo>
                <a:lnTo>
                  <a:pt x="6990" y="1734"/>
                </a:lnTo>
                <a:lnTo>
                  <a:pt x="7083" y="1566"/>
                </a:lnTo>
                <a:lnTo>
                  <a:pt x="7326" y="1566"/>
                </a:lnTo>
                <a:lnTo>
                  <a:pt x="7363" y="1529"/>
                </a:lnTo>
                <a:lnTo>
                  <a:pt x="7400" y="1492"/>
                </a:lnTo>
                <a:lnTo>
                  <a:pt x="7419" y="1455"/>
                </a:lnTo>
                <a:lnTo>
                  <a:pt x="7437" y="1231"/>
                </a:lnTo>
                <a:lnTo>
                  <a:pt x="7419" y="1026"/>
                </a:lnTo>
                <a:lnTo>
                  <a:pt x="7400" y="970"/>
                </a:lnTo>
                <a:lnTo>
                  <a:pt x="7363" y="933"/>
                </a:lnTo>
                <a:lnTo>
                  <a:pt x="7326" y="914"/>
                </a:lnTo>
                <a:lnTo>
                  <a:pt x="7270" y="895"/>
                </a:lnTo>
                <a:lnTo>
                  <a:pt x="7083" y="895"/>
                </a:lnTo>
                <a:lnTo>
                  <a:pt x="6990" y="728"/>
                </a:lnTo>
                <a:lnTo>
                  <a:pt x="6897" y="579"/>
                </a:lnTo>
                <a:lnTo>
                  <a:pt x="6990" y="411"/>
                </a:lnTo>
                <a:lnTo>
                  <a:pt x="7009" y="373"/>
                </a:lnTo>
                <a:lnTo>
                  <a:pt x="7009" y="318"/>
                </a:lnTo>
                <a:lnTo>
                  <a:pt x="6990" y="262"/>
                </a:lnTo>
                <a:lnTo>
                  <a:pt x="6953" y="224"/>
                </a:lnTo>
                <a:lnTo>
                  <a:pt x="6785" y="113"/>
                </a:lnTo>
                <a:lnTo>
                  <a:pt x="6580" y="19"/>
                </a:lnTo>
                <a:lnTo>
                  <a:pt x="6524" y="1"/>
                </a:lnTo>
                <a:lnTo>
                  <a:pt x="6487" y="19"/>
                </a:lnTo>
                <a:lnTo>
                  <a:pt x="6431" y="38"/>
                </a:lnTo>
                <a:lnTo>
                  <a:pt x="6412" y="75"/>
                </a:lnTo>
                <a:lnTo>
                  <a:pt x="6300" y="243"/>
                </a:lnTo>
                <a:lnTo>
                  <a:pt x="6133" y="224"/>
                </a:lnTo>
                <a:lnTo>
                  <a:pt x="5946" y="243"/>
                </a:lnTo>
                <a:lnTo>
                  <a:pt x="5853" y="75"/>
                </a:lnTo>
                <a:lnTo>
                  <a:pt x="5816" y="38"/>
                </a:lnTo>
                <a:lnTo>
                  <a:pt x="5760" y="19"/>
                </a:lnTo>
                <a:lnTo>
                  <a:pt x="5723" y="1"/>
                </a:lnTo>
                <a:close/>
                <a:moveTo>
                  <a:pt x="2554" y="2126"/>
                </a:moveTo>
                <a:lnTo>
                  <a:pt x="2703" y="2144"/>
                </a:lnTo>
                <a:lnTo>
                  <a:pt x="2852" y="2200"/>
                </a:lnTo>
                <a:lnTo>
                  <a:pt x="2983" y="2275"/>
                </a:lnTo>
                <a:lnTo>
                  <a:pt x="3094" y="2368"/>
                </a:lnTo>
                <a:lnTo>
                  <a:pt x="3188" y="2480"/>
                </a:lnTo>
                <a:lnTo>
                  <a:pt x="3262" y="2610"/>
                </a:lnTo>
                <a:lnTo>
                  <a:pt x="3318" y="2759"/>
                </a:lnTo>
                <a:lnTo>
                  <a:pt x="3337" y="2909"/>
                </a:lnTo>
                <a:lnTo>
                  <a:pt x="3337" y="3076"/>
                </a:lnTo>
                <a:lnTo>
                  <a:pt x="3299" y="3244"/>
                </a:lnTo>
                <a:lnTo>
                  <a:pt x="3225" y="3412"/>
                </a:lnTo>
                <a:lnTo>
                  <a:pt x="3113" y="3580"/>
                </a:lnTo>
                <a:lnTo>
                  <a:pt x="2945" y="3691"/>
                </a:lnTo>
                <a:lnTo>
                  <a:pt x="2778" y="3747"/>
                </a:lnTo>
                <a:lnTo>
                  <a:pt x="2610" y="3785"/>
                </a:lnTo>
                <a:lnTo>
                  <a:pt x="2461" y="3803"/>
                </a:lnTo>
                <a:lnTo>
                  <a:pt x="2293" y="3766"/>
                </a:lnTo>
                <a:lnTo>
                  <a:pt x="2162" y="3729"/>
                </a:lnTo>
                <a:lnTo>
                  <a:pt x="2032" y="3654"/>
                </a:lnTo>
                <a:lnTo>
                  <a:pt x="1920" y="3561"/>
                </a:lnTo>
                <a:lnTo>
                  <a:pt x="1808" y="3430"/>
                </a:lnTo>
                <a:lnTo>
                  <a:pt x="1734" y="3300"/>
                </a:lnTo>
                <a:lnTo>
                  <a:pt x="1696" y="3169"/>
                </a:lnTo>
                <a:lnTo>
                  <a:pt x="1659" y="3020"/>
                </a:lnTo>
                <a:lnTo>
                  <a:pt x="1678" y="2853"/>
                </a:lnTo>
                <a:lnTo>
                  <a:pt x="1715" y="2685"/>
                </a:lnTo>
                <a:lnTo>
                  <a:pt x="1790" y="2517"/>
                </a:lnTo>
                <a:lnTo>
                  <a:pt x="1883" y="2349"/>
                </a:lnTo>
                <a:lnTo>
                  <a:pt x="2051" y="2237"/>
                </a:lnTo>
                <a:lnTo>
                  <a:pt x="2237" y="2163"/>
                </a:lnTo>
                <a:lnTo>
                  <a:pt x="2386" y="2126"/>
                </a:lnTo>
                <a:close/>
                <a:moveTo>
                  <a:pt x="6189" y="4288"/>
                </a:moveTo>
                <a:lnTo>
                  <a:pt x="6263" y="4306"/>
                </a:lnTo>
                <a:lnTo>
                  <a:pt x="6356" y="4344"/>
                </a:lnTo>
                <a:lnTo>
                  <a:pt x="6431" y="4400"/>
                </a:lnTo>
                <a:lnTo>
                  <a:pt x="6487" y="4474"/>
                </a:lnTo>
                <a:lnTo>
                  <a:pt x="6524" y="4567"/>
                </a:lnTo>
                <a:lnTo>
                  <a:pt x="6543" y="4642"/>
                </a:lnTo>
                <a:lnTo>
                  <a:pt x="6543" y="4735"/>
                </a:lnTo>
                <a:lnTo>
                  <a:pt x="6524" y="4810"/>
                </a:lnTo>
                <a:lnTo>
                  <a:pt x="6506" y="4884"/>
                </a:lnTo>
                <a:lnTo>
                  <a:pt x="6468" y="4940"/>
                </a:lnTo>
                <a:lnTo>
                  <a:pt x="6412" y="4996"/>
                </a:lnTo>
                <a:lnTo>
                  <a:pt x="6356" y="5052"/>
                </a:lnTo>
                <a:lnTo>
                  <a:pt x="6300" y="5089"/>
                </a:lnTo>
                <a:lnTo>
                  <a:pt x="6226" y="5108"/>
                </a:lnTo>
                <a:lnTo>
                  <a:pt x="6151" y="5127"/>
                </a:lnTo>
                <a:lnTo>
                  <a:pt x="6077" y="5127"/>
                </a:lnTo>
                <a:lnTo>
                  <a:pt x="5984" y="5108"/>
                </a:lnTo>
                <a:lnTo>
                  <a:pt x="5909" y="5071"/>
                </a:lnTo>
                <a:lnTo>
                  <a:pt x="5816" y="5015"/>
                </a:lnTo>
                <a:lnTo>
                  <a:pt x="5760" y="4922"/>
                </a:lnTo>
                <a:lnTo>
                  <a:pt x="5723" y="4847"/>
                </a:lnTo>
                <a:lnTo>
                  <a:pt x="5704" y="4754"/>
                </a:lnTo>
                <a:lnTo>
                  <a:pt x="5704" y="4679"/>
                </a:lnTo>
                <a:lnTo>
                  <a:pt x="5723" y="4605"/>
                </a:lnTo>
                <a:lnTo>
                  <a:pt x="5741" y="4530"/>
                </a:lnTo>
                <a:lnTo>
                  <a:pt x="5779" y="4456"/>
                </a:lnTo>
                <a:lnTo>
                  <a:pt x="5834" y="4400"/>
                </a:lnTo>
                <a:lnTo>
                  <a:pt x="5890" y="4362"/>
                </a:lnTo>
                <a:lnTo>
                  <a:pt x="5946" y="4325"/>
                </a:lnTo>
                <a:lnTo>
                  <a:pt x="6021" y="4288"/>
                </a:lnTo>
                <a:close/>
                <a:moveTo>
                  <a:pt x="2274" y="355"/>
                </a:moveTo>
                <a:lnTo>
                  <a:pt x="2069" y="392"/>
                </a:lnTo>
                <a:lnTo>
                  <a:pt x="1976" y="429"/>
                </a:lnTo>
                <a:lnTo>
                  <a:pt x="1901" y="485"/>
                </a:lnTo>
                <a:lnTo>
                  <a:pt x="1846" y="560"/>
                </a:lnTo>
                <a:lnTo>
                  <a:pt x="1827" y="672"/>
                </a:lnTo>
                <a:lnTo>
                  <a:pt x="1827" y="1063"/>
                </a:lnTo>
                <a:lnTo>
                  <a:pt x="1659" y="1119"/>
                </a:lnTo>
                <a:lnTo>
                  <a:pt x="1491" y="1212"/>
                </a:lnTo>
                <a:lnTo>
                  <a:pt x="1342" y="1305"/>
                </a:lnTo>
                <a:lnTo>
                  <a:pt x="1193" y="1417"/>
                </a:lnTo>
                <a:lnTo>
                  <a:pt x="858" y="1231"/>
                </a:lnTo>
                <a:lnTo>
                  <a:pt x="764" y="1194"/>
                </a:lnTo>
                <a:lnTo>
                  <a:pt x="671" y="1194"/>
                </a:lnTo>
                <a:lnTo>
                  <a:pt x="578" y="1231"/>
                </a:lnTo>
                <a:lnTo>
                  <a:pt x="503" y="1287"/>
                </a:lnTo>
                <a:lnTo>
                  <a:pt x="354" y="1473"/>
                </a:lnTo>
                <a:lnTo>
                  <a:pt x="224" y="1660"/>
                </a:lnTo>
                <a:lnTo>
                  <a:pt x="112" y="1846"/>
                </a:lnTo>
                <a:lnTo>
                  <a:pt x="19" y="2051"/>
                </a:lnTo>
                <a:lnTo>
                  <a:pt x="0" y="2163"/>
                </a:lnTo>
                <a:lnTo>
                  <a:pt x="19" y="2256"/>
                </a:lnTo>
                <a:lnTo>
                  <a:pt x="56" y="2331"/>
                </a:lnTo>
                <a:lnTo>
                  <a:pt x="131" y="2387"/>
                </a:lnTo>
                <a:lnTo>
                  <a:pt x="522" y="2592"/>
                </a:lnTo>
                <a:lnTo>
                  <a:pt x="503" y="2778"/>
                </a:lnTo>
                <a:lnTo>
                  <a:pt x="485" y="2964"/>
                </a:lnTo>
                <a:lnTo>
                  <a:pt x="503" y="3151"/>
                </a:lnTo>
                <a:lnTo>
                  <a:pt x="522" y="3337"/>
                </a:lnTo>
                <a:lnTo>
                  <a:pt x="131" y="3524"/>
                </a:lnTo>
                <a:lnTo>
                  <a:pt x="56" y="3598"/>
                </a:lnTo>
                <a:lnTo>
                  <a:pt x="19" y="3673"/>
                </a:lnTo>
                <a:lnTo>
                  <a:pt x="0" y="3766"/>
                </a:lnTo>
                <a:lnTo>
                  <a:pt x="19" y="3859"/>
                </a:lnTo>
                <a:lnTo>
                  <a:pt x="112" y="4064"/>
                </a:lnTo>
                <a:lnTo>
                  <a:pt x="224" y="4269"/>
                </a:lnTo>
                <a:lnTo>
                  <a:pt x="354" y="4456"/>
                </a:lnTo>
                <a:lnTo>
                  <a:pt x="503" y="4623"/>
                </a:lnTo>
                <a:lnTo>
                  <a:pt x="578" y="4698"/>
                </a:lnTo>
                <a:lnTo>
                  <a:pt x="671" y="4717"/>
                </a:lnTo>
                <a:lnTo>
                  <a:pt x="764" y="4717"/>
                </a:lnTo>
                <a:lnTo>
                  <a:pt x="858" y="4698"/>
                </a:lnTo>
                <a:lnTo>
                  <a:pt x="1193" y="4493"/>
                </a:lnTo>
                <a:lnTo>
                  <a:pt x="1342" y="4605"/>
                </a:lnTo>
                <a:lnTo>
                  <a:pt x="1491" y="4717"/>
                </a:lnTo>
                <a:lnTo>
                  <a:pt x="1659" y="4791"/>
                </a:lnTo>
                <a:lnTo>
                  <a:pt x="1827" y="4866"/>
                </a:lnTo>
                <a:lnTo>
                  <a:pt x="1827" y="5257"/>
                </a:lnTo>
                <a:lnTo>
                  <a:pt x="1846" y="5350"/>
                </a:lnTo>
                <a:lnTo>
                  <a:pt x="1901" y="5444"/>
                </a:lnTo>
                <a:lnTo>
                  <a:pt x="1976" y="5499"/>
                </a:lnTo>
                <a:lnTo>
                  <a:pt x="2069" y="5537"/>
                </a:lnTo>
                <a:lnTo>
                  <a:pt x="2293" y="5555"/>
                </a:lnTo>
                <a:lnTo>
                  <a:pt x="2517" y="5574"/>
                </a:lnTo>
                <a:lnTo>
                  <a:pt x="2740" y="5555"/>
                </a:lnTo>
                <a:lnTo>
                  <a:pt x="2945" y="5537"/>
                </a:lnTo>
                <a:lnTo>
                  <a:pt x="3038" y="5499"/>
                </a:lnTo>
                <a:lnTo>
                  <a:pt x="3113" y="5444"/>
                </a:lnTo>
                <a:lnTo>
                  <a:pt x="3169" y="5350"/>
                </a:lnTo>
                <a:lnTo>
                  <a:pt x="3188" y="5257"/>
                </a:lnTo>
                <a:lnTo>
                  <a:pt x="3188" y="4866"/>
                </a:lnTo>
                <a:lnTo>
                  <a:pt x="3355" y="4791"/>
                </a:lnTo>
                <a:lnTo>
                  <a:pt x="3523" y="4717"/>
                </a:lnTo>
                <a:lnTo>
                  <a:pt x="3672" y="4605"/>
                </a:lnTo>
                <a:lnTo>
                  <a:pt x="3821" y="4493"/>
                </a:lnTo>
                <a:lnTo>
                  <a:pt x="4157" y="4698"/>
                </a:lnTo>
                <a:lnTo>
                  <a:pt x="4250" y="4717"/>
                </a:lnTo>
                <a:lnTo>
                  <a:pt x="4343" y="4717"/>
                </a:lnTo>
                <a:lnTo>
                  <a:pt x="4436" y="4698"/>
                </a:lnTo>
                <a:lnTo>
                  <a:pt x="4511" y="4623"/>
                </a:lnTo>
                <a:lnTo>
                  <a:pt x="4660" y="4456"/>
                </a:lnTo>
                <a:lnTo>
                  <a:pt x="4791" y="4269"/>
                </a:lnTo>
                <a:lnTo>
                  <a:pt x="4902" y="4064"/>
                </a:lnTo>
                <a:lnTo>
                  <a:pt x="4996" y="3859"/>
                </a:lnTo>
                <a:lnTo>
                  <a:pt x="5014" y="3766"/>
                </a:lnTo>
                <a:lnTo>
                  <a:pt x="5014" y="3673"/>
                </a:lnTo>
                <a:lnTo>
                  <a:pt x="4958" y="3580"/>
                </a:lnTo>
                <a:lnTo>
                  <a:pt x="4884" y="3524"/>
                </a:lnTo>
                <a:lnTo>
                  <a:pt x="4492" y="3337"/>
                </a:lnTo>
                <a:lnTo>
                  <a:pt x="4511" y="3151"/>
                </a:lnTo>
                <a:lnTo>
                  <a:pt x="4530" y="2964"/>
                </a:lnTo>
                <a:lnTo>
                  <a:pt x="4511" y="2778"/>
                </a:lnTo>
                <a:lnTo>
                  <a:pt x="4492" y="2592"/>
                </a:lnTo>
                <a:lnTo>
                  <a:pt x="4884" y="2387"/>
                </a:lnTo>
                <a:lnTo>
                  <a:pt x="4958" y="2331"/>
                </a:lnTo>
                <a:lnTo>
                  <a:pt x="4996" y="2256"/>
                </a:lnTo>
                <a:lnTo>
                  <a:pt x="5014" y="2144"/>
                </a:lnTo>
                <a:lnTo>
                  <a:pt x="4996" y="2051"/>
                </a:lnTo>
                <a:lnTo>
                  <a:pt x="4902" y="1846"/>
                </a:lnTo>
                <a:lnTo>
                  <a:pt x="4791" y="1660"/>
                </a:lnTo>
                <a:lnTo>
                  <a:pt x="4642" y="1473"/>
                </a:lnTo>
                <a:lnTo>
                  <a:pt x="4511" y="1287"/>
                </a:lnTo>
                <a:lnTo>
                  <a:pt x="4436" y="1231"/>
                </a:lnTo>
                <a:lnTo>
                  <a:pt x="4343" y="1194"/>
                </a:lnTo>
                <a:lnTo>
                  <a:pt x="4250" y="1194"/>
                </a:lnTo>
                <a:lnTo>
                  <a:pt x="4157" y="1231"/>
                </a:lnTo>
                <a:lnTo>
                  <a:pt x="3821" y="1417"/>
                </a:lnTo>
                <a:lnTo>
                  <a:pt x="3672" y="1305"/>
                </a:lnTo>
                <a:lnTo>
                  <a:pt x="3523" y="1212"/>
                </a:lnTo>
                <a:lnTo>
                  <a:pt x="3355" y="1119"/>
                </a:lnTo>
                <a:lnTo>
                  <a:pt x="3188" y="1063"/>
                </a:lnTo>
                <a:lnTo>
                  <a:pt x="3188" y="672"/>
                </a:lnTo>
                <a:lnTo>
                  <a:pt x="3169" y="560"/>
                </a:lnTo>
                <a:lnTo>
                  <a:pt x="3113" y="485"/>
                </a:lnTo>
                <a:lnTo>
                  <a:pt x="3038" y="429"/>
                </a:lnTo>
                <a:lnTo>
                  <a:pt x="2945" y="392"/>
                </a:lnTo>
                <a:lnTo>
                  <a:pt x="2722" y="355"/>
                </a:lnTo>
                <a:close/>
                <a:moveTo>
                  <a:pt x="5723" y="3468"/>
                </a:moveTo>
                <a:lnTo>
                  <a:pt x="5667" y="3486"/>
                </a:lnTo>
                <a:lnTo>
                  <a:pt x="5480" y="3580"/>
                </a:lnTo>
                <a:lnTo>
                  <a:pt x="5294" y="3691"/>
                </a:lnTo>
                <a:lnTo>
                  <a:pt x="5257" y="3729"/>
                </a:lnTo>
                <a:lnTo>
                  <a:pt x="5238" y="3785"/>
                </a:lnTo>
                <a:lnTo>
                  <a:pt x="5238" y="3841"/>
                </a:lnTo>
                <a:lnTo>
                  <a:pt x="5257" y="3878"/>
                </a:lnTo>
                <a:lnTo>
                  <a:pt x="5350" y="4046"/>
                </a:lnTo>
                <a:lnTo>
                  <a:pt x="5257" y="4195"/>
                </a:lnTo>
                <a:lnTo>
                  <a:pt x="5182" y="4362"/>
                </a:lnTo>
                <a:lnTo>
                  <a:pt x="4977" y="4362"/>
                </a:lnTo>
                <a:lnTo>
                  <a:pt x="4940" y="4381"/>
                </a:lnTo>
                <a:lnTo>
                  <a:pt x="4884" y="4400"/>
                </a:lnTo>
                <a:lnTo>
                  <a:pt x="4865" y="4437"/>
                </a:lnTo>
                <a:lnTo>
                  <a:pt x="4847" y="4493"/>
                </a:lnTo>
                <a:lnTo>
                  <a:pt x="4828" y="4698"/>
                </a:lnTo>
                <a:lnTo>
                  <a:pt x="4847" y="4922"/>
                </a:lnTo>
                <a:lnTo>
                  <a:pt x="4865" y="4978"/>
                </a:lnTo>
                <a:lnTo>
                  <a:pt x="4884" y="5015"/>
                </a:lnTo>
                <a:lnTo>
                  <a:pt x="4940" y="5033"/>
                </a:lnTo>
                <a:lnTo>
                  <a:pt x="5182" y="5033"/>
                </a:lnTo>
                <a:lnTo>
                  <a:pt x="5257" y="5201"/>
                </a:lnTo>
                <a:lnTo>
                  <a:pt x="5350" y="5350"/>
                </a:lnTo>
                <a:lnTo>
                  <a:pt x="5257" y="5518"/>
                </a:lnTo>
                <a:lnTo>
                  <a:pt x="5238" y="5574"/>
                </a:lnTo>
                <a:lnTo>
                  <a:pt x="5238" y="5630"/>
                </a:lnTo>
                <a:lnTo>
                  <a:pt x="5257" y="5667"/>
                </a:lnTo>
                <a:lnTo>
                  <a:pt x="5294" y="5704"/>
                </a:lnTo>
                <a:lnTo>
                  <a:pt x="5480" y="5835"/>
                </a:lnTo>
                <a:lnTo>
                  <a:pt x="5667" y="5928"/>
                </a:lnTo>
                <a:lnTo>
                  <a:pt x="5760" y="5928"/>
                </a:lnTo>
                <a:lnTo>
                  <a:pt x="5816" y="5910"/>
                </a:lnTo>
                <a:lnTo>
                  <a:pt x="5853" y="5854"/>
                </a:lnTo>
                <a:lnTo>
                  <a:pt x="5946" y="5704"/>
                </a:lnTo>
                <a:lnTo>
                  <a:pt x="6300" y="5704"/>
                </a:lnTo>
                <a:lnTo>
                  <a:pt x="6412" y="5854"/>
                </a:lnTo>
                <a:lnTo>
                  <a:pt x="6431" y="5910"/>
                </a:lnTo>
                <a:lnTo>
                  <a:pt x="6487" y="5928"/>
                </a:lnTo>
                <a:lnTo>
                  <a:pt x="6580" y="5928"/>
                </a:lnTo>
                <a:lnTo>
                  <a:pt x="6785" y="5835"/>
                </a:lnTo>
                <a:lnTo>
                  <a:pt x="6953" y="5704"/>
                </a:lnTo>
                <a:lnTo>
                  <a:pt x="6990" y="5667"/>
                </a:lnTo>
                <a:lnTo>
                  <a:pt x="7009" y="5630"/>
                </a:lnTo>
                <a:lnTo>
                  <a:pt x="7009" y="5574"/>
                </a:lnTo>
                <a:lnTo>
                  <a:pt x="6990" y="5518"/>
                </a:lnTo>
                <a:lnTo>
                  <a:pt x="6897" y="5350"/>
                </a:lnTo>
                <a:lnTo>
                  <a:pt x="6990" y="5201"/>
                </a:lnTo>
                <a:lnTo>
                  <a:pt x="7083" y="5033"/>
                </a:lnTo>
                <a:lnTo>
                  <a:pt x="7326" y="5033"/>
                </a:lnTo>
                <a:lnTo>
                  <a:pt x="7363" y="5015"/>
                </a:lnTo>
                <a:lnTo>
                  <a:pt x="7400" y="4959"/>
                </a:lnTo>
                <a:lnTo>
                  <a:pt x="7419" y="4922"/>
                </a:lnTo>
                <a:lnTo>
                  <a:pt x="7437" y="4698"/>
                </a:lnTo>
                <a:lnTo>
                  <a:pt x="7419" y="4493"/>
                </a:lnTo>
                <a:lnTo>
                  <a:pt x="7400" y="4437"/>
                </a:lnTo>
                <a:lnTo>
                  <a:pt x="7363" y="4400"/>
                </a:lnTo>
                <a:lnTo>
                  <a:pt x="7326" y="4381"/>
                </a:lnTo>
                <a:lnTo>
                  <a:pt x="7270" y="4362"/>
                </a:lnTo>
                <a:lnTo>
                  <a:pt x="7083" y="4362"/>
                </a:lnTo>
                <a:lnTo>
                  <a:pt x="6990" y="4195"/>
                </a:lnTo>
                <a:lnTo>
                  <a:pt x="6897" y="4046"/>
                </a:lnTo>
                <a:lnTo>
                  <a:pt x="6990" y="3878"/>
                </a:lnTo>
                <a:lnTo>
                  <a:pt x="7009" y="3841"/>
                </a:lnTo>
                <a:lnTo>
                  <a:pt x="7009" y="3785"/>
                </a:lnTo>
                <a:lnTo>
                  <a:pt x="6990" y="3729"/>
                </a:lnTo>
                <a:lnTo>
                  <a:pt x="6953" y="3691"/>
                </a:lnTo>
                <a:lnTo>
                  <a:pt x="6785" y="3580"/>
                </a:lnTo>
                <a:lnTo>
                  <a:pt x="6580" y="3486"/>
                </a:lnTo>
                <a:lnTo>
                  <a:pt x="6524" y="3468"/>
                </a:lnTo>
                <a:lnTo>
                  <a:pt x="6487" y="3486"/>
                </a:lnTo>
                <a:lnTo>
                  <a:pt x="6431" y="3505"/>
                </a:lnTo>
                <a:lnTo>
                  <a:pt x="6412" y="3542"/>
                </a:lnTo>
                <a:lnTo>
                  <a:pt x="6300" y="3710"/>
                </a:lnTo>
                <a:lnTo>
                  <a:pt x="6133" y="3691"/>
                </a:lnTo>
                <a:lnTo>
                  <a:pt x="5946" y="3710"/>
                </a:lnTo>
                <a:lnTo>
                  <a:pt x="5853" y="3542"/>
                </a:lnTo>
                <a:lnTo>
                  <a:pt x="5816" y="3505"/>
                </a:lnTo>
                <a:lnTo>
                  <a:pt x="5760" y="3486"/>
                </a:lnTo>
                <a:lnTo>
                  <a:pt x="5723" y="3468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" name="Google Shape;51;p7"/>
          <p:cNvSpPr/>
          <p:nvPr/>
        </p:nvSpPr>
        <p:spPr>
          <a:xfrm>
            <a:off x="5356645" y="4538318"/>
            <a:ext cx="516486" cy="527560"/>
          </a:xfrm>
          <a:custGeom>
            <a:avLst/>
            <a:gdLst/>
            <a:ahLst/>
            <a:cxnLst/>
            <a:rect l="l" t="t" r="r" b="b"/>
            <a:pathLst>
              <a:path w="5742" h="5742" extrusionOk="0">
                <a:moveTo>
                  <a:pt x="4940" y="1827"/>
                </a:moveTo>
                <a:lnTo>
                  <a:pt x="5052" y="2069"/>
                </a:lnTo>
                <a:lnTo>
                  <a:pt x="5126" y="2330"/>
                </a:lnTo>
                <a:lnTo>
                  <a:pt x="5182" y="2591"/>
                </a:lnTo>
                <a:lnTo>
                  <a:pt x="5182" y="2871"/>
                </a:lnTo>
                <a:lnTo>
                  <a:pt x="5163" y="3169"/>
                </a:lnTo>
                <a:lnTo>
                  <a:pt x="4828" y="3076"/>
                </a:lnTo>
                <a:lnTo>
                  <a:pt x="4735" y="3039"/>
                </a:lnTo>
                <a:lnTo>
                  <a:pt x="4660" y="2964"/>
                </a:lnTo>
                <a:lnTo>
                  <a:pt x="4455" y="2647"/>
                </a:lnTo>
                <a:lnTo>
                  <a:pt x="4418" y="2573"/>
                </a:lnTo>
                <a:lnTo>
                  <a:pt x="4418" y="2498"/>
                </a:lnTo>
                <a:lnTo>
                  <a:pt x="4418" y="2423"/>
                </a:lnTo>
                <a:lnTo>
                  <a:pt x="4455" y="2349"/>
                </a:lnTo>
                <a:lnTo>
                  <a:pt x="4679" y="1995"/>
                </a:lnTo>
                <a:lnTo>
                  <a:pt x="4735" y="1957"/>
                </a:lnTo>
                <a:lnTo>
                  <a:pt x="4791" y="1902"/>
                </a:lnTo>
                <a:lnTo>
                  <a:pt x="4940" y="1827"/>
                </a:lnTo>
                <a:close/>
                <a:moveTo>
                  <a:pt x="2778" y="541"/>
                </a:moveTo>
                <a:lnTo>
                  <a:pt x="3113" y="876"/>
                </a:lnTo>
                <a:lnTo>
                  <a:pt x="3150" y="932"/>
                </a:lnTo>
                <a:lnTo>
                  <a:pt x="3169" y="1007"/>
                </a:lnTo>
                <a:lnTo>
                  <a:pt x="3150" y="1081"/>
                </a:lnTo>
                <a:lnTo>
                  <a:pt x="3113" y="1137"/>
                </a:lnTo>
                <a:lnTo>
                  <a:pt x="3057" y="1193"/>
                </a:lnTo>
                <a:lnTo>
                  <a:pt x="2945" y="1324"/>
                </a:lnTo>
                <a:lnTo>
                  <a:pt x="2908" y="1342"/>
                </a:lnTo>
                <a:lnTo>
                  <a:pt x="2908" y="1380"/>
                </a:lnTo>
                <a:lnTo>
                  <a:pt x="2908" y="1417"/>
                </a:lnTo>
                <a:lnTo>
                  <a:pt x="2945" y="1454"/>
                </a:lnTo>
                <a:lnTo>
                  <a:pt x="2983" y="1491"/>
                </a:lnTo>
                <a:lnTo>
                  <a:pt x="3020" y="1529"/>
                </a:lnTo>
                <a:lnTo>
                  <a:pt x="3020" y="1566"/>
                </a:lnTo>
                <a:lnTo>
                  <a:pt x="3020" y="1603"/>
                </a:lnTo>
                <a:lnTo>
                  <a:pt x="2983" y="1641"/>
                </a:lnTo>
                <a:lnTo>
                  <a:pt x="2889" y="1734"/>
                </a:lnTo>
                <a:lnTo>
                  <a:pt x="2871" y="1752"/>
                </a:lnTo>
                <a:lnTo>
                  <a:pt x="2684" y="1752"/>
                </a:lnTo>
                <a:lnTo>
                  <a:pt x="2666" y="1771"/>
                </a:lnTo>
                <a:lnTo>
                  <a:pt x="2554" y="1883"/>
                </a:lnTo>
                <a:lnTo>
                  <a:pt x="2517" y="1939"/>
                </a:lnTo>
                <a:lnTo>
                  <a:pt x="2535" y="1995"/>
                </a:lnTo>
                <a:lnTo>
                  <a:pt x="2703" y="2368"/>
                </a:lnTo>
                <a:lnTo>
                  <a:pt x="2722" y="2405"/>
                </a:lnTo>
                <a:lnTo>
                  <a:pt x="2703" y="2442"/>
                </a:lnTo>
                <a:lnTo>
                  <a:pt x="2666" y="2479"/>
                </a:lnTo>
                <a:lnTo>
                  <a:pt x="2628" y="2498"/>
                </a:lnTo>
                <a:lnTo>
                  <a:pt x="2554" y="2498"/>
                </a:lnTo>
                <a:lnTo>
                  <a:pt x="2535" y="2479"/>
                </a:lnTo>
                <a:lnTo>
                  <a:pt x="2498" y="2479"/>
                </a:lnTo>
                <a:lnTo>
                  <a:pt x="2386" y="2386"/>
                </a:lnTo>
                <a:lnTo>
                  <a:pt x="2349" y="2349"/>
                </a:lnTo>
                <a:lnTo>
                  <a:pt x="2312" y="2330"/>
                </a:lnTo>
                <a:lnTo>
                  <a:pt x="2256" y="2330"/>
                </a:lnTo>
                <a:lnTo>
                  <a:pt x="2218" y="2349"/>
                </a:lnTo>
                <a:lnTo>
                  <a:pt x="1846" y="2461"/>
                </a:lnTo>
                <a:lnTo>
                  <a:pt x="1808" y="2479"/>
                </a:lnTo>
                <a:lnTo>
                  <a:pt x="1790" y="2517"/>
                </a:lnTo>
                <a:lnTo>
                  <a:pt x="1771" y="2554"/>
                </a:lnTo>
                <a:lnTo>
                  <a:pt x="1752" y="2591"/>
                </a:lnTo>
                <a:lnTo>
                  <a:pt x="1771" y="2666"/>
                </a:lnTo>
                <a:lnTo>
                  <a:pt x="1827" y="2722"/>
                </a:lnTo>
                <a:lnTo>
                  <a:pt x="1957" y="2778"/>
                </a:lnTo>
                <a:lnTo>
                  <a:pt x="2125" y="2852"/>
                </a:lnTo>
                <a:lnTo>
                  <a:pt x="2312" y="2871"/>
                </a:lnTo>
                <a:lnTo>
                  <a:pt x="2367" y="2871"/>
                </a:lnTo>
                <a:lnTo>
                  <a:pt x="2405" y="2908"/>
                </a:lnTo>
                <a:lnTo>
                  <a:pt x="2498" y="3039"/>
                </a:lnTo>
                <a:lnTo>
                  <a:pt x="2591" y="3150"/>
                </a:lnTo>
                <a:lnTo>
                  <a:pt x="2647" y="3206"/>
                </a:lnTo>
                <a:lnTo>
                  <a:pt x="2684" y="3244"/>
                </a:lnTo>
                <a:lnTo>
                  <a:pt x="3523" y="3244"/>
                </a:lnTo>
                <a:lnTo>
                  <a:pt x="3598" y="3262"/>
                </a:lnTo>
                <a:lnTo>
                  <a:pt x="3672" y="3300"/>
                </a:lnTo>
                <a:lnTo>
                  <a:pt x="3728" y="3337"/>
                </a:lnTo>
                <a:lnTo>
                  <a:pt x="3877" y="3505"/>
                </a:lnTo>
                <a:lnTo>
                  <a:pt x="3933" y="3560"/>
                </a:lnTo>
                <a:lnTo>
                  <a:pt x="3952" y="3616"/>
                </a:lnTo>
                <a:lnTo>
                  <a:pt x="3970" y="3691"/>
                </a:lnTo>
                <a:lnTo>
                  <a:pt x="3989" y="3747"/>
                </a:lnTo>
                <a:lnTo>
                  <a:pt x="3970" y="3859"/>
                </a:lnTo>
                <a:lnTo>
                  <a:pt x="3952" y="3971"/>
                </a:lnTo>
                <a:lnTo>
                  <a:pt x="3896" y="4064"/>
                </a:lnTo>
                <a:lnTo>
                  <a:pt x="3821" y="4138"/>
                </a:lnTo>
                <a:lnTo>
                  <a:pt x="3691" y="4269"/>
                </a:lnTo>
                <a:lnTo>
                  <a:pt x="3654" y="4325"/>
                </a:lnTo>
                <a:lnTo>
                  <a:pt x="3616" y="4399"/>
                </a:lnTo>
                <a:lnTo>
                  <a:pt x="3560" y="4586"/>
                </a:lnTo>
                <a:lnTo>
                  <a:pt x="3374" y="5126"/>
                </a:lnTo>
                <a:lnTo>
                  <a:pt x="3113" y="5164"/>
                </a:lnTo>
                <a:lnTo>
                  <a:pt x="2871" y="5182"/>
                </a:lnTo>
                <a:lnTo>
                  <a:pt x="2871" y="4865"/>
                </a:lnTo>
                <a:lnTo>
                  <a:pt x="2871" y="4735"/>
                </a:lnTo>
                <a:lnTo>
                  <a:pt x="2815" y="4586"/>
                </a:lnTo>
                <a:lnTo>
                  <a:pt x="2722" y="4418"/>
                </a:lnTo>
                <a:lnTo>
                  <a:pt x="2610" y="4269"/>
                </a:lnTo>
                <a:lnTo>
                  <a:pt x="2554" y="4213"/>
                </a:lnTo>
                <a:lnTo>
                  <a:pt x="2535" y="4157"/>
                </a:lnTo>
                <a:lnTo>
                  <a:pt x="2498" y="4082"/>
                </a:lnTo>
                <a:lnTo>
                  <a:pt x="2498" y="4008"/>
                </a:lnTo>
                <a:lnTo>
                  <a:pt x="2498" y="3635"/>
                </a:lnTo>
                <a:lnTo>
                  <a:pt x="2479" y="3542"/>
                </a:lnTo>
                <a:lnTo>
                  <a:pt x="2442" y="3449"/>
                </a:lnTo>
                <a:lnTo>
                  <a:pt x="2386" y="3374"/>
                </a:lnTo>
                <a:lnTo>
                  <a:pt x="2312" y="3318"/>
                </a:lnTo>
                <a:lnTo>
                  <a:pt x="1734" y="3020"/>
                </a:lnTo>
                <a:lnTo>
                  <a:pt x="1547" y="2889"/>
                </a:lnTo>
                <a:lnTo>
                  <a:pt x="1380" y="2759"/>
                </a:lnTo>
                <a:lnTo>
                  <a:pt x="1361" y="2759"/>
                </a:lnTo>
                <a:lnTo>
                  <a:pt x="1249" y="2628"/>
                </a:lnTo>
                <a:lnTo>
                  <a:pt x="1156" y="2517"/>
                </a:lnTo>
                <a:lnTo>
                  <a:pt x="746" y="1920"/>
                </a:lnTo>
                <a:lnTo>
                  <a:pt x="858" y="1734"/>
                </a:lnTo>
                <a:lnTo>
                  <a:pt x="969" y="1547"/>
                </a:lnTo>
                <a:lnTo>
                  <a:pt x="1100" y="1380"/>
                </a:lnTo>
                <a:lnTo>
                  <a:pt x="1249" y="1212"/>
                </a:lnTo>
                <a:lnTo>
                  <a:pt x="1398" y="1063"/>
                </a:lnTo>
                <a:lnTo>
                  <a:pt x="1566" y="951"/>
                </a:lnTo>
                <a:lnTo>
                  <a:pt x="1752" y="839"/>
                </a:lnTo>
                <a:lnTo>
                  <a:pt x="1957" y="727"/>
                </a:lnTo>
                <a:lnTo>
                  <a:pt x="2237" y="876"/>
                </a:lnTo>
                <a:lnTo>
                  <a:pt x="2274" y="895"/>
                </a:lnTo>
                <a:lnTo>
                  <a:pt x="2367" y="895"/>
                </a:lnTo>
                <a:lnTo>
                  <a:pt x="2405" y="858"/>
                </a:lnTo>
                <a:lnTo>
                  <a:pt x="2442" y="839"/>
                </a:lnTo>
                <a:lnTo>
                  <a:pt x="2479" y="802"/>
                </a:lnTo>
                <a:lnTo>
                  <a:pt x="2498" y="764"/>
                </a:lnTo>
                <a:lnTo>
                  <a:pt x="2498" y="709"/>
                </a:lnTo>
                <a:lnTo>
                  <a:pt x="2498" y="578"/>
                </a:lnTo>
                <a:lnTo>
                  <a:pt x="2778" y="541"/>
                </a:lnTo>
                <a:close/>
                <a:moveTo>
                  <a:pt x="2573" y="0"/>
                </a:moveTo>
                <a:lnTo>
                  <a:pt x="2293" y="56"/>
                </a:lnTo>
                <a:lnTo>
                  <a:pt x="2013" y="131"/>
                </a:lnTo>
                <a:lnTo>
                  <a:pt x="1752" y="224"/>
                </a:lnTo>
                <a:lnTo>
                  <a:pt x="1491" y="336"/>
                </a:lnTo>
                <a:lnTo>
                  <a:pt x="1268" y="485"/>
                </a:lnTo>
                <a:lnTo>
                  <a:pt x="1044" y="653"/>
                </a:lnTo>
                <a:lnTo>
                  <a:pt x="839" y="839"/>
                </a:lnTo>
                <a:lnTo>
                  <a:pt x="653" y="1044"/>
                </a:lnTo>
                <a:lnTo>
                  <a:pt x="485" y="1268"/>
                </a:lnTo>
                <a:lnTo>
                  <a:pt x="336" y="1491"/>
                </a:lnTo>
                <a:lnTo>
                  <a:pt x="224" y="1752"/>
                </a:lnTo>
                <a:lnTo>
                  <a:pt x="131" y="2013"/>
                </a:lnTo>
                <a:lnTo>
                  <a:pt x="56" y="2293"/>
                </a:lnTo>
                <a:lnTo>
                  <a:pt x="0" y="2573"/>
                </a:lnTo>
                <a:lnTo>
                  <a:pt x="0" y="2871"/>
                </a:lnTo>
                <a:lnTo>
                  <a:pt x="0" y="3169"/>
                </a:lnTo>
                <a:lnTo>
                  <a:pt x="56" y="3449"/>
                </a:lnTo>
                <a:lnTo>
                  <a:pt x="131" y="3728"/>
                </a:lnTo>
                <a:lnTo>
                  <a:pt x="224" y="3989"/>
                </a:lnTo>
                <a:lnTo>
                  <a:pt x="336" y="4250"/>
                </a:lnTo>
                <a:lnTo>
                  <a:pt x="485" y="4474"/>
                </a:lnTo>
                <a:lnTo>
                  <a:pt x="653" y="4698"/>
                </a:lnTo>
                <a:lnTo>
                  <a:pt x="839" y="4903"/>
                </a:lnTo>
                <a:lnTo>
                  <a:pt x="1044" y="5089"/>
                </a:lnTo>
                <a:lnTo>
                  <a:pt x="1268" y="5257"/>
                </a:lnTo>
                <a:lnTo>
                  <a:pt x="1491" y="5406"/>
                </a:lnTo>
                <a:lnTo>
                  <a:pt x="1752" y="5518"/>
                </a:lnTo>
                <a:lnTo>
                  <a:pt x="2013" y="5611"/>
                </a:lnTo>
                <a:lnTo>
                  <a:pt x="2293" y="5685"/>
                </a:lnTo>
                <a:lnTo>
                  <a:pt x="2573" y="5741"/>
                </a:lnTo>
                <a:lnTo>
                  <a:pt x="3169" y="5741"/>
                </a:lnTo>
                <a:lnTo>
                  <a:pt x="3449" y="5685"/>
                </a:lnTo>
                <a:lnTo>
                  <a:pt x="3728" y="5611"/>
                </a:lnTo>
                <a:lnTo>
                  <a:pt x="3989" y="5518"/>
                </a:lnTo>
                <a:lnTo>
                  <a:pt x="4250" y="5406"/>
                </a:lnTo>
                <a:lnTo>
                  <a:pt x="4474" y="5257"/>
                </a:lnTo>
                <a:lnTo>
                  <a:pt x="4697" y="5089"/>
                </a:lnTo>
                <a:lnTo>
                  <a:pt x="4902" y="4903"/>
                </a:lnTo>
                <a:lnTo>
                  <a:pt x="5089" y="4698"/>
                </a:lnTo>
                <a:lnTo>
                  <a:pt x="5257" y="4474"/>
                </a:lnTo>
                <a:lnTo>
                  <a:pt x="5406" y="4250"/>
                </a:lnTo>
                <a:lnTo>
                  <a:pt x="5518" y="3989"/>
                </a:lnTo>
                <a:lnTo>
                  <a:pt x="5611" y="3728"/>
                </a:lnTo>
                <a:lnTo>
                  <a:pt x="5685" y="3449"/>
                </a:lnTo>
                <a:lnTo>
                  <a:pt x="5741" y="3169"/>
                </a:lnTo>
                <a:lnTo>
                  <a:pt x="5741" y="2871"/>
                </a:lnTo>
                <a:lnTo>
                  <a:pt x="5741" y="2573"/>
                </a:lnTo>
                <a:lnTo>
                  <a:pt x="5685" y="2293"/>
                </a:lnTo>
                <a:lnTo>
                  <a:pt x="5611" y="2013"/>
                </a:lnTo>
                <a:lnTo>
                  <a:pt x="5518" y="1752"/>
                </a:lnTo>
                <a:lnTo>
                  <a:pt x="5406" y="1491"/>
                </a:lnTo>
                <a:lnTo>
                  <a:pt x="5257" y="1268"/>
                </a:lnTo>
                <a:lnTo>
                  <a:pt x="5089" y="1044"/>
                </a:lnTo>
                <a:lnTo>
                  <a:pt x="4902" y="839"/>
                </a:lnTo>
                <a:lnTo>
                  <a:pt x="4697" y="653"/>
                </a:lnTo>
                <a:lnTo>
                  <a:pt x="4474" y="485"/>
                </a:lnTo>
                <a:lnTo>
                  <a:pt x="4250" y="336"/>
                </a:lnTo>
                <a:lnTo>
                  <a:pt x="3989" y="224"/>
                </a:lnTo>
                <a:lnTo>
                  <a:pt x="3728" y="131"/>
                </a:lnTo>
                <a:lnTo>
                  <a:pt x="3449" y="56"/>
                </a:lnTo>
                <a:lnTo>
                  <a:pt x="3169" y="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" name="Google Shape;70;p7"/>
          <p:cNvSpPr/>
          <p:nvPr/>
        </p:nvSpPr>
        <p:spPr>
          <a:xfrm>
            <a:off x="6943033" y="3814865"/>
            <a:ext cx="526923" cy="608140"/>
          </a:xfrm>
          <a:custGeom>
            <a:avLst/>
            <a:gdLst/>
            <a:ahLst/>
            <a:cxnLst/>
            <a:rect l="l" t="t" r="r" b="b"/>
            <a:pathLst>
              <a:path w="4456" h="5928" extrusionOk="0">
                <a:moveTo>
                  <a:pt x="2666" y="0"/>
                </a:moveTo>
                <a:lnTo>
                  <a:pt x="2554" y="37"/>
                </a:lnTo>
                <a:lnTo>
                  <a:pt x="2461" y="93"/>
                </a:lnTo>
                <a:lnTo>
                  <a:pt x="2386" y="149"/>
                </a:lnTo>
                <a:lnTo>
                  <a:pt x="2312" y="242"/>
                </a:lnTo>
                <a:lnTo>
                  <a:pt x="2256" y="336"/>
                </a:lnTo>
                <a:lnTo>
                  <a:pt x="2237" y="429"/>
                </a:lnTo>
                <a:lnTo>
                  <a:pt x="2218" y="541"/>
                </a:lnTo>
                <a:lnTo>
                  <a:pt x="2237" y="653"/>
                </a:lnTo>
                <a:lnTo>
                  <a:pt x="2256" y="764"/>
                </a:lnTo>
                <a:lnTo>
                  <a:pt x="2312" y="858"/>
                </a:lnTo>
                <a:lnTo>
                  <a:pt x="2386" y="951"/>
                </a:lnTo>
                <a:lnTo>
                  <a:pt x="2461" y="1007"/>
                </a:lnTo>
                <a:lnTo>
                  <a:pt x="2554" y="1063"/>
                </a:lnTo>
                <a:lnTo>
                  <a:pt x="2666" y="1100"/>
                </a:lnTo>
                <a:lnTo>
                  <a:pt x="2889" y="1100"/>
                </a:lnTo>
                <a:lnTo>
                  <a:pt x="3001" y="1063"/>
                </a:lnTo>
                <a:lnTo>
                  <a:pt x="3094" y="1007"/>
                </a:lnTo>
                <a:lnTo>
                  <a:pt x="3169" y="951"/>
                </a:lnTo>
                <a:lnTo>
                  <a:pt x="3244" y="858"/>
                </a:lnTo>
                <a:lnTo>
                  <a:pt x="3299" y="764"/>
                </a:lnTo>
                <a:lnTo>
                  <a:pt x="3318" y="653"/>
                </a:lnTo>
                <a:lnTo>
                  <a:pt x="3337" y="541"/>
                </a:lnTo>
                <a:lnTo>
                  <a:pt x="3318" y="429"/>
                </a:lnTo>
                <a:lnTo>
                  <a:pt x="3299" y="336"/>
                </a:lnTo>
                <a:lnTo>
                  <a:pt x="3244" y="242"/>
                </a:lnTo>
                <a:lnTo>
                  <a:pt x="3169" y="149"/>
                </a:lnTo>
                <a:lnTo>
                  <a:pt x="3094" y="93"/>
                </a:lnTo>
                <a:lnTo>
                  <a:pt x="3001" y="37"/>
                </a:lnTo>
                <a:lnTo>
                  <a:pt x="2889" y="0"/>
                </a:lnTo>
                <a:close/>
                <a:moveTo>
                  <a:pt x="1249" y="1100"/>
                </a:moveTo>
                <a:lnTo>
                  <a:pt x="1063" y="1119"/>
                </a:lnTo>
                <a:lnTo>
                  <a:pt x="895" y="1156"/>
                </a:lnTo>
                <a:lnTo>
                  <a:pt x="727" y="1230"/>
                </a:lnTo>
                <a:lnTo>
                  <a:pt x="578" y="1342"/>
                </a:lnTo>
                <a:lnTo>
                  <a:pt x="448" y="1473"/>
                </a:lnTo>
                <a:lnTo>
                  <a:pt x="354" y="1622"/>
                </a:lnTo>
                <a:lnTo>
                  <a:pt x="298" y="1790"/>
                </a:lnTo>
                <a:lnTo>
                  <a:pt x="0" y="2927"/>
                </a:lnTo>
                <a:lnTo>
                  <a:pt x="0" y="3001"/>
                </a:lnTo>
                <a:lnTo>
                  <a:pt x="19" y="3076"/>
                </a:lnTo>
                <a:lnTo>
                  <a:pt x="75" y="3113"/>
                </a:lnTo>
                <a:lnTo>
                  <a:pt x="131" y="3150"/>
                </a:lnTo>
                <a:lnTo>
                  <a:pt x="876" y="3337"/>
                </a:lnTo>
                <a:lnTo>
                  <a:pt x="951" y="3337"/>
                </a:lnTo>
                <a:lnTo>
                  <a:pt x="1025" y="3299"/>
                </a:lnTo>
                <a:lnTo>
                  <a:pt x="1081" y="3262"/>
                </a:lnTo>
                <a:lnTo>
                  <a:pt x="1100" y="3188"/>
                </a:lnTo>
                <a:lnTo>
                  <a:pt x="1585" y="1342"/>
                </a:lnTo>
                <a:lnTo>
                  <a:pt x="1585" y="1286"/>
                </a:lnTo>
                <a:lnTo>
                  <a:pt x="1566" y="1212"/>
                </a:lnTo>
                <a:lnTo>
                  <a:pt x="1510" y="1156"/>
                </a:lnTo>
                <a:lnTo>
                  <a:pt x="1435" y="1137"/>
                </a:lnTo>
                <a:lnTo>
                  <a:pt x="1249" y="1100"/>
                </a:lnTo>
                <a:close/>
                <a:moveTo>
                  <a:pt x="1342" y="3859"/>
                </a:moveTo>
                <a:lnTo>
                  <a:pt x="932" y="5462"/>
                </a:lnTo>
                <a:lnTo>
                  <a:pt x="914" y="5536"/>
                </a:lnTo>
                <a:lnTo>
                  <a:pt x="932" y="5611"/>
                </a:lnTo>
                <a:lnTo>
                  <a:pt x="951" y="5685"/>
                </a:lnTo>
                <a:lnTo>
                  <a:pt x="969" y="5760"/>
                </a:lnTo>
                <a:lnTo>
                  <a:pt x="1025" y="5816"/>
                </a:lnTo>
                <a:lnTo>
                  <a:pt x="1063" y="5853"/>
                </a:lnTo>
                <a:lnTo>
                  <a:pt x="1137" y="5890"/>
                </a:lnTo>
                <a:lnTo>
                  <a:pt x="1212" y="5928"/>
                </a:lnTo>
                <a:lnTo>
                  <a:pt x="1286" y="5928"/>
                </a:lnTo>
                <a:lnTo>
                  <a:pt x="1417" y="5909"/>
                </a:lnTo>
                <a:lnTo>
                  <a:pt x="1529" y="5853"/>
                </a:lnTo>
                <a:lnTo>
                  <a:pt x="1603" y="5760"/>
                </a:lnTo>
                <a:lnTo>
                  <a:pt x="1659" y="5648"/>
                </a:lnTo>
                <a:lnTo>
                  <a:pt x="1939" y="4474"/>
                </a:lnTo>
                <a:lnTo>
                  <a:pt x="1342" y="3859"/>
                </a:lnTo>
                <a:close/>
                <a:moveTo>
                  <a:pt x="2349" y="1473"/>
                </a:moveTo>
                <a:lnTo>
                  <a:pt x="2237" y="1510"/>
                </a:lnTo>
                <a:lnTo>
                  <a:pt x="2144" y="1547"/>
                </a:lnTo>
                <a:lnTo>
                  <a:pt x="2051" y="1622"/>
                </a:lnTo>
                <a:lnTo>
                  <a:pt x="1957" y="1696"/>
                </a:lnTo>
                <a:lnTo>
                  <a:pt x="1901" y="1771"/>
                </a:lnTo>
                <a:lnTo>
                  <a:pt x="1846" y="1883"/>
                </a:lnTo>
                <a:lnTo>
                  <a:pt x="1808" y="1995"/>
                </a:lnTo>
                <a:lnTo>
                  <a:pt x="1491" y="3243"/>
                </a:lnTo>
                <a:lnTo>
                  <a:pt x="1473" y="3337"/>
                </a:lnTo>
                <a:lnTo>
                  <a:pt x="1491" y="3430"/>
                </a:lnTo>
                <a:lnTo>
                  <a:pt x="1529" y="3523"/>
                </a:lnTo>
                <a:lnTo>
                  <a:pt x="1585" y="3598"/>
                </a:lnTo>
                <a:lnTo>
                  <a:pt x="2591" y="4604"/>
                </a:lnTo>
                <a:lnTo>
                  <a:pt x="2591" y="5555"/>
                </a:lnTo>
                <a:lnTo>
                  <a:pt x="2591" y="5611"/>
                </a:lnTo>
                <a:lnTo>
                  <a:pt x="2610" y="5685"/>
                </a:lnTo>
                <a:lnTo>
                  <a:pt x="2647" y="5741"/>
                </a:lnTo>
                <a:lnTo>
                  <a:pt x="2684" y="5797"/>
                </a:lnTo>
                <a:lnTo>
                  <a:pt x="2740" y="5853"/>
                </a:lnTo>
                <a:lnTo>
                  <a:pt x="2796" y="5890"/>
                </a:lnTo>
                <a:lnTo>
                  <a:pt x="2871" y="5909"/>
                </a:lnTo>
                <a:lnTo>
                  <a:pt x="2927" y="5928"/>
                </a:lnTo>
                <a:lnTo>
                  <a:pt x="3020" y="5928"/>
                </a:lnTo>
                <a:lnTo>
                  <a:pt x="3094" y="5909"/>
                </a:lnTo>
                <a:lnTo>
                  <a:pt x="3150" y="5872"/>
                </a:lnTo>
                <a:lnTo>
                  <a:pt x="3225" y="5834"/>
                </a:lnTo>
                <a:lnTo>
                  <a:pt x="3262" y="5778"/>
                </a:lnTo>
                <a:lnTo>
                  <a:pt x="3299" y="5704"/>
                </a:lnTo>
                <a:lnTo>
                  <a:pt x="3318" y="5629"/>
                </a:lnTo>
                <a:lnTo>
                  <a:pt x="3337" y="5555"/>
                </a:lnTo>
                <a:lnTo>
                  <a:pt x="3337" y="4604"/>
                </a:lnTo>
                <a:lnTo>
                  <a:pt x="3318" y="4455"/>
                </a:lnTo>
                <a:lnTo>
                  <a:pt x="3281" y="4306"/>
                </a:lnTo>
                <a:lnTo>
                  <a:pt x="3206" y="4175"/>
                </a:lnTo>
                <a:lnTo>
                  <a:pt x="3113" y="4064"/>
                </a:lnTo>
                <a:lnTo>
                  <a:pt x="2572" y="3523"/>
                </a:lnTo>
                <a:lnTo>
                  <a:pt x="2572" y="3504"/>
                </a:lnTo>
                <a:lnTo>
                  <a:pt x="2815" y="2591"/>
                </a:lnTo>
                <a:lnTo>
                  <a:pt x="3076" y="2852"/>
                </a:lnTo>
                <a:lnTo>
                  <a:pt x="3132" y="2889"/>
                </a:lnTo>
                <a:lnTo>
                  <a:pt x="3188" y="2927"/>
                </a:lnTo>
                <a:lnTo>
                  <a:pt x="3262" y="2945"/>
                </a:lnTo>
                <a:lnTo>
                  <a:pt x="3337" y="2964"/>
                </a:lnTo>
                <a:lnTo>
                  <a:pt x="3896" y="2964"/>
                </a:lnTo>
                <a:lnTo>
                  <a:pt x="3896" y="5741"/>
                </a:lnTo>
                <a:lnTo>
                  <a:pt x="3915" y="5816"/>
                </a:lnTo>
                <a:lnTo>
                  <a:pt x="3952" y="5872"/>
                </a:lnTo>
                <a:lnTo>
                  <a:pt x="4008" y="5909"/>
                </a:lnTo>
                <a:lnTo>
                  <a:pt x="4082" y="5928"/>
                </a:lnTo>
                <a:lnTo>
                  <a:pt x="4269" y="5928"/>
                </a:lnTo>
                <a:lnTo>
                  <a:pt x="4343" y="5909"/>
                </a:lnTo>
                <a:lnTo>
                  <a:pt x="4399" y="5872"/>
                </a:lnTo>
                <a:lnTo>
                  <a:pt x="4436" y="5816"/>
                </a:lnTo>
                <a:lnTo>
                  <a:pt x="4455" y="5741"/>
                </a:lnTo>
                <a:lnTo>
                  <a:pt x="4455" y="2032"/>
                </a:lnTo>
                <a:lnTo>
                  <a:pt x="4436" y="1957"/>
                </a:lnTo>
                <a:lnTo>
                  <a:pt x="4399" y="1901"/>
                </a:lnTo>
                <a:lnTo>
                  <a:pt x="4343" y="1864"/>
                </a:lnTo>
                <a:lnTo>
                  <a:pt x="4269" y="1845"/>
                </a:lnTo>
                <a:lnTo>
                  <a:pt x="4082" y="1845"/>
                </a:lnTo>
                <a:lnTo>
                  <a:pt x="4008" y="1864"/>
                </a:lnTo>
                <a:lnTo>
                  <a:pt x="3952" y="1901"/>
                </a:lnTo>
                <a:lnTo>
                  <a:pt x="3915" y="1957"/>
                </a:lnTo>
                <a:lnTo>
                  <a:pt x="3896" y="2032"/>
                </a:lnTo>
                <a:lnTo>
                  <a:pt x="3896" y="2218"/>
                </a:lnTo>
                <a:lnTo>
                  <a:pt x="3486" y="2218"/>
                </a:lnTo>
                <a:lnTo>
                  <a:pt x="2945" y="1678"/>
                </a:lnTo>
                <a:lnTo>
                  <a:pt x="2833" y="1585"/>
                </a:lnTo>
                <a:lnTo>
                  <a:pt x="2722" y="1529"/>
                </a:lnTo>
                <a:lnTo>
                  <a:pt x="2591" y="1491"/>
                </a:lnTo>
                <a:lnTo>
                  <a:pt x="2461" y="1473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" name="Google Shape;103;p7"/>
          <p:cNvSpPr/>
          <p:nvPr/>
        </p:nvSpPr>
        <p:spPr>
          <a:xfrm>
            <a:off x="5329795" y="2208149"/>
            <a:ext cx="631001" cy="634036"/>
          </a:xfrm>
          <a:custGeom>
            <a:avLst/>
            <a:gdLst/>
            <a:ahLst/>
            <a:cxnLst/>
            <a:rect l="l" t="t" r="r" b="b"/>
            <a:pathLst>
              <a:path w="5928" h="5947" extrusionOk="0">
                <a:moveTo>
                  <a:pt x="4828" y="746"/>
                </a:moveTo>
                <a:lnTo>
                  <a:pt x="4902" y="764"/>
                </a:lnTo>
                <a:lnTo>
                  <a:pt x="4958" y="783"/>
                </a:lnTo>
                <a:lnTo>
                  <a:pt x="5033" y="820"/>
                </a:lnTo>
                <a:lnTo>
                  <a:pt x="5089" y="857"/>
                </a:lnTo>
                <a:lnTo>
                  <a:pt x="5126" y="913"/>
                </a:lnTo>
                <a:lnTo>
                  <a:pt x="5163" y="969"/>
                </a:lnTo>
                <a:lnTo>
                  <a:pt x="5182" y="1044"/>
                </a:lnTo>
                <a:lnTo>
                  <a:pt x="5182" y="1118"/>
                </a:lnTo>
                <a:lnTo>
                  <a:pt x="5182" y="1193"/>
                </a:lnTo>
                <a:lnTo>
                  <a:pt x="5163" y="1268"/>
                </a:lnTo>
                <a:lnTo>
                  <a:pt x="5126" y="1323"/>
                </a:lnTo>
                <a:lnTo>
                  <a:pt x="5089" y="1379"/>
                </a:lnTo>
                <a:lnTo>
                  <a:pt x="5033" y="1435"/>
                </a:lnTo>
                <a:lnTo>
                  <a:pt x="4958" y="1454"/>
                </a:lnTo>
                <a:lnTo>
                  <a:pt x="4902" y="1491"/>
                </a:lnTo>
                <a:lnTo>
                  <a:pt x="4753" y="1491"/>
                </a:lnTo>
                <a:lnTo>
                  <a:pt x="4679" y="1454"/>
                </a:lnTo>
                <a:lnTo>
                  <a:pt x="4604" y="1435"/>
                </a:lnTo>
                <a:lnTo>
                  <a:pt x="4548" y="1379"/>
                </a:lnTo>
                <a:lnTo>
                  <a:pt x="4511" y="1323"/>
                </a:lnTo>
                <a:lnTo>
                  <a:pt x="4474" y="1268"/>
                </a:lnTo>
                <a:lnTo>
                  <a:pt x="4455" y="1193"/>
                </a:lnTo>
                <a:lnTo>
                  <a:pt x="4455" y="1118"/>
                </a:lnTo>
                <a:lnTo>
                  <a:pt x="4455" y="1044"/>
                </a:lnTo>
                <a:lnTo>
                  <a:pt x="4474" y="969"/>
                </a:lnTo>
                <a:lnTo>
                  <a:pt x="4511" y="913"/>
                </a:lnTo>
                <a:lnTo>
                  <a:pt x="4548" y="857"/>
                </a:lnTo>
                <a:lnTo>
                  <a:pt x="4604" y="820"/>
                </a:lnTo>
                <a:lnTo>
                  <a:pt x="4679" y="783"/>
                </a:lnTo>
                <a:lnTo>
                  <a:pt x="4753" y="764"/>
                </a:lnTo>
                <a:lnTo>
                  <a:pt x="4828" y="746"/>
                </a:lnTo>
                <a:close/>
                <a:moveTo>
                  <a:pt x="1100" y="3709"/>
                </a:moveTo>
                <a:lnTo>
                  <a:pt x="1174" y="3728"/>
                </a:lnTo>
                <a:lnTo>
                  <a:pt x="1249" y="3747"/>
                </a:lnTo>
                <a:lnTo>
                  <a:pt x="1323" y="3784"/>
                </a:lnTo>
                <a:lnTo>
                  <a:pt x="1379" y="3821"/>
                </a:lnTo>
                <a:lnTo>
                  <a:pt x="1417" y="3877"/>
                </a:lnTo>
                <a:lnTo>
                  <a:pt x="1454" y="3952"/>
                </a:lnTo>
                <a:lnTo>
                  <a:pt x="1473" y="4008"/>
                </a:lnTo>
                <a:lnTo>
                  <a:pt x="1473" y="4082"/>
                </a:lnTo>
                <a:lnTo>
                  <a:pt x="1473" y="4157"/>
                </a:lnTo>
                <a:lnTo>
                  <a:pt x="1454" y="4231"/>
                </a:lnTo>
                <a:lnTo>
                  <a:pt x="1417" y="4306"/>
                </a:lnTo>
                <a:lnTo>
                  <a:pt x="1379" y="4343"/>
                </a:lnTo>
                <a:lnTo>
                  <a:pt x="1323" y="4399"/>
                </a:lnTo>
                <a:lnTo>
                  <a:pt x="1249" y="4436"/>
                </a:lnTo>
                <a:lnTo>
                  <a:pt x="1174" y="4455"/>
                </a:lnTo>
                <a:lnTo>
                  <a:pt x="1025" y="4455"/>
                </a:lnTo>
                <a:lnTo>
                  <a:pt x="969" y="4436"/>
                </a:lnTo>
                <a:lnTo>
                  <a:pt x="895" y="4399"/>
                </a:lnTo>
                <a:lnTo>
                  <a:pt x="839" y="4343"/>
                </a:lnTo>
                <a:lnTo>
                  <a:pt x="802" y="4306"/>
                </a:lnTo>
                <a:lnTo>
                  <a:pt x="764" y="4231"/>
                </a:lnTo>
                <a:lnTo>
                  <a:pt x="746" y="4157"/>
                </a:lnTo>
                <a:lnTo>
                  <a:pt x="746" y="4082"/>
                </a:lnTo>
                <a:lnTo>
                  <a:pt x="746" y="4008"/>
                </a:lnTo>
                <a:lnTo>
                  <a:pt x="764" y="3952"/>
                </a:lnTo>
                <a:lnTo>
                  <a:pt x="802" y="3877"/>
                </a:lnTo>
                <a:lnTo>
                  <a:pt x="839" y="3821"/>
                </a:lnTo>
                <a:lnTo>
                  <a:pt x="895" y="3784"/>
                </a:lnTo>
                <a:lnTo>
                  <a:pt x="969" y="3747"/>
                </a:lnTo>
                <a:lnTo>
                  <a:pt x="1025" y="3728"/>
                </a:lnTo>
                <a:lnTo>
                  <a:pt x="1100" y="3709"/>
                </a:lnTo>
                <a:close/>
                <a:moveTo>
                  <a:pt x="988" y="2982"/>
                </a:moveTo>
                <a:lnTo>
                  <a:pt x="876" y="3001"/>
                </a:lnTo>
                <a:lnTo>
                  <a:pt x="671" y="3057"/>
                </a:lnTo>
                <a:lnTo>
                  <a:pt x="485" y="3169"/>
                </a:lnTo>
                <a:lnTo>
                  <a:pt x="317" y="3299"/>
                </a:lnTo>
                <a:lnTo>
                  <a:pt x="186" y="3467"/>
                </a:lnTo>
                <a:lnTo>
                  <a:pt x="75" y="3653"/>
                </a:lnTo>
                <a:lnTo>
                  <a:pt x="19" y="3859"/>
                </a:lnTo>
                <a:lnTo>
                  <a:pt x="0" y="3970"/>
                </a:lnTo>
                <a:lnTo>
                  <a:pt x="0" y="4082"/>
                </a:lnTo>
                <a:lnTo>
                  <a:pt x="0" y="4213"/>
                </a:lnTo>
                <a:lnTo>
                  <a:pt x="37" y="4343"/>
                </a:lnTo>
                <a:lnTo>
                  <a:pt x="93" y="4492"/>
                </a:lnTo>
                <a:lnTo>
                  <a:pt x="168" y="4641"/>
                </a:lnTo>
                <a:lnTo>
                  <a:pt x="354" y="4940"/>
                </a:lnTo>
                <a:lnTo>
                  <a:pt x="559" y="5257"/>
                </a:lnTo>
                <a:lnTo>
                  <a:pt x="764" y="5517"/>
                </a:lnTo>
                <a:lnTo>
                  <a:pt x="932" y="5741"/>
                </a:lnTo>
                <a:lnTo>
                  <a:pt x="1100" y="5946"/>
                </a:lnTo>
                <a:lnTo>
                  <a:pt x="1286" y="5741"/>
                </a:lnTo>
                <a:lnTo>
                  <a:pt x="1454" y="5517"/>
                </a:lnTo>
                <a:lnTo>
                  <a:pt x="1659" y="5257"/>
                </a:lnTo>
                <a:lnTo>
                  <a:pt x="1864" y="4940"/>
                </a:lnTo>
                <a:lnTo>
                  <a:pt x="2050" y="4641"/>
                </a:lnTo>
                <a:lnTo>
                  <a:pt x="2125" y="4492"/>
                </a:lnTo>
                <a:lnTo>
                  <a:pt x="2181" y="4343"/>
                </a:lnTo>
                <a:lnTo>
                  <a:pt x="2200" y="4213"/>
                </a:lnTo>
                <a:lnTo>
                  <a:pt x="2218" y="4082"/>
                </a:lnTo>
                <a:lnTo>
                  <a:pt x="2218" y="3970"/>
                </a:lnTo>
                <a:lnTo>
                  <a:pt x="2200" y="3859"/>
                </a:lnTo>
                <a:lnTo>
                  <a:pt x="2125" y="3653"/>
                </a:lnTo>
                <a:lnTo>
                  <a:pt x="2032" y="3467"/>
                </a:lnTo>
                <a:lnTo>
                  <a:pt x="1901" y="3299"/>
                </a:lnTo>
                <a:lnTo>
                  <a:pt x="1734" y="3169"/>
                </a:lnTo>
                <a:lnTo>
                  <a:pt x="1547" y="3057"/>
                </a:lnTo>
                <a:lnTo>
                  <a:pt x="1323" y="3001"/>
                </a:lnTo>
                <a:lnTo>
                  <a:pt x="1230" y="2982"/>
                </a:lnTo>
                <a:close/>
                <a:moveTo>
                  <a:pt x="4697" y="0"/>
                </a:moveTo>
                <a:lnTo>
                  <a:pt x="4604" y="19"/>
                </a:lnTo>
                <a:lnTo>
                  <a:pt x="4380" y="93"/>
                </a:lnTo>
                <a:lnTo>
                  <a:pt x="4194" y="186"/>
                </a:lnTo>
                <a:lnTo>
                  <a:pt x="4026" y="336"/>
                </a:lnTo>
                <a:lnTo>
                  <a:pt x="3896" y="485"/>
                </a:lnTo>
                <a:lnTo>
                  <a:pt x="3803" y="690"/>
                </a:lnTo>
                <a:lnTo>
                  <a:pt x="3728" y="895"/>
                </a:lnTo>
                <a:lnTo>
                  <a:pt x="3709" y="1007"/>
                </a:lnTo>
                <a:lnTo>
                  <a:pt x="3709" y="1118"/>
                </a:lnTo>
                <a:lnTo>
                  <a:pt x="3709" y="1230"/>
                </a:lnTo>
                <a:lnTo>
                  <a:pt x="3747" y="1361"/>
                </a:lnTo>
                <a:lnTo>
                  <a:pt x="3803" y="1491"/>
                </a:lnTo>
                <a:lnTo>
                  <a:pt x="3877" y="1640"/>
                </a:lnTo>
                <a:lnTo>
                  <a:pt x="4045" y="1939"/>
                </a:lnTo>
                <a:lnTo>
                  <a:pt x="4231" y="2237"/>
                </a:lnTo>
                <a:lnTo>
                  <a:pt x="3728" y="2237"/>
                </a:lnTo>
                <a:lnTo>
                  <a:pt x="3504" y="2255"/>
                </a:lnTo>
                <a:lnTo>
                  <a:pt x="3299" y="2311"/>
                </a:lnTo>
                <a:lnTo>
                  <a:pt x="3113" y="2405"/>
                </a:lnTo>
                <a:lnTo>
                  <a:pt x="2945" y="2535"/>
                </a:lnTo>
                <a:lnTo>
                  <a:pt x="2796" y="2703"/>
                </a:lnTo>
                <a:lnTo>
                  <a:pt x="2703" y="2871"/>
                </a:lnTo>
                <a:lnTo>
                  <a:pt x="2628" y="3076"/>
                </a:lnTo>
                <a:lnTo>
                  <a:pt x="2610" y="3187"/>
                </a:lnTo>
                <a:lnTo>
                  <a:pt x="2591" y="3299"/>
                </a:lnTo>
                <a:lnTo>
                  <a:pt x="2591" y="3411"/>
                </a:lnTo>
                <a:lnTo>
                  <a:pt x="2610" y="3523"/>
                </a:lnTo>
                <a:lnTo>
                  <a:pt x="2628" y="3635"/>
                </a:lnTo>
                <a:lnTo>
                  <a:pt x="2666" y="3747"/>
                </a:lnTo>
                <a:lnTo>
                  <a:pt x="2777" y="3952"/>
                </a:lnTo>
                <a:lnTo>
                  <a:pt x="2908" y="4119"/>
                </a:lnTo>
                <a:lnTo>
                  <a:pt x="3076" y="4250"/>
                </a:lnTo>
                <a:lnTo>
                  <a:pt x="3262" y="4362"/>
                </a:lnTo>
                <a:lnTo>
                  <a:pt x="3374" y="4399"/>
                </a:lnTo>
                <a:lnTo>
                  <a:pt x="3486" y="4436"/>
                </a:lnTo>
                <a:lnTo>
                  <a:pt x="3597" y="4455"/>
                </a:lnTo>
                <a:lnTo>
                  <a:pt x="4884" y="4455"/>
                </a:lnTo>
                <a:lnTo>
                  <a:pt x="4940" y="4474"/>
                </a:lnTo>
                <a:lnTo>
                  <a:pt x="5014" y="4511"/>
                </a:lnTo>
                <a:lnTo>
                  <a:pt x="5070" y="4548"/>
                </a:lnTo>
                <a:lnTo>
                  <a:pt x="5107" y="4604"/>
                </a:lnTo>
                <a:lnTo>
                  <a:pt x="5145" y="4660"/>
                </a:lnTo>
                <a:lnTo>
                  <a:pt x="5182" y="4716"/>
                </a:lnTo>
                <a:lnTo>
                  <a:pt x="5182" y="4791"/>
                </a:lnTo>
                <a:lnTo>
                  <a:pt x="5182" y="4865"/>
                </a:lnTo>
                <a:lnTo>
                  <a:pt x="5163" y="4940"/>
                </a:lnTo>
                <a:lnTo>
                  <a:pt x="5145" y="5014"/>
                </a:lnTo>
                <a:lnTo>
                  <a:pt x="5089" y="5070"/>
                </a:lnTo>
                <a:lnTo>
                  <a:pt x="5033" y="5126"/>
                </a:lnTo>
                <a:lnTo>
                  <a:pt x="4977" y="5163"/>
                </a:lnTo>
                <a:lnTo>
                  <a:pt x="4902" y="5182"/>
                </a:lnTo>
                <a:lnTo>
                  <a:pt x="4828" y="5201"/>
                </a:lnTo>
                <a:lnTo>
                  <a:pt x="2144" y="5201"/>
                </a:lnTo>
                <a:lnTo>
                  <a:pt x="1864" y="5611"/>
                </a:lnTo>
                <a:lnTo>
                  <a:pt x="1603" y="5946"/>
                </a:lnTo>
                <a:lnTo>
                  <a:pt x="4809" y="5946"/>
                </a:lnTo>
                <a:lnTo>
                  <a:pt x="5033" y="5928"/>
                </a:lnTo>
                <a:lnTo>
                  <a:pt x="5238" y="5853"/>
                </a:lnTo>
                <a:lnTo>
                  <a:pt x="5424" y="5760"/>
                </a:lnTo>
                <a:lnTo>
                  <a:pt x="5592" y="5629"/>
                </a:lnTo>
                <a:lnTo>
                  <a:pt x="5722" y="5480"/>
                </a:lnTo>
                <a:lnTo>
                  <a:pt x="5834" y="5294"/>
                </a:lnTo>
                <a:lnTo>
                  <a:pt x="5909" y="5089"/>
                </a:lnTo>
                <a:lnTo>
                  <a:pt x="5927" y="4977"/>
                </a:lnTo>
                <a:lnTo>
                  <a:pt x="5927" y="4865"/>
                </a:lnTo>
                <a:lnTo>
                  <a:pt x="5927" y="4753"/>
                </a:lnTo>
                <a:lnTo>
                  <a:pt x="5909" y="4641"/>
                </a:lnTo>
                <a:lnTo>
                  <a:pt x="5890" y="4530"/>
                </a:lnTo>
                <a:lnTo>
                  <a:pt x="5853" y="4418"/>
                </a:lnTo>
                <a:lnTo>
                  <a:pt x="5760" y="4231"/>
                </a:lnTo>
                <a:lnTo>
                  <a:pt x="5629" y="4045"/>
                </a:lnTo>
                <a:lnTo>
                  <a:pt x="5461" y="3914"/>
                </a:lnTo>
                <a:lnTo>
                  <a:pt x="5256" y="3803"/>
                </a:lnTo>
                <a:lnTo>
                  <a:pt x="5163" y="3765"/>
                </a:lnTo>
                <a:lnTo>
                  <a:pt x="5051" y="3728"/>
                </a:lnTo>
                <a:lnTo>
                  <a:pt x="4940" y="3728"/>
                </a:lnTo>
                <a:lnTo>
                  <a:pt x="4828" y="3709"/>
                </a:lnTo>
                <a:lnTo>
                  <a:pt x="3653" y="3709"/>
                </a:lnTo>
                <a:lnTo>
                  <a:pt x="3579" y="3691"/>
                </a:lnTo>
                <a:lnTo>
                  <a:pt x="3523" y="3653"/>
                </a:lnTo>
                <a:lnTo>
                  <a:pt x="3467" y="3616"/>
                </a:lnTo>
                <a:lnTo>
                  <a:pt x="3411" y="3560"/>
                </a:lnTo>
                <a:lnTo>
                  <a:pt x="3374" y="3504"/>
                </a:lnTo>
                <a:lnTo>
                  <a:pt x="3355" y="3448"/>
                </a:lnTo>
                <a:lnTo>
                  <a:pt x="3337" y="3374"/>
                </a:lnTo>
                <a:lnTo>
                  <a:pt x="3337" y="3299"/>
                </a:lnTo>
                <a:lnTo>
                  <a:pt x="3355" y="3225"/>
                </a:lnTo>
                <a:lnTo>
                  <a:pt x="3392" y="3150"/>
                </a:lnTo>
                <a:lnTo>
                  <a:pt x="3430" y="3094"/>
                </a:lnTo>
                <a:lnTo>
                  <a:pt x="3486" y="3038"/>
                </a:lnTo>
                <a:lnTo>
                  <a:pt x="3560" y="3001"/>
                </a:lnTo>
                <a:lnTo>
                  <a:pt x="3635" y="2982"/>
                </a:lnTo>
                <a:lnTo>
                  <a:pt x="3709" y="2964"/>
                </a:lnTo>
                <a:lnTo>
                  <a:pt x="4828" y="2964"/>
                </a:lnTo>
                <a:lnTo>
                  <a:pt x="4995" y="2759"/>
                </a:lnTo>
                <a:lnTo>
                  <a:pt x="5163" y="2554"/>
                </a:lnTo>
                <a:lnTo>
                  <a:pt x="5368" y="2274"/>
                </a:lnTo>
                <a:lnTo>
                  <a:pt x="5573" y="1976"/>
                </a:lnTo>
                <a:lnTo>
                  <a:pt x="5760" y="1659"/>
                </a:lnTo>
                <a:lnTo>
                  <a:pt x="5834" y="1510"/>
                </a:lnTo>
                <a:lnTo>
                  <a:pt x="5890" y="1379"/>
                </a:lnTo>
                <a:lnTo>
                  <a:pt x="5927" y="1230"/>
                </a:lnTo>
                <a:lnTo>
                  <a:pt x="5927" y="1118"/>
                </a:lnTo>
                <a:lnTo>
                  <a:pt x="5927" y="1007"/>
                </a:lnTo>
                <a:lnTo>
                  <a:pt x="5909" y="895"/>
                </a:lnTo>
                <a:lnTo>
                  <a:pt x="5853" y="690"/>
                </a:lnTo>
                <a:lnTo>
                  <a:pt x="5741" y="485"/>
                </a:lnTo>
                <a:lnTo>
                  <a:pt x="5611" y="336"/>
                </a:lnTo>
                <a:lnTo>
                  <a:pt x="5443" y="186"/>
                </a:lnTo>
                <a:lnTo>
                  <a:pt x="5256" y="93"/>
                </a:lnTo>
                <a:lnTo>
                  <a:pt x="5051" y="19"/>
                </a:lnTo>
                <a:lnTo>
                  <a:pt x="4940" y="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" name="Google Shape;225;p8"/>
          <p:cNvSpPr/>
          <p:nvPr/>
        </p:nvSpPr>
        <p:spPr>
          <a:xfrm>
            <a:off x="4791240" y="3859437"/>
            <a:ext cx="439220" cy="592483"/>
          </a:xfrm>
          <a:custGeom>
            <a:avLst/>
            <a:gdLst/>
            <a:ahLst/>
            <a:cxnLst/>
            <a:rect l="l" t="t" r="r" b="b"/>
            <a:pathLst>
              <a:path w="5929" h="5929" extrusionOk="0">
                <a:moveTo>
                  <a:pt x="3095" y="746"/>
                </a:moveTo>
                <a:lnTo>
                  <a:pt x="3170" y="802"/>
                </a:lnTo>
                <a:lnTo>
                  <a:pt x="3207" y="858"/>
                </a:lnTo>
                <a:lnTo>
                  <a:pt x="3226" y="933"/>
                </a:lnTo>
                <a:lnTo>
                  <a:pt x="3226" y="1138"/>
                </a:lnTo>
                <a:lnTo>
                  <a:pt x="3412" y="1175"/>
                </a:lnTo>
                <a:lnTo>
                  <a:pt x="3580" y="1231"/>
                </a:lnTo>
                <a:lnTo>
                  <a:pt x="3729" y="1305"/>
                </a:lnTo>
                <a:lnTo>
                  <a:pt x="3766" y="1361"/>
                </a:lnTo>
                <a:lnTo>
                  <a:pt x="3766" y="1417"/>
                </a:lnTo>
                <a:lnTo>
                  <a:pt x="3766" y="1454"/>
                </a:lnTo>
                <a:lnTo>
                  <a:pt x="3729" y="1510"/>
                </a:lnTo>
                <a:lnTo>
                  <a:pt x="3543" y="1697"/>
                </a:lnTo>
                <a:lnTo>
                  <a:pt x="3505" y="1715"/>
                </a:lnTo>
                <a:lnTo>
                  <a:pt x="3431" y="1715"/>
                </a:lnTo>
                <a:lnTo>
                  <a:pt x="3375" y="1697"/>
                </a:lnTo>
                <a:lnTo>
                  <a:pt x="3282" y="1659"/>
                </a:lnTo>
                <a:lnTo>
                  <a:pt x="3170" y="1641"/>
                </a:lnTo>
                <a:lnTo>
                  <a:pt x="2722" y="1641"/>
                </a:lnTo>
                <a:lnTo>
                  <a:pt x="2648" y="1659"/>
                </a:lnTo>
                <a:lnTo>
                  <a:pt x="2592" y="1697"/>
                </a:lnTo>
                <a:lnTo>
                  <a:pt x="2555" y="1771"/>
                </a:lnTo>
                <a:lnTo>
                  <a:pt x="2536" y="1846"/>
                </a:lnTo>
                <a:lnTo>
                  <a:pt x="2555" y="1920"/>
                </a:lnTo>
                <a:lnTo>
                  <a:pt x="2573" y="1976"/>
                </a:lnTo>
                <a:lnTo>
                  <a:pt x="2629" y="2032"/>
                </a:lnTo>
                <a:lnTo>
                  <a:pt x="2685" y="2051"/>
                </a:lnTo>
                <a:lnTo>
                  <a:pt x="3393" y="2275"/>
                </a:lnTo>
                <a:lnTo>
                  <a:pt x="3505" y="2312"/>
                </a:lnTo>
                <a:lnTo>
                  <a:pt x="3598" y="2386"/>
                </a:lnTo>
                <a:lnTo>
                  <a:pt x="3692" y="2442"/>
                </a:lnTo>
                <a:lnTo>
                  <a:pt x="3766" y="2536"/>
                </a:lnTo>
                <a:lnTo>
                  <a:pt x="3822" y="2629"/>
                </a:lnTo>
                <a:lnTo>
                  <a:pt x="3878" y="2741"/>
                </a:lnTo>
                <a:lnTo>
                  <a:pt x="3897" y="2852"/>
                </a:lnTo>
                <a:lnTo>
                  <a:pt x="3915" y="2964"/>
                </a:lnTo>
                <a:lnTo>
                  <a:pt x="3897" y="3113"/>
                </a:lnTo>
                <a:lnTo>
                  <a:pt x="3859" y="3244"/>
                </a:lnTo>
                <a:lnTo>
                  <a:pt x="3785" y="3374"/>
                </a:lnTo>
                <a:lnTo>
                  <a:pt x="3710" y="3486"/>
                </a:lnTo>
                <a:lnTo>
                  <a:pt x="3598" y="3561"/>
                </a:lnTo>
                <a:lnTo>
                  <a:pt x="3487" y="3635"/>
                </a:lnTo>
                <a:lnTo>
                  <a:pt x="3375" y="3673"/>
                </a:lnTo>
                <a:lnTo>
                  <a:pt x="3226" y="3691"/>
                </a:lnTo>
                <a:lnTo>
                  <a:pt x="3226" y="3896"/>
                </a:lnTo>
                <a:lnTo>
                  <a:pt x="3226" y="3934"/>
                </a:lnTo>
                <a:lnTo>
                  <a:pt x="3188" y="3971"/>
                </a:lnTo>
                <a:lnTo>
                  <a:pt x="3132" y="4027"/>
                </a:lnTo>
                <a:lnTo>
                  <a:pt x="3021" y="4083"/>
                </a:lnTo>
                <a:lnTo>
                  <a:pt x="2909" y="4083"/>
                </a:lnTo>
                <a:lnTo>
                  <a:pt x="2797" y="4027"/>
                </a:lnTo>
                <a:lnTo>
                  <a:pt x="2741" y="3971"/>
                </a:lnTo>
                <a:lnTo>
                  <a:pt x="2704" y="3934"/>
                </a:lnTo>
                <a:lnTo>
                  <a:pt x="2704" y="3896"/>
                </a:lnTo>
                <a:lnTo>
                  <a:pt x="2704" y="3691"/>
                </a:lnTo>
                <a:lnTo>
                  <a:pt x="2573" y="3673"/>
                </a:lnTo>
                <a:lnTo>
                  <a:pt x="2443" y="3635"/>
                </a:lnTo>
                <a:lnTo>
                  <a:pt x="2331" y="3579"/>
                </a:lnTo>
                <a:lnTo>
                  <a:pt x="2200" y="3523"/>
                </a:lnTo>
                <a:lnTo>
                  <a:pt x="2163" y="3468"/>
                </a:lnTo>
                <a:lnTo>
                  <a:pt x="2163" y="3412"/>
                </a:lnTo>
                <a:lnTo>
                  <a:pt x="2163" y="3374"/>
                </a:lnTo>
                <a:lnTo>
                  <a:pt x="2200" y="3318"/>
                </a:lnTo>
                <a:lnTo>
                  <a:pt x="2387" y="3132"/>
                </a:lnTo>
                <a:lnTo>
                  <a:pt x="2424" y="3113"/>
                </a:lnTo>
                <a:lnTo>
                  <a:pt x="2499" y="3113"/>
                </a:lnTo>
                <a:lnTo>
                  <a:pt x="2555" y="3132"/>
                </a:lnTo>
                <a:lnTo>
                  <a:pt x="2648" y="3169"/>
                </a:lnTo>
                <a:lnTo>
                  <a:pt x="2760" y="3188"/>
                </a:lnTo>
                <a:lnTo>
                  <a:pt x="3207" y="3188"/>
                </a:lnTo>
                <a:lnTo>
                  <a:pt x="3282" y="3169"/>
                </a:lnTo>
                <a:lnTo>
                  <a:pt x="3337" y="3132"/>
                </a:lnTo>
                <a:lnTo>
                  <a:pt x="3375" y="3057"/>
                </a:lnTo>
                <a:lnTo>
                  <a:pt x="3393" y="2964"/>
                </a:lnTo>
                <a:lnTo>
                  <a:pt x="3375" y="2908"/>
                </a:lnTo>
                <a:lnTo>
                  <a:pt x="3356" y="2852"/>
                </a:lnTo>
                <a:lnTo>
                  <a:pt x="3300" y="2797"/>
                </a:lnTo>
                <a:lnTo>
                  <a:pt x="3244" y="2778"/>
                </a:lnTo>
                <a:lnTo>
                  <a:pt x="2536" y="2554"/>
                </a:lnTo>
                <a:lnTo>
                  <a:pt x="2424" y="2517"/>
                </a:lnTo>
                <a:lnTo>
                  <a:pt x="2331" y="2442"/>
                </a:lnTo>
                <a:lnTo>
                  <a:pt x="2238" y="2386"/>
                </a:lnTo>
                <a:lnTo>
                  <a:pt x="2163" y="2293"/>
                </a:lnTo>
                <a:lnTo>
                  <a:pt x="2107" y="2200"/>
                </a:lnTo>
                <a:lnTo>
                  <a:pt x="2051" y="2088"/>
                </a:lnTo>
                <a:lnTo>
                  <a:pt x="2033" y="1976"/>
                </a:lnTo>
                <a:lnTo>
                  <a:pt x="2014" y="1846"/>
                </a:lnTo>
                <a:lnTo>
                  <a:pt x="2033" y="1715"/>
                </a:lnTo>
                <a:lnTo>
                  <a:pt x="2070" y="1585"/>
                </a:lnTo>
                <a:lnTo>
                  <a:pt x="2145" y="1454"/>
                </a:lnTo>
                <a:lnTo>
                  <a:pt x="2219" y="1343"/>
                </a:lnTo>
                <a:lnTo>
                  <a:pt x="2331" y="1268"/>
                </a:lnTo>
                <a:lnTo>
                  <a:pt x="2443" y="1193"/>
                </a:lnTo>
                <a:lnTo>
                  <a:pt x="2573" y="1156"/>
                </a:lnTo>
                <a:lnTo>
                  <a:pt x="2704" y="1138"/>
                </a:lnTo>
                <a:lnTo>
                  <a:pt x="2704" y="933"/>
                </a:lnTo>
                <a:lnTo>
                  <a:pt x="2722" y="858"/>
                </a:lnTo>
                <a:lnTo>
                  <a:pt x="2760" y="802"/>
                </a:lnTo>
                <a:lnTo>
                  <a:pt x="2834" y="746"/>
                </a:lnTo>
                <a:close/>
                <a:moveTo>
                  <a:pt x="2965" y="1"/>
                </a:moveTo>
                <a:lnTo>
                  <a:pt x="2722" y="19"/>
                </a:lnTo>
                <a:lnTo>
                  <a:pt x="2480" y="56"/>
                </a:lnTo>
                <a:lnTo>
                  <a:pt x="2256" y="112"/>
                </a:lnTo>
                <a:lnTo>
                  <a:pt x="2033" y="187"/>
                </a:lnTo>
                <a:lnTo>
                  <a:pt x="1809" y="299"/>
                </a:lnTo>
                <a:lnTo>
                  <a:pt x="1623" y="411"/>
                </a:lnTo>
                <a:lnTo>
                  <a:pt x="1436" y="560"/>
                </a:lnTo>
                <a:lnTo>
                  <a:pt x="1268" y="709"/>
                </a:lnTo>
                <a:lnTo>
                  <a:pt x="1101" y="877"/>
                </a:lnTo>
                <a:lnTo>
                  <a:pt x="970" y="1063"/>
                </a:lnTo>
                <a:lnTo>
                  <a:pt x="840" y="1268"/>
                </a:lnTo>
                <a:lnTo>
                  <a:pt x="747" y="1473"/>
                </a:lnTo>
                <a:lnTo>
                  <a:pt x="653" y="1697"/>
                </a:lnTo>
                <a:lnTo>
                  <a:pt x="597" y="1920"/>
                </a:lnTo>
                <a:lnTo>
                  <a:pt x="560" y="2163"/>
                </a:lnTo>
                <a:lnTo>
                  <a:pt x="560" y="2405"/>
                </a:lnTo>
                <a:lnTo>
                  <a:pt x="560" y="2666"/>
                </a:lnTo>
                <a:lnTo>
                  <a:pt x="597" y="2908"/>
                </a:lnTo>
                <a:lnTo>
                  <a:pt x="653" y="3132"/>
                </a:lnTo>
                <a:lnTo>
                  <a:pt x="747" y="3356"/>
                </a:lnTo>
                <a:lnTo>
                  <a:pt x="840" y="3561"/>
                </a:lnTo>
                <a:lnTo>
                  <a:pt x="970" y="3766"/>
                </a:lnTo>
                <a:lnTo>
                  <a:pt x="1101" y="3952"/>
                </a:lnTo>
                <a:lnTo>
                  <a:pt x="1268" y="4120"/>
                </a:lnTo>
                <a:lnTo>
                  <a:pt x="1436" y="4269"/>
                </a:lnTo>
                <a:lnTo>
                  <a:pt x="1623" y="4418"/>
                </a:lnTo>
                <a:lnTo>
                  <a:pt x="1809" y="4530"/>
                </a:lnTo>
                <a:lnTo>
                  <a:pt x="2033" y="4642"/>
                </a:lnTo>
                <a:lnTo>
                  <a:pt x="2256" y="4716"/>
                </a:lnTo>
                <a:lnTo>
                  <a:pt x="2480" y="4772"/>
                </a:lnTo>
                <a:lnTo>
                  <a:pt x="2722" y="4810"/>
                </a:lnTo>
                <a:lnTo>
                  <a:pt x="2965" y="4828"/>
                </a:lnTo>
                <a:lnTo>
                  <a:pt x="3207" y="4810"/>
                </a:lnTo>
                <a:lnTo>
                  <a:pt x="3449" y="4772"/>
                </a:lnTo>
                <a:lnTo>
                  <a:pt x="3692" y="4716"/>
                </a:lnTo>
                <a:lnTo>
                  <a:pt x="3897" y="4642"/>
                </a:lnTo>
                <a:lnTo>
                  <a:pt x="4120" y="4530"/>
                </a:lnTo>
                <a:lnTo>
                  <a:pt x="4307" y="4418"/>
                </a:lnTo>
                <a:lnTo>
                  <a:pt x="4493" y="4269"/>
                </a:lnTo>
                <a:lnTo>
                  <a:pt x="4680" y="4120"/>
                </a:lnTo>
                <a:lnTo>
                  <a:pt x="4829" y="3952"/>
                </a:lnTo>
                <a:lnTo>
                  <a:pt x="4959" y="3766"/>
                </a:lnTo>
                <a:lnTo>
                  <a:pt x="5090" y="3561"/>
                </a:lnTo>
                <a:lnTo>
                  <a:pt x="5183" y="3356"/>
                </a:lnTo>
                <a:lnTo>
                  <a:pt x="5276" y="3132"/>
                </a:lnTo>
                <a:lnTo>
                  <a:pt x="5332" y="2908"/>
                </a:lnTo>
                <a:lnTo>
                  <a:pt x="5369" y="2666"/>
                </a:lnTo>
                <a:lnTo>
                  <a:pt x="5388" y="2405"/>
                </a:lnTo>
                <a:lnTo>
                  <a:pt x="5369" y="2163"/>
                </a:lnTo>
                <a:lnTo>
                  <a:pt x="5332" y="1920"/>
                </a:lnTo>
                <a:lnTo>
                  <a:pt x="5276" y="1697"/>
                </a:lnTo>
                <a:lnTo>
                  <a:pt x="5183" y="1473"/>
                </a:lnTo>
                <a:lnTo>
                  <a:pt x="5090" y="1268"/>
                </a:lnTo>
                <a:lnTo>
                  <a:pt x="4959" y="1063"/>
                </a:lnTo>
                <a:lnTo>
                  <a:pt x="4829" y="877"/>
                </a:lnTo>
                <a:lnTo>
                  <a:pt x="4680" y="709"/>
                </a:lnTo>
                <a:lnTo>
                  <a:pt x="4493" y="560"/>
                </a:lnTo>
                <a:lnTo>
                  <a:pt x="4307" y="411"/>
                </a:lnTo>
                <a:lnTo>
                  <a:pt x="4120" y="299"/>
                </a:lnTo>
                <a:lnTo>
                  <a:pt x="3897" y="187"/>
                </a:lnTo>
                <a:lnTo>
                  <a:pt x="3692" y="112"/>
                </a:lnTo>
                <a:lnTo>
                  <a:pt x="3449" y="56"/>
                </a:lnTo>
                <a:lnTo>
                  <a:pt x="3207" y="19"/>
                </a:lnTo>
                <a:lnTo>
                  <a:pt x="2965" y="1"/>
                </a:lnTo>
                <a:close/>
                <a:moveTo>
                  <a:pt x="299" y="4083"/>
                </a:moveTo>
                <a:lnTo>
                  <a:pt x="225" y="4101"/>
                </a:lnTo>
                <a:lnTo>
                  <a:pt x="169" y="4139"/>
                </a:lnTo>
                <a:lnTo>
                  <a:pt x="113" y="4195"/>
                </a:lnTo>
                <a:lnTo>
                  <a:pt x="57" y="4250"/>
                </a:lnTo>
                <a:lnTo>
                  <a:pt x="20" y="4306"/>
                </a:lnTo>
                <a:lnTo>
                  <a:pt x="1" y="4381"/>
                </a:lnTo>
                <a:lnTo>
                  <a:pt x="1" y="4455"/>
                </a:lnTo>
                <a:lnTo>
                  <a:pt x="1" y="5574"/>
                </a:lnTo>
                <a:lnTo>
                  <a:pt x="1" y="5648"/>
                </a:lnTo>
                <a:lnTo>
                  <a:pt x="20" y="5704"/>
                </a:lnTo>
                <a:lnTo>
                  <a:pt x="57" y="5779"/>
                </a:lnTo>
                <a:lnTo>
                  <a:pt x="113" y="5835"/>
                </a:lnTo>
                <a:lnTo>
                  <a:pt x="169" y="5872"/>
                </a:lnTo>
                <a:lnTo>
                  <a:pt x="225" y="5909"/>
                </a:lnTo>
                <a:lnTo>
                  <a:pt x="299" y="5928"/>
                </a:lnTo>
                <a:lnTo>
                  <a:pt x="5630" y="5928"/>
                </a:lnTo>
                <a:lnTo>
                  <a:pt x="5705" y="5909"/>
                </a:lnTo>
                <a:lnTo>
                  <a:pt x="5779" y="5872"/>
                </a:lnTo>
                <a:lnTo>
                  <a:pt x="5835" y="5835"/>
                </a:lnTo>
                <a:lnTo>
                  <a:pt x="5873" y="5779"/>
                </a:lnTo>
                <a:lnTo>
                  <a:pt x="5910" y="5704"/>
                </a:lnTo>
                <a:lnTo>
                  <a:pt x="5928" y="5648"/>
                </a:lnTo>
                <a:lnTo>
                  <a:pt x="5928" y="5574"/>
                </a:lnTo>
                <a:lnTo>
                  <a:pt x="5928" y="4455"/>
                </a:lnTo>
                <a:lnTo>
                  <a:pt x="5928" y="4381"/>
                </a:lnTo>
                <a:lnTo>
                  <a:pt x="5910" y="4306"/>
                </a:lnTo>
                <a:lnTo>
                  <a:pt x="5873" y="4250"/>
                </a:lnTo>
                <a:lnTo>
                  <a:pt x="5835" y="4195"/>
                </a:lnTo>
                <a:lnTo>
                  <a:pt x="5779" y="4139"/>
                </a:lnTo>
                <a:lnTo>
                  <a:pt x="5705" y="4101"/>
                </a:lnTo>
                <a:lnTo>
                  <a:pt x="5630" y="4083"/>
                </a:lnTo>
                <a:lnTo>
                  <a:pt x="5183" y="4083"/>
                </a:lnTo>
                <a:lnTo>
                  <a:pt x="4996" y="4288"/>
                </a:lnTo>
                <a:lnTo>
                  <a:pt x="4810" y="4493"/>
                </a:lnTo>
                <a:lnTo>
                  <a:pt x="4586" y="4661"/>
                </a:lnTo>
                <a:lnTo>
                  <a:pt x="4344" y="4828"/>
                </a:lnTo>
                <a:lnTo>
                  <a:pt x="5127" y="4828"/>
                </a:lnTo>
                <a:lnTo>
                  <a:pt x="5164" y="4847"/>
                </a:lnTo>
                <a:lnTo>
                  <a:pt x="5183" y="4884"/>
                </a:lnTo>
                <a:lnTo>
                  <a:pt x="5201" y="4921"/>
                </a:lnTo>
                <a:lnTo>
                  <a:pt x="5201" y="5108"/>
                </a:lnTo>
                <a:lnTo>
                  <a:pt x="5183" y="5145"/>
                </a:lnTo>
                <a:lnTo>
                  <a:pt x="5164" y="5164"/>
                </a:lnTo>
                <a:lnTo>
                  <a:pt x="5127" y="5182"/>
                </a:lnTo>
                <a:lnTo>
                  <a:pt x="5090" y="5201"/>
                </a:lnTo>
                <a:lnTo>
                  <a:pt x="858" y="5201"/>
                </a:lnTo>
                <a:lnTo>
                  <a:pt x="802" y="5182"/>
                </a:lnTo>
                <a:lnTo>
                  <a:pt x="765" y="5164"/>
                </a:lnTo>
                <a:lnTo>
                  <a:pt x="747" y="5145"/>
                </a:lnTo>
                <a:lnTo>
                  <a:pt x="747" y="5108"/>
                </a:lnTo>
                <a:lnTo>
                  <a:pt x="747" y="4921"/>
                </a:lnTo>
                <a:lnTo>
                  <a:pt x="747" y="4884"/>
                </a:lnTo>
                <a:lnTo>
                  <a:pt x="765" y="4847"/>
                </a:lnTo>
                <a:lnTo>
                  <a:pt x="802" y="4828"/>
                </a:lnTo>
                <a:lnTo>
                  <a:pt x="1585" y="4828"/>
                </a:lnTo>
                <a:lnTo>
                  <a:pt x="1343" y="4661"/>
                </a:lnTo>
                <a:lnTo>
                  <a:pt x="1138" y="4493"/>
                </a:lnTo>
                <a:lnTo>
                  <a:pt x="933" y="4288"/>
                </a:lnTo>
                <a:lnTo>
                  <a:pt x="747" y="4083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08" name="Google Shape;47;p7"/>
          <p:cNvGrpSpPr/>
          <p:nvPr/>
        </p:nvGrpSpPr>
        <p:grpSpPr>
          <a:xfrm>
            <a:off x="4718468" y="2975820"/>
            <a:ext cx="629347" cy="584600"/>
            <a:chOff x="2113289" y="2169107"/>
            <a:chExt cx="705671" cy="952499"/>
          </a:xfrm>
          <a:solidFill>
            <a:schemeClr val="tx1"/>
          </a:solidFill>
        </p:grpSpPr>
        <p:sp>
          <p:nvSpPr>
            <p:cNvPr id="109" name="Google Shape;48;p7"/>
            <p:cNvSpPr/>
            <p:nvPr/>
          </p:nvSpPr>
          <p:spPr>
            <a:xfrm>
              <a:off x="2154806" y="2843791"/>
              <a:ext cx="124512" cy="119062"/>
            </a:xfrm>
            <a:custGeom>
              <a:avLst/>
              <a:gdLst/>
              <a:ahLst/>
              <a:cxnLst/>
              <a:rect l="l" t="t" r="r" b="b"/>
              <a:pathLst>
                <a:path w="167693" h="119062" extrusionOk="0">
                  <a:moveTo>
                    <a:pt x="167694" y="59531"/>
                  </a:moveTo>
                  <a:cubicBezTo>
                    <a:pt x="167694" y="92409"/>
                    <a:pt x="130154" y="119063"/>
                    <a:pt x="83847" y="119063"/>
                  </a:cubicBezTo>
                  <a:cubicBezTo>
                    <a:pt x="37540" y="119063"/>
                    <a:pt x="0" y="92409"/>
                    <a:pt x="0" y="59531"/>
                  </a:cubicBezTo>
                  <a:cubicBezTo>
                    <a:pt x="0" y="26653"/>
                    <a:pt x="37540" y="0"/>
                    <a:pt x="83847" y="0"/>
                  </a:cubicBezTo>
                  <a:cubicBezTo>
                    <a:pt x="130154" y="0"/>
                    <a:pt x="167694" y="26653"/>
                    <a:pt x="167694" y="595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0" name="Google Shape;49;p7"/>
            <p:cNvSpPr/>
            <p:nvPr/>
          </p:nvSpPr>
          <p:spPr>
            <a:xfrm>
              <a:off x="2113289" y="2982703"/>
              <a:ext cx="207517" cy="138903"/>
            </a:xfrm>
            <a:custGeom>
              <a:avLst/>
              <a:gdLst/>
              <a:ahLst/>
              <a:cxnLst/>
              <a:rect l="l" t="t" r="r" b="b"/>
              <a:pathLst>
                <a:path w="279484" h="138903" extrusionOk="0">
                  <a:moveTo>
                    <a:pt x="139749" y="0"/>
                  </a:moveTo>
                  <a:cubicBezTo>
                    <a:pt x="62556" y="0"/>
                    <a:pt x="0" y="44406"/>
                    <a:pt x="0" y="99212"/>
                  </a:cubicBezTo>
                  <a:lnTo>
                    <a:pt x="0" y="138903"/>
                  </a:lnTo>
                  <a:lnTo>
                    <a:pt x="279485" y="138903"/>
                  </a:lnTo>
                  <a:lnTo>
                    <a:pt x="279485" y="99212"/>
                  </a:lnTo>
                  <a:cubicBezTo>
                    <a:pt x="279485" y="44406"/>
                    <a:pt x="216929" y="0"/>
                    <a:pt x="13974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1" name="Google Shape;50;p7"/>
            <p:cNvSpPr/>
            <p:nvPr/>
          </p:nvSpPr>
          <p:spPr>
            <a:xfrm>
              <a:off x="2403888" y="2843791"/>
              <a:ext cx="124512" cy="119062"/>
            </a:xfrm>
            <a:custGeom>
              <a:avLst/>
              <a:gdLst/>
              <a:ahLst/>
              <a:cxnLst/>
              <a:rect l="l" t="t" r="r" b="b"/>
              <a:pathLst>
                <a:path w="167693" h="119062" extrusionOk="0">
                  <a:moveTo>
                    <a:pt x="167694" y="59531"/>
                  </a:moveTo>
                  <a:cubicBezTo>
                    <a:pt x="167694" y="92409"/>
                    <a:pt x="130154" y="119063"/>
                    <a:pt x="83847" y="119063"/>
                  </a:cubicBezTo>
                  <a:cubicBezTo>
                    <a:pt x="37539" y="119063"/>
                    <a:pt x="0" y="92409"/>
                    <a:pt x="0" y="59531"/>
                  </a:cubicBezTo>
                  <a:cubicBezTo>
                    <a:pt x="0" y="26653"/>
                    <a:pt x="37539" y="0"/>
                    <a:pt x="83847" y="0"/>
                  </a:cubicBezTo>
                  <a:cubicBezTo>
                    <a:pt x="130154" y="0"/>
                    <a:pt x="167694" y="26653"/>
                    <a:pt x="167694" y="595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2" name="Google Shape;51;p7"/>
            <p:cNvSpPr/>
            <p:nvPr/>
          </p:nvSpPr>
          <p:spPr>
            <a:xfrm>
              <a:off x="2362371" y="2982703"/>
              <a:ext cx="207517" cy="138903"/>
            </a:xfrm>
            <a:custGeom>
              <a:avLst/>
              <a:gdLst/>
              <a:ahLst/>
              <a:cxnLst/>
              <a:rect l="l" t="t" r="r" b="b"/>
              <a:pathLst>
                <a:path w="279484" h="138903" extrusionOk="0">
                  <a:moveTo>
                    <a:pt x="139749" y="0"/>
                  </a:moveTo>
                  <a:cubicBezTo>
                    <a:pt x="62556" y="0"/>
                    <a:pt x="0" y="44406"/>
                    <a:pt x="0" y="99212"/>
                  </a:cubicBezTo>
                  <a:lnTo>
                    <a:pt x="0" y="138903"/>
                  </a:lnTo>
                  <a:lnTo>
                    <a:pt x="279485" y="138903"/>
                  </a:lnTo>
                  <a:lnTo>
                    <a:pt x="279485" y="99212"/>
                  </a:lnTo>
                  <a:cubicBezTo>
                    <a:pt x="279485" y="44406"/>
                    <a:pt x="216929" y="0"/>
                    <a:pt x="13974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3" name="Google Shape;52;p7"/>
            <p:cNvSpPr/>
            <p:nvPr/>
          </p:nvSpPr>
          <p:spPr>
            <a:xfrm>
              <a:off x="2652971" y="2843791"/>
              <a:ext cx="124512" cy="119062"/>
            </a:xfrm>
            <a:custGeom>
              <a:avLst/>
              <a:gdLst/>
              <a:ahLst/>
              <a:cxnLst/>
              <a:rect l="l" t="t" r="r" b="b"/>
              <a:pathLst>
                <a:path w="167693" h="119062" extrusionOk="0">
                  <a:moveTo>
                    <a:pt x="167694" y="59531"/>
                  </a:moveTo>
                  <a:cubicBezTo>
                    <a:pt x="167694" y="92409"/>
                    <a:pt x="130154" y="119063"/>
                    <a:pt x="83847" y="119063"/>
                  </a:cubicBezTo>
                  <a:cubicBezTo>
                    <a:pt x="37540" y="119063"/>
                    <a:pt x="0" y="92409"/>
                    <a:pt x="0" y="59531"/>
                  </a:cubicBezTo>
                  <a:cubicBezTo>
                    <a:pt x="0" y="26653"/>
                    <a:pt x="37540" y="0"/>
                    <a:pt x="83847" y="0"/>
                  </a:cubicBezTo>
                  <a:cubicBezTo>
                    <a:pt x="130154" y="0"/>
                    <a:pt x="167694" y="26653"/>
                    <a:pt x="167694" y="595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4" name="Google Shape;53;p7"/>
            <p:cNvSpPr/>
            <p:nvPr/>
          </p:nvSpPr>
          <p:spPr>
            <a:xfrm>
              <a:off x="2611453" y="2982703"/>
              <a:ext cx="207507" cy="138903"/>
            </a:xfrm>
            <a:custGeom>
              <a:avLst/>
              <a:gdLst/>
              <a:ahLst/>
              <a:cxnLst/>
              <a:rect l="l" t="t" r="r" b="b"/>
              <a:pathLst>
                <a:path w="279471" h="138903" extrusionOk="0">
                  <a:moveTo>
                    <a:pt x="139749" y="0"/>
                  </a:moveTo>
                  <a:cubicBezTo>
                    <a:pt x="62556" y="0"/>
                    <a:pt x="0" y="44406"/>
                    <a:pt x="0" y="99212"/>
                  </a:cubicBezTo>
                  <a:lnTo>
                    <a:pt x="0" y="138903"/>
                  </a:lnTo>
                  <a:lnTo>
                    <a:pt x="279472" y="138903"/>
                  </a:lnTo>
                  <a:lnTo>
                    <a:pt x="279472" y="99212"/>
                  </a:lnTo>
                  <a:cubicBezTo>
                    <a:pt x="279485" y="44406"/>
                    <a:pt x="216929" y="0"/>
                    <a:pt x="13974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5" name="Google Shape;54;p7"/>
            <p:cNvSpPr/>
            <p:nvPr/>
          </p:nvSpPr>
          <p:spPr>
            <a:xfrm>
              <a:off x="2154806" y="2169107"/>
              <a:ext cx="622562" cy="635003"/>
            </a:xfrm>
            <a:custGeom>
              <a:avLst/>
              <a:gdLst/>
              <a:ahLst/>
              <a:cxnLst/>
              <a:rect l="l" t="t" r="r" b="b"/>
              <a:pathLst>
                <a:path w="838468" h="635003" extrusionOk="0">
                  <a:moveTo>
                    <a:pt x="726664" y="635003"/>
                  </a:moveTo>
                  <a:cubicBezTo>
                    <a:pt x="735236" y="635003"/>
                    <a:pt x="743513" y="632212"/>
                    <a:pt x="748880" y="627212"/>
                  </a:cubicBezTo>
                  <a:cubicBezTo>
                    <a:pt x="756137" y="620468"/>
                    <a:pt x="756540" y="611210"/>
                    <a:pt x="749926" y="604152"/>
                  </a:cubicBezTo>
                  <a:cubicBezTo>
                    <a:pt x="749483" y="603666"/>
                    <a:pt x="710632" y="561832"/>
                    <a:pt x="700919" y="515941"/>
                  </a:cubicBezTo>
                  <a:lnTo>
                    <a:pt x="754622" y="515941"/>
                  </a:lnTo>
                  <a:cubicBezTo>
                    <a:pt x="800851" y="515941"/>
                    <a:pt x="838468" y="489233"/>
                    <a:pt x="838468" y="456409"/>
                  </a:cubicBezTo>
                  <a:lnTo>
                    <a:pt x="838468" y="59531"/>
                  </a:lnTo>
                  <a:cubicBezTo>
                    <a:pt x="838468" y="26708"/>
                    <a:pt x="800851" y="0"/>
                    <a:pt x="754622" y="0"/>
                  </a:cubicBezTo>
                  <a:lnTo>
                    <a:pt x="83847" y="0"/>
                  </a:lnTo>
                  <a:cubicBezTo>
                    <a:pt x="37617" y="0"/>
                    <a:pt x="0" y="26708"/>
                    <a:pt x="0" y="59531"/>
                  </a:cubicBezTo>
                  <a:lnTo>
                    <a:pt x="0" y="456409"/>
                  </a:lnTo>
                  <a:cubicBezTo>
                    <a:pt x="0" y="489242"/>
                    <a:pt x="37617" y="515941"/>
                    <a:pt x="83847" y="515941"/>
                  </a:cubicBezTo>
                  <a:lnTo>
                    <a:pt x="137522" y="515941"/>
                  </a:lnTo>
                  <a:cubicBezTo>
                    <a:pt x="127769" y="561661"/>
                    <a:pt x="88958" y="603704"/>
                    <a:pt x="88515" y="604180"/>
                  </a:cubicBezTo>
                  <a:cubicBezTo>
                    <a:pt x="81928" y="611229"/>
                    <a:pt x="82344" y="620478"/>
                    <a:pt x="89616" y="627212"/>
                  </a:cubicBezTo>
                  <a:cubicBezTo>
                    <a:pt x="95022" y="632212"/>
                    <a:pt x="103286" y="635003"/>
                    <a:pt x="111805" y="635003"/>
                  </a:cubicBezTo>
                  <a:cubicBezTo>
                    <a:pt x="114756" y="635003"/>
                    <a:pt x="117721" y="634670"/>
                    <a:pt x="120632" y="633965"/>
                  </a:cubicBezTo>
                  <a:cubicBezTo>
                    <a:pt x="127689" y="632308"/>
                    <a:pt x="281578" y="594912"/>
                    <a:pt x="304491" y="515941"/>
                  </a:cubicBezTo>
                  <a:lnTo>
                    <a:pt x="343182" y="515941"/>
                  </a:lnTo>
                  <a:lnTo>
                    <a:pt x="392712" y="621440"/>
                  </a:lnTo>
                  <a:cubicBezTo>
                    <a:pt x="396508" y="629536"/>
                    <a:pt x="407174" y="635003"/>
                    <a:pt x="419221" y="635003"/>
                  </a:cubicBezTo>
                  <a:cubicBezTo>
                    <a:pt x="431268" y="635003"/>
                    <a:pt x="441933" y="629536"/>
                    <a:pt x="445743" y="621440"/>
                  </a:cubicBezTo>
                  <a:lnTo>
                    <a:pt x="495260" y="515941"/>
                  </a:lnTo>
                  <a:lnTo>
                    <a:pt x="533829" y="515941"/>
                  </a:lnTo>
                  <a:cubicBezTo>
                    <a:pt x="556703" y="594951"/>
                    <a:pt x="710753" y="632317"/>
                    <a:pt x="717823" y="633965"/>
                  </a:cubicBezTo>
                  <a:cubicBezTo>
                    <a:pt x="720734" y="634670"/>
                    <a:pt x="723726" y="635003"/>
                    <a:pt x="726664" y="635003"/>
                  </a:cubicBezTo>
                  <a:close/>
                  <a:moveTo>
                    <a:pt x="586928" y="496091"/>
                  </a:moveTo>
                  <a:cubicBezTo>
                    <a:pt x="586928" y="485127"/>
                    <a:pt x="574398" y="476250"/>
                    <a:pt x="558970" y="476250"/>
                  </a:cubicBezTo>
                  <a:lnTo>
                    <a:pt x="475123" y="476250"/>
                  </a:lnTo>
                  <a:cubicBezTo>
                    <a:pt x="463089" y="476250"/>
                    <a:pt x="452437" y="481717"/>
                    <a:pt x="448614" y="489823"/>
                  </a:cubicBezTo>
                  <a:lnTo>
                    <a:pt x="419234" y="552402"/>
                  </a:lnTo>
                  <a:lnTo>
                    <a:pt x="389854" y="489823"/>
                  </a:lnTo>
                  <a:cubicBezTo>
                    <a:pt x="385950" y="481508"/>
                    <a:pt x="375044" y="476336"/>
                    <a:pt x="363345" y="476345"/>
                  </a:cubicBezTo>
                  <a:lnTo>
                    <a:pt x="363345" y="476250"/>
                  </a:lnTo>
                  <a:lnTo>
                    <a:pt x="279485" y="476250"/>
                  </a:lnTo>
                  <a:cubicBezTo>
                    <a:pt x="264057" y="476250"/>
                    <a:pt x="251541" y="485127"/>
                    <a:pt x="251541" y="496091"/>
                  </a:cubicBezTo>
                  <a:cubicBezTo>
                    <a:pt x="251541" y="527847"/>
                    <a:pt x="213199" y="553945"/>
                    <a:pt x="173543" y="571900"/>
                  </a:cubicBezTo>
                  <a:cubicBezTo>
                    <a:pt x="185536" y="549821"/>
                    <a:pt x="195652" y="523142"/>
                    <a:pt x="195652" y="496091"/>
                  </a:cubicBezTo>
                  <a:cubicBezTo>
                    <a:pt x="195652" y="485127"/>
                    <a:pt x="183135" y="476250"/>
                    <a:pt x="167707" y="476250"/>
                  </a:cubicBezTo>
                  <a:lnTo>
                    <a:pt x="83860" y="476250"/>
                  </a:lnTo>
                  <a:cubicBezTo>
                    <a:pt x="68446" y="476250"/>
                    <a:pt x="55916" y="467363"/>
                    <a:pt x="55916" y="456409"/>
                  </a:cubicBezTo>
                  <a:lnTo>
                    <a:pt x="55916" y="59531"/>
                  </a:lnTo>
                  <a:cubicBezTo>
                    <a:pt x="55916" y="48578"/>
                    <a:pt x="68459" y="39691"/>
                    <a:pt x="83860" y="39691"/>
                  </a:cubicBezTo>
                  <a:lnTo>
                    <a:pt x="754635" y="39691"/>
                  </a:lnTo>
                  <a:cubicBezTo>
                    <a:pt x="770036" y="39691"/>
                    <a:pt x="782593" y="48578"/>
                    <a:pt x="782593" y="59531"/>
                  </a:cubicBezTo>
                  <a:lnTo>
                    <a:pt x="782593" y="456409"/>
                  </a:lnTo>
                  <a:cubicBezTo>
                    <a:pt x="782593" y="467363"/>
                    <a:pt x="770036" y="476250"/>
                    <a:pt x="754635" y="476250"/>
                  </a:cubicBezTo>
                  <a:lnTo>
                    <a:pt x="670788" y="476250"/>
                  </a:lnTo>
                  <a:cubicBezTo>
                    <a:pt x="655360" y="476250"/>
                    <a:pt x="642830" y="485127"/>
                    <a:pt x="642830" y="496091"/>
                  </a:cubicBezTo>
                  <a:cubicBezTo>
                    <a:pt x="642830" y="523065"/>
                    <a:pt x="652919" y="549650"/>
                    <a:pt x="664845" y="571710"/>
                  </a:cubicBezTo>
                  <a:cubicBezTo>
                    <a:pt x="626517" y="554584"/>
                    <a:pt x="586928" y="528933"/>
                    <a:pt x="586928" y="49609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6" name="Google Shape;55;p7"/>
            <p:cNvSpPr/>
            <p:nvPr/>
          </p:nvSpPr>
          <p:spPr>
            <a:xfrm>
              <a:off x="2383135" y="2327860"/>
              <a:ext cx="166030" cy="198434"/>
            </a:xfrm>
            <a:custGeom>
              <a:avLst/>
              <a:gdLst/>
              <a:ahLst/>
              <a:cxnLst/>
              <a:rect l="l" t="t" r="r" b="b"/>
              <a:pathLst>
                <a:path w="223609" h="198434" extrusionOk="0">
                  <a:moveTo>
                    <a:pt x="111791" y="0"/>
                  </a:moveTo>
                  <a:cubicBezTo>
                    <a:pt x="50053" y="0"/>
                    <a:pt x="0" y="35538"/>
                    <a:pt x="0" y="79372"/>
                  </a:cubicBezTo>
                  <a:cubicBezTo>
                    <a:pt x="0" y="108671"/>
                    <a:pt x="21586" y="125730"/>
                    <a:pt x="40783" y="149419"/>
                  </a:cubicBezTo>
                  <a:cubicBezTo>
                    <a:pt x="47934" y="158258"/>
                    <a:pt x="55902" y="178584"/>
                    <a:pt x="55902" y="188509"/>
                  </a:cubicBezTo>
                  <a:cubicBezTo>
                    <a:pt x="55902" y="193986"/>
                    <a:pt x="62154" y="198434"/>
                    <a:pt x="69881" y="198434"/>
                  </a:cubicBezTo>
                  <a:lnTo>
                    <a:pt x="153728" y="198434"/>
                  </a:lnTo>
                  <a:cubicBezTo>
                    <a:pt x="161442" y="198434"/>
                    <a:pt x="167694" y="193986"/>
                    <a:pt x="167694" y="188509"/>
                  </a:cubicBezTo>
                  <a:cubicBezTo>
                    <a:pt x="167694" y="178584"/>
                    <a:pt x="175676" y="158248"/>
                    <a:pt x="182826" y="149419"/>
                  </a:cubicBezTo>
                  <a:cubicBezTo>
                    <a:pt x="202024" y="125730"/>
                    <a:pt x="223609" y="108671"/>
                    <a:pt x="223609" y="79372"/>
                  </a:cubicBezTo>
                  <a:cubicBezTo>
                    <a:pt x="223583" y="35538"/>
                    <a:pt x="173516" y="0"/>
                    <a:pt x="11179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7" name="Google Shape;56;p7"/>
            <p:cNvSpPr/>
            <p:nvPr/>
          </p:nvSpPr>
          <p:spPr>
            <a:xfrm>
              <a:off x="2424642" y="2546135"/>
              <a:ext cx="83005" cy="19850"/>
            </a:xfrm>
            <a:custGeom>
              <a:avLst/>
              <a:gdLst/>
              <a:ahLst/>
              <a:cxnLst/>
              <a:rect l="l" t="t" r="r" b="b"/>
              <a:pathLst>
                <a:path w="111791" h="19850" extrusionOk="0">
                  <a:moveTo>
                    <a:pt x="97826" y="0"/>
                  </a:moveTo>
                  <a:lnTo>
                    <a:pt x="13979" y="0"/>
                  </a:lnTo>
                  <a:cubicBezTo>
                    <a:pt x="6265" y="0"/>
                    <a:pt x="0" y="4439"/>
                    <a:pt x="0" y="9925"/>
                  </a:cubicBezTo>
                  <a:cubicBezTo>
                    <a:pt x="0" y="15411"/>
                    <a:pt x="6252" y="19850"/>
                    <a:pt x="13979" y="19850"/>
                  </a:cubicBezTo>
                  <a:lnTo>
                    <a:pt x="97826" y="19850"/>
                  </a:lnTo>
                  <a:cubicBezTo>
                    <a:pt x="105540" y="19850"/>
                    <a:pt x="111791" y="15411"/>
                    <a:pt x="111791" y="9925"/>
                  </a:cubicBezTo>
                  <a:cubicBezTo>
                    <a:pt x="111791" y="4439"/>
                    <a:pt x="105540" y="0"/>
                    <a:pt x="978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8" name="Google Shape;57;p7"/>
            <p:cNvSpPr/>
            <p:nvPr/>
          </p:nvSpPr>
          <p:spPr>
            <a:xfrm>
              <a:off x="2440204" y="2585825"/>
              <a:ext cx="51876" cy="19850"/>
            </a:xfrm>
            <a:custGeom>
              <a:avLst/>
              <a:gdLst/>
              <a:ahLst/>
              <a:cxnLst/>
              <a:rect l="l" t="t" r="r" b="b"/>
              <a:pathLst>
                <a:path w="69867" h="19850" extrusionOk="0">
                  <a:moveTo>
                    <a:pt x="55902" y="0"/>
                  </a:moveTo>
                  <a:lnTo>
                    <a:pt x="13979" y="0"/>
                  </a:lnTo>
                  <a:cubicBezTo>
                    <a:pt x="6265" y="0"/>
                    <a:pt x="0" y="4448"/>
                    <a:pt x="0" y="9925"/>
                  </a:cubicBezTo>
                  <a:cubicBezTo>
                    <a:pt x="0" y="15402"/>
                    <a:pt x="6252" y="19850"/>
                    <a:pt x="13979" y="19850"/>
                  </a:cubicBezTo>
                  <a:lnTo>
                    <a:pt x="55902" y="19850"/>
                  </a:lnTo>
                  <a:cubicBezTo>
                    <a:pt x="63616" y="19850"/>
                    <a:pt x="69868" y="15402"/>
                    <a:pt x="69868" y="9925"/>
                  </a:cubicBezTo>
                  <a:cubicBezTo>
                    <a:pt x="69868" y="4448"/>
                    <a:pt x="63616" y="0"/>
                    <a:pt x="5590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9" name="Google Shape;58;p7"/>
            <p:cNvSpPr/>
            <p:nvPr/>
          </p:nvSpPr>
          <p:spPr>
            <a:xfrm>
              <a:off x="2455777" y="2248478"/>
              <a:ext cx="20758" cy="59531"/>
            </a:xfrm>
            <a:custGeom>
              <a:avLst/>
              <a:gdLst/>
              <a:ahLst/>
              <a:cxnLst/>
              <a:rect l="l" t="t" r="r" b="b"/>
              <a:pathLst>
                <a:path w="27957" h="59531" extrusionOk="0">
                  <a:moveTo>
                    <a:pt x="13979" y="59531"/>
                  </a:moveTo>
                  <a:cubicBezTo>
                    <a:pt x="21693" y="59531"/>
                    <a:pt x="27958" y="55083"/>
                    <a:pt x="27958" y="49606"/>
                  </a:cubicBezTo>
                  <a:lnTo>
                    <a:pt x="27958" y="9925"/>
                  </a:lnTo>
                  <a:cubicBezTo>
                    <a:pt x="27958" y="4448"/>
                    <a:pt x="21706" y="0"/>
                    <a:pt x="13979" y="0"/>
                  </a:cubicBezTo>
                  <a:cubicBezTo>
                    <a:pt x="6252" y="0"/>
                    <a:pt x="0" y="4448"/>
                    <a:pt x="0" y="9925"/>
                  </a:cubicBezTo>
                  <a:lnTo>
                    <a:pt x="0" y="49616"/>
                  </a:lnTo>
                  <a:cubicBezTo>
                    <a:pt x="0" y="55093"/>
                    <a:pt x="6252" y="59531"/>
                    <a:pt x="13979" y="595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0" name="Google Shape;59;p7"/>
            <p:cNvSpPr/>
            <p:nvPr/>
          </p:nvSpPr>
          <p:spPr>
            <a:xfrm>
              <a:off x="2300091" y="2397306"/>
              <a:ext cx="62266" cy="19850"/>
            </a:xfrm>
            <a:custGeom>
              <a:avLst/>
              <a:gdLst/>
              <a:ahLst/>
              <a:cxnLst/>
              <a:rect l="l" t="t" r="r" b="b"/>
              <a:pathLst>
                <a:path w="83860" h="19850" extrusionOk="0">
                  <a:moveTo>
                    <a:pt x="69881" y="0"/>
                  </a:moveTo>
                  <a:lnTo>
                    <a:pt x="13979" y="0"/>
                  </a:lnTo>
                  <a:cubicBezTo>
                    <a:pt x="6265" y="0"/>
                    <a:pt x="0" y="4439"/>
                    <a:pt x="0" y="9925"/>
                  </a:cubicBezTo>
                  <a:cubicBezTo>
                    <a:pt x="0" y="15411"/>
                    <a:pt x="6252" y="19850"/>
                    <a:pt x="13979" y="19850"/>
                  </a:cubicBezTo>
                  <a:lnTo>
                    <a:pt x="69881" y="19850"/>
                  </a:lnTo>
                  <a:cubicBezTo>
                    <a:pt x="77595" y="19850"/>
                    <a:pt x="83860" y="15402"/>
                    <a:pt x="83860" y="9925"/>
                  </a:cubicBezTo>
                  <a:cubicBezTo>
                    <a:pt x="83860" y="4448"/>
                    <a:pt x="77595" y="0"/>
                    <a:pt x="6988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1" name="Google Shape;60;p7"/>
            <p:cNvSpPr/>
            <p:nvPr/>
          </p:nvSpPr>
          <p:spPr>
            <a:xfrm>
              <a:off x="2341615" y="2288167"/>
              <a:ext cx="50091" cy="47903"/>
            </a:xfrm>
            <a:custGeom>
              <a:avLst/>
              <a:gdLst/>
              <a:ahLst/>
              <a:cxnLst/>
              <a:rect l="l" t="t" r="r" b="b"/>
              <a:pathLst>
                <a:path w="67463" h="47903" extrusionOk="0">
                  <a:moveTo>
                    <a:pt x="63378" y="30968"/>
                  </a:moveTo>
                  <a:lnTo>
                    <a:pt x="23856" y="2908"/>
                  </a:lnTo>
                  <a:cubicBezTo>
                    <a:pt x="18396" y="-969"/>
                    <a:pt x="9555" y="-969"/>
                    <a:pt x="4095" y="2908"/>
                  </a:cubicBezTo>
                  <a:cubicBezTo>
                    <a:pt x="-1365" y="6784"/>
                    <a:pt x="-1365" y="13061"/>
                    <a:pt x="4095" y="16938"/>
                  </a:cubicBezTo>
                  <a:lnTo>
                    <a:pt x="43617" y="44998"/>
                  </a:lnTo>
                  <a:cubicBezTo>
                    <a:pt x="46354" y="46942"/>
                    <a:pt x="49936" y="47904"/>
                    <a:pt x="53504" y="47904"/>
                  </a:cubicBezTo>
                  <a:cubicBezTo>
                    <a:pt x="57073" y="47904"/>
                    <a:pt x="60655" y="46932"/>
                    <a:pt x="63378" y="44998"/>
                  </a:cubicBezTo>
                  <a:cubicBezTo>
                    <a:pt x="68825" y="41122"/>
                    <a:pt x="68825" y="34845"/>
                    <a:pt x="63378" y="3096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2" name="Google Shape;61;p7"/>
            <p:cNvSpPr/>
            <p:nvPr/>
          </p:nvSpPr>
          <p:spPr>
            <a:xfrm>
              <a:off x="2540589" y="2288167"/>
              <a:ext cx="50092" cy="47903"/>
            </a:xfrm>
            <a:custGeom>
              <a:avLst/>
              <a:gdLst/>
              <a:ahLst/>
              <a:cxnLst/>
              <a:rect l="l" t="t" r="r" b="b"/>
              <a:pathLst>
                <a:path w="67464" h="47903" extrusionOk="0">
                  <a:moveTo>
                    <a:pt x="63381" y="2908"/>
                  </a:moveTo>
                  <a:cubicBezTo>
                    <a:pt x="57921" y="-969"/>
                    <a:pt x="49081" y="-969"/>
                    <a:pt x="43607" y="2908"/>
                  </a:cubicBezTo>
                  <a:lnTo>
                    <a:pt x="4085" y="30968"/>
                  </a:lnTo>
                  <a:cubicBezTo>
                    <a:pt x="-1362" y="34845"/>
                    <a:pt x="-1362" y="41122"/>
                    <a:pt x="4085" y="44998"/>
                  </a:cubicBezTo>
                  <a:cubicBezTo>
                    <a:pt x="6822" y="46942"/>
                    <a:pt x="10404" y="47904"/>
                    <a:pt x="13959" y="47904"/>
                  </a:cubicBezTo>
                  <a:cubicBezTo>
                    <a:pt x="17541" y="47904"/>
                    <a:pt x="21109" y="46932"/>
                    <a:pt x="23846" y="44998"/>
                  </a:cubicBezTo>
                  <a:lnTo>
                    <a:pt x="63368" y="16938"/>
                  </a:lnTo>
                  <a:cubicBezTo>
                    <a:pt x="68828" y="13061"/>
                    <a:pt x="68828" y="6784"/>
                    <a:pt x="63381" y="290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3" name="Google Shape;62;p7"/>
            <p:cNvSpPr/>
            <p:nvPr/>
          </p:nvSpPr>
          <p:spPr>
            <a:xfrm>
              <a:off x="2569936" y="2397306"/>
              <a:ext cx="62256" cy="19850"/>
            </a:xfrm>
            <a:custGeom>
              <a:avLst/>
              <a:gdLst/>
              <a:ahLst/>
              <a:cxnLst/>
              <a:rect l="l" t="t" r="r" b="b"/>
              <a:pathLst>
                <a:path w="83846" h="19850" extrusionOk="0">
                  <a:moveTo>
                    <a:pt x="69881" y="0"/>
                  </a:moveTo>
                  <a:lnTo>
                    <a:pt x="13992" y="0"/>
                  </a:lnTo>
                  <a:cubicBezTo>
                    <a:pt x="6265" y="0"/>
                    <a:pt x="0" y="4439"/>
                    <a:pt x="0" y="9925"/>
                  </a:cubicBezTo>
                  <a:cubicBezTo>
                    <a:pt x="0" y="15411"/>
                    <a:pt x="6265" y="19850"/>
                    <a:pt x="13992" y="19850"/>
                  </a:cubicBezTo>
                  <a:lnTo>
                    <a:pt x="69881" y="19850"/>
                  </a:lnTo>
                  <a:cubicBezTo>
                    <a:pt x="77595" y="19850"/>
                    <a:pt x="83847" y="15411"/>
                    <a:pt x="83847" y="9925"/>
                  </a:cubicBezTo>
                  <a:cubicBezTo>
                    <a:pt x="83847" y="4439"/>
                    <a:pt x="77595" y="0"/>
                    <a:pt x="6988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35" name="Rectángulo 134"/>
          <p:cNvSpPr/>
          <p:nvPr/>
        </p:nvSpPr>
        <p:spPr>
          <a:xfrm>
            <a:off x="7472297" y="1122621"/>
            <a:ext cx="1383712" cy="3103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2700" marR="28862">
              <a:lnSpc>
                <a:spcPts val="1660"/>
              </a:lnSpc>
              <a:spcBef>
                <a:spcPts val="83"/>
              </a:spcBef>
            </a:pPr>
            <a:r>
              <a:rPr lang="es-EC" sz="1600" dirty="0">
                <a:solidFill>
                  <a:srgbClr val="6E6E7C"/>
                </a:solidFill>
                <a:latin typeface="Agency FB" panose="020B0503020202020204" pitchFamily="34" charset="0"/>
                <a:cs typeface="Century Gothic"/>
              </a:rPr>
              <a:t>Gestión ambiental</a:t>
            </a:r>
          </a:p>
        </p:txBody>
      </p:sp>
      <p:sp>
        <p:nvSpPr>
          <p:cNvPr id="136" name="Rectángulo 135"/>
          <p:cNvSpPr/>
          <p:nvPr/>
        </p:nvSpPr>
        <p:spPr>
          <a:xfrm>
            <a:off x="8890931" y="2533795"/>
            <a:ext cx="3087319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>
              <a:lnSpc>
                <a:spcPts val="1800"/>
              </a:lnSpc>
              <a:spcBef>
                <a:spcPts val="6"/>
              </a:spcBef>
            </a:pPr>
            <a:r>
              <a:rPr lang="es-EC" sz="1600" dirty="0">
                <a:solidFill>
                  <a:srgbClr val="C0CF39"/>
                </a:solidFill>
                <a:latin typeface="Agency FB" panose="020B0503020202020204" pitchFamily="34" charset="0"/>
                <a:cs typeface="Century Gothic"/>
              </a:rPr>
              <a:t>Fomento y desarrollo productivo</a:t>
            </a:r>
          </a:p>
        </p:txBody>
      </p:sp>
      <p:sp>
        <p:nvSpPr>
          <p:cNvPr id="137" name="Rectángulo 136"/>
          <p:cNvSpPr/>
          <p:nvPr/>
        </p:nvSpPr>
        <p:spPr>
          <a:xfrm>
            <a:off x="7535268" y="5976217"/>
            <a:ext cx="1223412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2700" marR="28862">
              <a:lnSpc>
                <a:spcPts val="1800"/>
              </a:lnSpc>
            </a:pPr>
            <a:r>
              <a:rPr lang="es-EC" sz="1600" dirty="0">
                <a:solidFill>
                  <a:srgbClr val="6E6E7C"/>
                </a:solidFill>
                <a:latin typeface="Agency FB" panose="020B0503020202020204" pitchFamily="34" charset="0"/>
                <a:cs typeface="Century Gothic"/>
              </a:rPr>
              <a:t>Riego y drenaje</a:t>
            </a:r>
          </a:p>
        </p:txBody>
      </p:sp>
      <p:sp>
        <p:nvSpPr>
          <p:cNvPr id="138" name="Rectángulo 137"/>
          <p:cNvSpPr/>
          <p:nvPr/>
        </p:nvSpPr>
        <p:spPr>
          <a:xfrm>
            <a:off x="8899408" y="4516794"/>
            <a:ext cx="750526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2700" marR="28862">
              <a:lnSpc>
                <a:spcPts val="1800"/>
              </a:lnSpc>
            </a:pPr>
            <a:r>
              <a:rPr lang="es-EC" sz="1600" dirty="0">
                <a:solidFill>
                  <a:srgbClr val="6E6E7C"/>
                </a:solidFill>
                <a:latin typeface="Agency FB" panose="020B0503020202020204" pitchFamily="34" charset="0"/>
                <a:cs typeface="Century Gothic"/>
              </a:rPr>
              <a:t>Turismo</a:t>
            </a:r>
          </a:p>
        </p:txBody>
      </p:sp>
      <p:sp>
        <p:nvSpPr>
          <p:cNvPr id="139" name="Rectángulo 138"/>
          <p:cNvSpPr/>
          <p:nvPr/>
        </p:nvSpPr>
        <p:spPr>
          <a:xfrm>
            <a:off x="2564030" y="5970958"/>
            <a:ext cx="2142012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marR="28862">
              <a:lnSpc>
                <a:spcPts val="1800"/>
              </a:lnSpc>
            </a:pPr>
            <a:r>
              <a:rPr lang="es-EC" sz="1600" dirty="0">
                <a:solidFill>
                  <a:srgbClr val="6E6E7C"/>
                </a:solidFill>
                <a:latin typeface="Agency FB" panose="020B0503020202020204" pitchFamily="34" charset="0"/>
                <a:cs typeface="Century Gothic"/>
              </a:rPr>
              <a:t>Cooperación internacional</a:t>
            </a:r>
          </a:p>
        </p:txBody>
      </p:sp>
      <p:sp>
        <p:nvSpPr>
          <p:cNvPr id="140" name="Rectángulo 139"/>
          <p:cNvSpPr/>
          <p:nvPr/>
        </p:nvSpPr>
        <p:spPr>
          <a:xfrm>
            <a:off x="1827184" y="4503321"/>
            <a:ext cx="1375698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2700" marR="28862">
              <a:lnSpc>
                <a:spcPts val="1805"/>
              </a:lnSpc>
              <a:spcBef>
                <a:spcPts val="0"/>
              </a:spcBef>
            </a:pPr>
            <a:r>
              <a:rPr lang="es-EC" sz="1600" dirty="0">
                <a:solidFill>
                  <a:srgbClr val="6E6E7C"/>
                </a:solidFill>
                <a:latin typeface="Agency FB" panose="020B0503020202020204" pitchFamily="34" charset="0"/>
                <a:cs typeface="Century Gothic"/>
              </a:rPr>
              <a:t>Ingresos y gastos</a:t>
            </a:r>
          </a:p>
        </p:txBody>
      </p:sp>
      <p:sp>
        <p:nvSpPr>
          <p:cNvPr id="141" name="Rectángulo 140"/>
          <p:cNvSpPr/>
          <p:nvPr/>
        </p:nvSpPr>
        <p:spPr>
          <a:xfrm>
            <a:off x="1850366" y="2522191"/>
            <a:ext cx="1891091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marR="28862">
              <a:lnSpc>
                <a:spcPts val="1800"/>
              </a:lnSpc>
            </a:pPr>
            <a:r>
              <a:rPr lang="es-EC" sz="1600" dirty="0">
                <a:solidFill>
                  <a:srgbClr val="6E6E7C"/>
                </a:solidFill>
                <a:latin typeface="Agency FB" panose="020B0503020202020204" pitchFamily="34" charset="0"/>
                <a:cs typeface="Century Gothic"/>
              </a:rPr>
              <a:t>Gestión de riesgos</a:t>
            </a:r>
          </a:p>
        </p:txBody>
      </p:sp>
      <p:sp>
        <p:nvSpPr>
          <p:cNvPr id="142" name="Rectángulo 141"/>
          <p:cNvSpPr/>
          <p:nvPr/>
        </p:nvSpPr>
        <p:spPr>
          <a:xfrm>
            <a:off x="3969861" y="1104873"/>
            <a:ext cx="724878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2700" marR="28862">
              <a:lnSpc>
                <a:spcPts val="1800"/>
              </a:lnSpc>
            </a:pPr>
            <a:r>
              <a:rPr lang="es-EC" sz="1600" dirty="0" smtClean="0">
                <a:solidFill>
                  <a:srgbClr val="6E6E7C"/>
                </a:solidFill>
                <a:latin typeface="Agency FB" panose="020B0503020202020204" pitchFamily="34" charset="0"/>
                <a:cs typeface="Century Gothic"/>
              </a:rPr>
              <a:t>Vialidad</a:t>
            </a:r>
            <a:endParaRPr lang="es-EC" sz="1600" dirty="0">
              <a:solidFill>
                <a:srgbClr val="6E6E7C"/>
              </a:solidFill>
              <a:latin typeface="Agency FB" panose="020B0503020202020204" pitchFamily="34" charset="0"/>
              <a:cs typeface="Century Gothic"/>
            </a:endParaRPr>
          </a:p>
        </p:txBody>
      </p:sp>
      <p:pic>
        <p:nvPicPr>
          <p:cNvPr id="144" name="Imagen 14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2743" y="4570492"/>
            <a:ext cx="511987" cy="511987"/>
          </a:xfrm>
          <a:prstGeom prst="rect">
            <a:avLst/>
          </a:prstGeom>
        </p:spPr>
      </p:pic>
      <p:sp>
        <p:nvSpPr>
          <p:cNvPr id="147" name="Título 1"/>
          <p:cNvSpPr>
            <a:spLocks noGrp="1"/>
          </p:cNvSpPr>
          <p:nvPr>
            <p:ph type="title"/>
          </p:nvPr>
        </p:nvSpPr>
        <p:spPr>
          <a:xfrm>
            <a:off x="4627746" y="320185"/>
            <a:ext cx="2696571" cy="424732"/>
          </a:xfrm>
        </p:spPr>
        <p:txBody>
          <a:bodyPr wrap="none">
            <a:spAutoFit/>
          </a:bodyPr>
          <a:lstStyle/>
          <a:p>
            <a:pPr algn="ctr"/>
            <a:r>
              <a:rPr lang="es-EC" sz="2400" dirty="0">
                <a:solidFill>
                  <a:srgbClr val="C0CF39"/>
                </a:solidFill>
                <a:latin typeface="Agency FB" panose="020B0503020202020204" pitchFamily="34" charset="0"/>
                <a:ea typeface="+mn-ea"/>
                <a:cs typeface="+mn-cs"/>
              </a:rPr>
              <a:t>Temáticas Investigadas </a:t>
            </a:r>
          </a:p>
        </p:txBody>
      </p:sp>
      <p:sp>
        <p:nvSpPr>
          <p:cNvPr id="148" name="Rectángulo 147"/>
          <p:cNvSpPr/>
          <p:nvPr/>
        </p:nvSpPr>
        <p:spPr>
          <a:xfrm>
            <a:off x="7006713" y="1026584"/>
            <a:ext cx="35458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C" sz="2400" b="1" dirty="0">
                <a:solidFill>
                  <a:srgbClr val="C0CF39"/>
                </a:solidFill>
              </a:rPr>
              <a:t>1</a:t>
            </a:r>
          </a:p>
        </p:txBody>
      </p:sp>
      <p:sp>
        <p:nvSpPr>
          <p:cNvPr id="149" name="Rectángulo 148"/>
          <p:cNvSpPr/>
          <p:nvPr/>
        </p:nvSpPr>
        <p:spPr>
          <a:xfrm>
            <a:off x="8411829" y="2463245"/>
            <a:ext cx="357790" cy="461665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/>
          <a:p>
            <a:r>
              <a:rPr lang="es-EC" sz="2400" b="1" dirty="0" smtClean="0">
                <a:solidFill>
                  <a:srgbClr val="C0CF39"/>
                </a:solidFill>
              </a:rPr>
              <a:t>2</a:t>
            </a:r>
            <a:endParaRPr lang="es-EC" sz="2400" b="1" dirty="0">
              <a:solidFill>
                <a:srgbClr val="C0CF39"/>
              </a:solidFill>
            </a:endParaRPr>
          </a:p>
        </p:txBody>
      </p:sp>
      <p:sp>
        <p:nvSpPr>
          <p:cNvPr id="150" name="Rectángulo 149"/>
          <p:cNvSpPr/>
          <p:nvPr/>
        </p:nvSpPr>
        <p:spPr>
          <a:xfrm>
            <a:off x="8439921" y="4434070"/>
            <a:ext cx="35779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C" sz="2400" b="1" dirty="0">
                <a:solidFill>
                  <a:srgbClr val="C0CF39"/>
                </a:solidFill>
              </a:rPr>
              <a:t>3</a:t>
            </a:r>
          </a:p>
        </p:txBody>
      </p:sp>
      <p:sp>
        <p:nvSpPr>
          <p:cNvPr id="151" name="Rectángulo 150"/>
          <p:cNvSpPr/>
          <p:nvPr/>
        </p:nvSpPr>
        <p:spPr>
          <a:xfrm>
            <a:off x="7070018" y="5854759"/>
            <a:ext cx="35779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C" sz="2400" b="1" dirty="0">
                <a:solidFill>
                  <a:srgbClr val="C0CF39"/>
                </a:solidFill>
              </a:rPr>
              <a:t>4</a:t>
            </a:r>
          </a:p>
        </p:txBody>
      </p:sp>
      <p:sp>
        <p:nvSpPr>
          <p:cNvPr id="152" name="Rectángulo 151"/>
          <p:cNvSpPr/>
          <p:nvPr/>
        </p:nvSpPr>
        <p:spPr>
          <a:xfrm>
            <a:off x="4835873" y="5852026"/>
            <a:ext cx="35779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C" sz="2400" b="1" dirty="0">
                <a:solidFill>
                  <a:srgbClr val="C0CF39"/>
                </a:solidFill>
              </a:rPr>
              <a:t>5</a:t>
            </a:r>
          </a:p>
        </p:txBody>
      </p:sp>
      <p:sp>
        <p:nvSpPr>
          <p:cNvPr id="153" name="Rectángulo 152"/>
          <p:cNvSpPr/>
          <p:nvPr/>
        </p:nvSpPr>
        <p:spPr>
          <a:xfrm>
            <a:off x="3487335" y="4373152"/>
            <a:ext cx="35779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C" sz="2400" b="1" dirty="0">
                <a:solidFill>
                  <a:srgbClr val="C0CF39"/>
                </a:solidFill>
              </a:rPr>
              <a:t>6</a:t>
            </a:r>
          </a:p>
        </p:txBody>
      </p:sp>
      <p:sp>
        <p:nvSpPr>
          <p:cNvPr id="154" name="Rectángulo 153"/>
          <p:cNvSpPr/>
          <p:nvPr/>
        </p:nvSpPr>
        <p:spPr>
          <a:xfrm>
            <a:off x="3495069" y="2476402"/>
            <a:ext cx="35779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C" sz="2400" b="1" dirty="0">
                <a:solidFill>
                  <a:srgbClr val="C0CF39"/>
                </a:solidFill>
              </a:rPr>
              <a:t>7</a:t>
            </a:r>
          </a:p>
        </p:txBody>
      </p:sp>
      <p:sp>
        <p:nvSpPr>
          <p:cNvPr id="155" name="Rectángulo 154"/>
          <p:cNvSpPr/>
          <p:nvPr/>
        </p:nvSpPr>
        <p:spPr>
          <a:xfrm>
            <a:off x="4853628" y="1061999"/>
            <a:ext cx="35779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C" sz="2400" b="1" dirty="0">
                <a:solidFill>
                  <a:srgbClr val="C0CF39"/>
                </a:solidFill>
              </a:rPr>
              <a:t>8</a:t>
            </a:r>
          </a:p>
        </p:txBody>
      </p:sp>
      <p:sp>
        <p:nvSpPr>
          <p:cNvPr id="86" name="Google Shape;210;p8"/>
          <p:cNvSpPr/>
          <p:nvPr/>
        </p:nvSpPr>
        <p:spPr>
          <a:xfrm>
            <a:off x="5868863" y="3440867"/>
            <a:ext cx="554512" cy="516086"/>
          </a:xfrm>
          <a:custGeom>
            <a:avLst/>
            <a:gdLst/>
            <a:ahLst/>
            <a:cxnLst/>
            <a:rect l="l" t="t" r="r" b="b"/>
            <a:pathLst>
              <a:path w="7438" h="5929" extrusionOk="0">
                <a:moveTo>
                  <a:pt x="6189" y="821"/>
                </a:moveTo>
                <a:lnTo>
                  <a:pt x="6263" y="839"/>
                </a:lnTo>
                <a:lnTo>
                  <a:pt x="6356" y="877"/>
                </a:lnTo>
                <a:lnTo>
                  <a:pt x="6431" y="933"/>
                </a:lnTo>
                <a:lnTo>
                  <a:pt x="6487" y="1007"/>
                </a:lnTo>
                <a:lnTo>
                  <a:pt x="6524" y="1100"/>
                </a:lnTo>
                <a:lnTo>
                  <a:pt x="6543" y="1175"/>
                </a:lnTo>
                <a:lnTo>
                  <a:pt x="6543" y="1268"/>
                </a:lnTo>
                <a:lnTo>
                  <a:pt x="6524" y="1343"/>
                </a:lnTo>
                <a:lnTo>
                  <a:pt x="6506" y="1417"/>
                </a:lnTo>
                <a:lnTo>
                  <a:pt x="6468" y="1473"/>
                </a:lnTo>
                <a:lnTo>
                  <a:pt x="6412" y="1529"/>
                </a:lnTo>
                <a:lnTo>
                  <a:pt x="6356" y="1585"/>
                </a:lnTo>
                <a:lnTo>
                  <a:pt x="6300" y="1622"/>
                </a:lnTo>
                <a:lnTo>
                  <a:pt x="6226" y="1641"/>
                </a:lnTo>
                <a:lnTo>
                  <a:pt x="6151" y="1660"/>
                </a:lnTo>
                <a:lnTo>
                  <a:pt x="6077" y="1660"/>
                </a:lnTo>
                <a:lnTo>
                  <a:pt x="5984" y="1641"/>
                </a:lnTo>
                <a:lnTo>
                  <a:pt x="5909" y="1604"/>
                </a:lnTo>
                <a:lnTo>
                  <a:pt x="5816" y="1548"/>
                </a:lnTo>
                <a:lnTo>
                  <a:pt x="5760" y="1455"/>
                </a:lnTo>
                <a:lnTo>
                  <a:pt x="5723" y="1380"/>
                </a:lnTo>
                <a:lnTo>
                  <a:pt x="5704" y="1287"/>
                </a:lnTo>
                <a:lnTo>
                  <a:pt x="5704" y="1212"/>
                </a:lnTo>
                <a:lnTo>
                  <a:pt x="5723" y="1138"/>
                </a:lnTo>
                <a:lnTo>
                  <a:pt x="5741" y="1063"/>
                </a:lnTo>
                <a:lnTo>
                  <a:pt x="5779" y="989"/>
                </a:lnTo>
                <a:lnTo>
                  <a:pt x="5834" y="933"/>
                </a:lnTo>
                <a:lnTo>
                  <a:pt x="5890" y="895"/>
                </a:lnTo>
                <a:lnTo>
                  <a:pt x="5946" y="858"/>
                </a:lnTo>
                <a:lnTo>
                  <a:pt x="6021" y="821"/>
                </a:lnTo>
                <a:close/>
                <a:moveTo>
                  <a:pt x="5723" y="1"/>
                </a:moveTo>
                <a:lnTo>
                  <a:pt x="5667" y="19"/>
                </a:lnTo>
                <a:lnTo>
                  <a:pt x="5480" y="113"/>
                </a:lnTo>
                <a:lnTo>
                  <a:pt x="5294" y="224"/>
                </a:lnTo>
                <a:lnTo>
                  <a:pt x="5257" y="262"/>
                </a:lnTo>
                <a:lnTo>
                  <a:pt x="5238" y="318"/>
                </a:lnTo>
                <a:lnTo>
                  <a:pt x="5238" y="373"/>
                </a:lnTo>
                <a:lnTo>
                  <a:pt x="5257" y="411"/>
                </a:lnTo>
                <a:lnTo>
                  <a:pt x="5350" y="579"/>
                </a:lnTo>
                <a:lnTo>
                  <a:pt x="5257" y="728"/>
                </a:lnTo>
                <a:lnTo>
                  <a:pt x="5182" y="895"/>
                </a:lnTo>
                <a:lnTo>
                  <a:pt x="4977" y="895"/>
                </a:lnTo>
                <a:lnTo>
                  <a:pt x="4940" y="914"/>
                </a:lnTo>
                <a:lnTo>
                  <a:pt x="4884" y="933"/>
                </a:lnTo>
                <a:lnTo>
                  <a:pt x="4865" y="970"/>
                </a:lnTo>
                <a:lnTo>
                  <a:pt x="4847" y="1026"/>
                </a:lnTo>
                <a:lnTo>
                  <a:pt x="4828" y="1231"/>
                </a:lnTo>
                <a:lnTo>
                  <a:pt x="4847" y="1455"/>
                </a:lnTo>
                <a:lnTo>
                  <a:pt x="4865" y="1492"/>
                </a:lnTo>
                <a:lnTo>
                  <a:pt x="4884" y="1529"/>
                </a:lnTo>
                <a:lnTo>
                  <a:pt x="4940" y="1566"/>
                </a:lnTo>
                <a:lnTo>
                  <a:pt x="5182" y="1566"/>
                </a:lnTo>
                <a:lnTo>
                  <a:pt x="5257" y="1734"/>
                </a:lnTo>
                <a:lnTo>
                  <a:pt x="5350" y="1883"/>
                </a:lnTo>
                <a:lnTo>
                  <a:pt x="5257" y="2051"/>
                </a:lnTo>
                <a:lnTo>
                  <a:pt x="5238" y="2107"/>
                </a:lnTo>
                <a:lnTo>
                  <a:pt x="5238" y="2163"/>
                </a:lnTo>
                <a:lnTo>
                  <a:pt x="5257" y="2200"/>
                </a:lnTo>
                <a:lnTo>
                  <a:pt x="5294" y="2237"/>
                </a:lnTo>
                <a:lnTo>
                  <a:pt x="5480" y="2368"/>
                </a:lnTo>
                <a:lnTo>
                  <a:pt x="5667" y="2461"/>
                </a:lnTo>
                <a:lnTo>
                  <a:pt x="5760" y="2461"/>
                </a:lnTo>
                <a:lnTo>
                  <a:pt x="5816" y="2424"/>
                </a:lnTo>
                <a:lnTo>
                  <a:pt x="5853" y="2387"/>
                </a:lnTo>
                <a:lnTo>
                  <a:pt x="5946" y="2219"/>
                </a:lnTo>
                <a:lnTo>
                  <a:pt x="6133" y="2237"/>
                </a:lnTo>
                <a:lnTo>
                  <a:pt x="6300" y="2219"/>
                </a:lnTo>
                <a:lnTo>
                  <a:pt x="6412" y="2387"/>
                </a:lnTo>
                <a:lnTo>
                  <a:pt x="6431" y="2424"/>
                </a:lnTo>
                <a:lnTo>
                  <a:pt x="6487" y="2461"/>
                </a:lnTo>
                <a:lnTo>
                  <a:pt x="6580" y="2461"/>
                </a:lnTo>
                <a:lnTo>
                  <a:pt x="6785" y="2368"/>
                </a:lnTo>
                <a:lnTo>
                  <a:pt x="6953" y="2237"/>
                </a:lnTo>
                <a:lnTo>
                  <a:pt x="6990" y="2200"/>
                </a:lnTo>
                <a:lnTo>
                  <a:pt x="7009" y="2163"/>
                </a:lnTo>
                <a:lnTo>
                  <a:pt x="7009" y="2107"/>
                </a:lnTo>
                <a:lnTo>
                  <a:pt x="6990" y="2051"/>
                </a:lnTo>
                <a:lnTo>
                  <a:pt x="6897" y="1883"/>
                </a:lnTo>
                <a:lnTo>
                  <a:pt x="6990" y="1734"/>
                </a:lnTo>
                <a:lnTo>
                  <a:pt x="7083" y="1566"/>
                </a:lnTo>
                <a:lnTo>
                  <a:pt x="7326" y="1566"/>
                </a:lnTo>
                <a:lnTo>
                  <a:pt x="7363" y="1529"/>
                </a:lnTo>
                <a:lnTo>
                  <a:pt x="7400" y="1492"/>
                </a:lnTo>
                <a:lnTo>
                  <a:pt x="7419" y="1455"/>
                </a:lnTo>
                <a:lnTo>
                  <a:pt x="7437" y="1231"/>
                </a:lnTo>
                <a:lnTo>
                  <a:pt x="7419" y="1026"/>
                </a:lnTo>
                <a:lnTo>
                  <a:pt x="7400" y="970"/>
                </a:lnTo>
                <a:lnTo>
                  <a:pt x="7363" y="933"/>
                </a:lnTo>
                <a:lnTo>
                  <a:pt x="7326" y="914"/>
                </a:lnTo>
                <a:lnTo>
                  <a:pt x="7270" y="895"/>
                </a:lnTo>
                <a:lnTo>
                  <a:pt x="7083" y="895"/>
                </a:lnTo>
                <a:lnTo>
                  <a:pt x="6990" y="728"/>
                </a:lnTo>
                <a:lnTo>
                  <a:pt x="6897" y="579"/>
                </a:lnTo>
                <a:lnTo>
                  <a:pt x="6990" y="411"/>
                </a:lnTo>
                <a:lnTo>
                  <a:pt x="7009" y="373"/>
                </a:lnTo>
                <a:lnTo>
                  <a:pt x="7009" y="318"/>
                </a:lnTo>
                <a:lnTo>
                  <a:pt x="6990" y="262"/>
                </a:lnTo>
                <a:lnTo>
                  <a:pt x="6953" y="224"/>
                </a:lnTo>
                <a:lnTo>
                  <a:pt x="6785" y="113"/>
                </a:lnTo>
                <a:lnTo>
                  <a:pt x="6580" y="19"/>
                </a:lnTo>
                <a:lnTo>
                  <a:pt x="6524" y="1"/>
                </a:lnTo>
                <a:lnTo>
                  <a:pt x="6487" y="19"/>
                </a:lnTo>
                <a:lnTo>
                  <a:pt x="6431" y="38"/>
                </a:lnTo>
                <a:lnTo>
                  <a:pt x="6412" y="75"/>
                </a:lnTo>
                <a:lnTo>
                  <a:pt x="6300" y="243"/>
                </a:lnTo>
                <a:lnTo>
                  <a:pt x="6133" y="224"/>
                </a:lnTo>
                <a:lnTo>
                  <a:pt x="5946" y="243"/>
                </a:lnTo>
                <a:lnTo>
                  <a:pt x="5853" y="75"/>
                </a:lnTo>
                <a:lnTo>
                  <a:pt x="5816" y="38"/>
                </a:lnTo>
                <a:lnTo>
                  <a:pt x="5760" y="19"/>
                </a:lnTo>
                <a:lnTo>
                  <a:pt x="5723" y="1"/>
                </a:lnTo>
                <a:close/>
                <a:moveTo>
                  <a:pt x="2554" y="2126"/>
                </a:moveTo>
                <a:lnTo>
                  <a:pt x="2703" y="2144"/>
                </a:lnTo>
                <a:lnTo>
                  <a:pt x="2852" y="2200"/>
                </a:lnTo>
                <a:lnTo>
                  <a:pt x="2983" y="2275"/>
                </a:lnTo>
                <a:lnTo>
                  <a:pt x="3094" y="2368"/>
                </a:lnTo>
                <a:lnTo>
                  <a:pt x="3188" y="2480"/>
                </a:lnTo>
                <a:lnTo>
                  <a:pt x="3262" y="2610"/>
                </a:lnTo>
                <a:lnTo>
                  <a:pt x="3318" y="2759"/>
                </a:lnTo>
                <a:lnTo>
                  <a:pt x="3337" y="2909"/>
                </a:lnTo>
                <a:lnTo>
                  <a:pt x="3337" y="3076"/>
                </a:lnTo>
                <a:lnTo>
                  <a:pt x="3299" y="3244"/>
                </a:lnTo>
                <a:lnTo>
                  <a:pt x="3225" y="3412"/>
                </a:lnTo>
                <a:lnTo>
                  <a:pt x="3113" y="3580"/>
                </a:lnTo>
                <a:lnTo>
                  <a:pt x="2945" y="3691"/>
                </a:lnTo>
                <a:lnTo>
                  <a:pt x="2778" y="3747"/>
                </a:lnTo>
                <a:lnTo>
                  <a:pt x="2610" y="3785"/>
                </a:lnTo>
                <a:lnTo>
                  <a:pt x="2461" y="3803"/>
                </a:lnTo>
                <a:lnTo>
                  <a:pt x="2293" y="3766"/>
                </a:lnTo>
                <a:lnTo>
                  <a:pt x="2162" y="3729"/>
                </a:lnTo>
                <a:lnTo>
                  <a:pt x="2032" y="3654"/>
                </a:lnTo>
                <a:lnTo>
                  <a:pt x="1920" y="3561"/>
                </a:lnTo>
                <a:lnTo>
                  <a:pt x="1808" y="3430"/>
                </a:lnTo>
                <a:lnTo>
                  <a:pt x="1734" y="3300"/>
                </a:lnTo>
                <a:lnTo>
                  <a:pt x="1696" y="3169"/>
                </a:lnTo>
                <a:lnTo>
                  <a:pt x="1659" y="3020"/>
                </a:lnTo>
                <a:lnTo>
                  <a:pt x="1678" y="2853"/>
                </a:lnTo>
                <a:lnTo>
                  <a:pt x="1715" y="2685"/>
                </a:lnTo>
                <a:lnTo>
                  <a:pt x="1790" y="2517"/>
                </a:lnTo>
                <a:lnTo>
                  <a:pt x="1883" y="2349"/>
                </a:lnTo>
                <a:lnTo>
                  <a:pt x="2051" y="2237"/>
                </a:lnTo>
                <a:lnTo>
                  <a:pt x="2237" y="2163"/>
                </a:lnTo>
                <a:lnTo>
                  <a:pt x="2386" y="2126"/>
                </a:lnTo>
                <a:close/>
                <a:moveTo>
                  <a:pt x="6189" y="4288"/>
                </a:moveTo>
                <a:lnTo>
                  <a:pt x="6263" y="4306"/>
                </a:lnTo>
                <a:lnTo>
                  <a:pt x="6356" y="4344"/>
                </a:lnTo>
                <a:lnTo>
                  <a:pt x="6431" y="4400"/>
                </a:lnTo>
                <a:lnTo>
                  <a:pt x="6487" y="4474"/>
                </a:lnTo>
                <a:lnTo>
                  <a:pt x="6524" y="4567"/>
                </a:lnTo>
                <a:lnTo>
                  <a:pt x="6543" y="4642"/>
                </a:lnTo>
                <a:lnTo>
                  <a:pt x="6543" y="4735"/>
                </a:lnTo>
                <a:lnTo>
                  <a:pt x="6524" y="4810"/>
                </a:lnTo>
                <a:lnTo>
                  <a:pt x="6506" y="4884"/>
                </a:lnTo>
                <a:lnTo>
                  <a:pt x="6468" y="4940"/>
                </a:lnTo>
                <a:lnTo>
                  <a:pt x="6412" y="4996"/>
                </a:lnTo>
                <a:lnTo>
                  <a:pt x="6356" y="5052"/>
                </a:lnTo>
                <a:lnTo>
                  <a:pt x="6300" y="5089"/>
                </a:lnTo>
                <a:lnTo>
                  <a:pt x="6226" y="5108"/>
                </a:lnTo>
                <a:lnTo>
                  <a:pt x="6151" y="5127"/>
                </a:lnTo>
                <a:lnTo>
                  <a:pt x="6077" y="5127"/>
                </a:lnTo>
                <a:lnTo>
                  <a:pt x="5984" y="5108"/>
                </a:lnTo>
                <a:lnTo>
                  <a:pt x="5909" y="5071"/>
                </a:lnTo>
                <a:lnTo>
                  <a:pt x="5816" y="5015"/>
                </a:lnTo>
                <a:lnTo>
                  <a:pt x="5760" y="4922"/>
                </a:lnTo>
                <a:lnTo>
                  <a:pt x="5723" y="4847"/>
                </a:lnTo>
                <a:lnTo>
                  <a:pt x="5704" y="4754"/>
                </a:lnTo>
                <a:lnTo>
                  <a:pt x="5704" y="4679"/>
                </a:lnTo>
                <a:lnTo>
                  <a:pt x="5723" y="4605"/>
                </a:lnTo>
                <a:lnTo>
                  <a:pt x="5741" y="4530"/>
                </a:lnTo>
                <a:lnTo>
                  <a:pt x="5779" y="4456"/>
                </a:lnTo>
                <a:lnTo>
                  <a:pt x="5834" y="4400"/>
                </a:lnTo>
                <a:lnTo>
                  <a:pt x="5890" y="4362"/>
                </a:lnTo>
                <a:lnTo>
                  <a:pt x="5946" y="4325"/>
                </a:lnTo>
                <a:lnTo>
                  <a:pt x="6021" y="4288"/>
                </a:lnTo>
                <a:close/>
                <a:moveTo>
                  <a:pt x="2274" y="355"/>
                </a:moveTo>
                <a:lnTo>
                  <a:pt x="2069" y="392"/>
                </a:lnTo>
                <a:lnTo>
                  <a:pt x="1976" y="429"/>
                </a:lnTo>
                <a:lnTo>
                  <a:pt x="1901" y="485"/>
                </a:lnTo>
                <a:lnTo>
                  <a:pt x="1846" y="560"/>
                </a:lnTo>
                <a:lnTo>
                  <a:pt x="1827" y="672"/>
                </a:lnTo>
                <a:lnTo>
                  <a:pt x="1827" y="1063"/>
                </a:lnTo>
                <a:lnTo>
                  <a:pt x="1659" y="1119"/>
                </a:lnTo>
                <a:lnTo>
                  <a:pt x="1491" y="1212"/>
                </a:lnTo>
                <a:lnTo>
                  <a:pt x="1342" y="1305"/>
                </a:lnTo>
                <a:lnTo>
                  <a:pt x="1193" y="1417"/>
                </a:lnTo>
                <a:lnTo>
                  <a:pt x="858" y="1231"/>
                </a:lnTo>
                <a:lnTo>
                  <a:pt x="764" y="1194"/>
                </a:lnTo>
                <a:lnTo>
                  <a:pt x="671" y="1194"/>
                </a:lnTo>
                <a:lnTo>
                  <a:pt x="578" y="1231"/>
                </a:lnTo>
                <a:lnTo>
                  <a:pt x="503" y="1287"/>
                </a:lnTo>
                <a:lnTo>
                  <a:pt x="354" y="1473"/>
                </a:lnTo>
                <a:lnTo>
                  <a:pt x="224" y="1660"/>
                </a:lnTo>
                <a:lnTo>
                  <a:pt x="112" y="1846"/>
                </a:lnTo>
                <a:lnTo>
                  <a:pt x="19" y="2051"/>
                </a:lnTo>
                <a:lnTo>
                  <a:pt x="0" y="2163"/>
                </a:lnTo>
                <a:lnTo>
                  <a:pt x="19" y="2256"/>
                </a:lnTo>
                <a:lnTo>
                  <a:pt x="56" y="2331"/>
                </a:lnTo>
                <a:lnTo>
                  <a:pt x="131" y="2387"/>
                </a:lnTo>
                <a:lnTo>
                  <a:pt x="522" y="2592"/>
                </a:lnTo>
                <a:lnTo>
                  <a:pt x="503" y="2778"/>
                </a:lnTo>
                <a:lnTo>
                  <a:pt x="485" y="2964"/>
                </a:lnTo>
                <a:lnTo>
                  <a:pt x="503" y="3151"/>
                </a:lnTo>
                <a:lnTo>
                  <a:pt x="522" y="3337"/>
                </a:lnTo>
                <a:lnTo>
                  <a:pt x="131" y="3524"/>
                </a:lnTo>
                <a:lnTo>
                  <a:pt x="56" y="3598"/>
                </a:lnTo>
                <a:lnTo>
                  <a:pt x="19" y="3673"/>
                </a:lnTo>
                <a:lnTo>
                  <a:pt x="0" y="3766"/>
                </a:lnTo>
                <a:lnTo>
                  <a:pt x="19" y="3859"/>
                </a:lnTo>
                <a:lnTo>
                  <a:pt x="112" y="4064"/>
                </a:lnTo>
                <a:lnTo>
                  <a:pt x="224" y="4269"/>
                </a:lnTo>
                <a:lnTo>
                  <a:pt x="354" y="4456"/>
                </a:lnTo>
                <a:lnTo>
                  <a:pt x="503" y="4623"/>
                </a:lnTo>
                <a:lnTo>
                  <a:pt x="578" y="4698"/>
                </a:lnTo>
                <a:lnTo>
                  <a:pt x="671" y="4717"/>
                </a:lnTo>
                <a:lnTo>
                  <a:pt x="764" y="4717"/>
                </a:lnTo>
                <a:lnTo>
                  <a:pt x="858" y="4698"/>
                </a:lnTo>
                <a:lnTo>
                  <a:pt x="1193" y="4493"/>
                </a:lnTo>
                <a:lnTo>
                  <a:pt x="1342" y="4605"/>
                </a:lnTo>
                <a:lnTo>
                  <a:pt x="1491" y="4717"/>
                </a:lnTo>
                <a:lnTo>
                  <a:pt x="1659" y="4791"/>
                </a:lnTo>
                <a:lnTo>
                  <a:pt x="1827" y="4866"/>
                </a:lnTo>
                <a:lnTo>
                  <a:pt x="1827" y="5257"/>
                </a:lnTo>
                <a:lnTo>
                  <a:pt x="1846" y="5350"/>
                </a:lnTo>
                <a:lnTo>
                  <a:pt x="1901" y="5444"/>
                </a:lnTo>
                <a:lnTo>
                  <a:pt x="1976" y="5499"/>
                </a:lnTo>
                <a:lnTo>
                  <a:pt x="2069" y="5537"/>
                </a:lnTo>
                <a:lnTo>
                  <a:pt x="2293" y="5555"/>
                </a:lnTo>
                <a:lnTo>
                  <a:pt x="2517" y="5574"/>
                </a:lnTo>
                <a:lnTo>
                  <a:pt x="2740" y="5555"/>
                </a:lnTo>
                <a:lnTo>
                  <a:pt x="2945" y="5537"/>
                </a:lnTo>
                <a:lnTo>
                  <a:pt x="3038" y="5499"/>
                </a:lnTo>
                <a:lnTo>
                  <a:pt x="3113" y="5444"/>
                </a:lnTo>
                <a:lnTo>
                  <a:pt x="3169" y="5350"/>
                </a:lnTo>
                <a:lnTo>
                  <a:pt x="3188" y="5257"/>
                </a:lnTo>
                <a:lnTo>
                  <a:pt x="3188" y="4866"/>
                </a:lnTo>
                <a:lnTo>
                  <a:pt x="3355" y="4791"/>
                </a:lnTo>
                <a:lnTo>
                  <a:pt x="3523" y="4717"/>
                </a:lnTo>
                <a:lnTo>
                  <a:pt x="3672" y="4605"/>
                </a:lnTo>
                <a:lnTo>
                  <a:pt x="3821" y="4493"/>
                </a:lnTo>
                <a:lnTo>
                  <a:pt x="4157" y="4698"/>
                </a:lnTo>
                <a:lnTo>
                  <a:pt x="4250" y="4717"/>
                </a:lnTo>
                <a:lnTo>
                  <a:pt x="4343" y="4717"/>
                </a:lnTo>
                <a:lnTo>
                  <a:pt x="4436" y="4698"/>
                </a:lnTo>
                <a:lnTo>
                  <a:pt x="4511" y="4623"/>
                </a:lnTo>
                <a:lnTo>
                  <a:pt x="4660" y="4456"/>
                </a:lnTo>
                <a:lnTo>
                  <a:pt x="4791" y="4269"/>
                </a:lnTo>
                <a:lnTo>
                  <a:pt x="4902" y="4064"/>
                </a:lnTo>
                <a:lnTo>
                  <a:pt x="4996" y="3859"/>
                </a:lnTo>
                <a:lnTo>
                  <a:pt x="5014" y="3766"/>
                </a:lnTo>
                <a:lnTo>
                  <a:pt x="5014" y="3673"/>
                </a:lnTo>
                <a:lnTo>
                  <a:pt x="4958" y="3580"/>
                </a:lnTo>
                <a:lnTo>
                  <a:pt x="4884" y="3524"/>
                </a:lnTo>
                <a:lnTo>
                  <a:pt x="4492" y="3337"/>
                </a:lnTo>
                <a:lnTo>
                  <a:pt x="4511" y="3151"/>
                </a:lnTo>
                <a:lnTo>
                  <a:pt x="4530" y="2964"/>
                </a:lnTo>
                <a:lnTo>
                  <a:pt x="4511" y="2778"/>
                </a:lnTo>
                <a:lnTo>
                  <a:pt x="4492" y="2592"/>
                </a:lnTo>
                <a:lnTo>
                  <a:pt x="4884" y="2387"/>
                </a:lnTo>
                <a:lnTo>
                  <a:pt x="4958" y="2331"/>
                </a:lnTo>
                <a:lnTo>
                  <a:pt x="4996" y="2256"/>
                </a:lnTo>
                <a:lnTo>
                  <a:pt x="5014" y="2144"/>
                </a:lnTo>
                <a:lnTo>
                  <a:pt x="4996" y="2051"/>
                </a:lnTo>
                <a:lnTo>
                  <a:pt x="4902" y="1846"/>
                </a:lnTo>
                <a:lnTo>
                  <a:pt x="4791" y="1660"/>
                </a:lnTo>
                <a:lnTo>
                  <a:pt x="4642" y="1473"/>
                </a:lnTo>
                <a:lnTo>
                  <a:pt x="4511" y="1287"/>
                </a:lnTo>
                <a:lnTo>
                  <a:pt x="4436" y="1231"/>
                </a:lnTo>
                <a:lnTo>
                  <a:pt x="4343" y="1194"/>
                </a:lnTo>
                <a:lnTo>
                  <a:pt x="4250" y="1194"/>
                </a:lnTo>
                <a:lnTo>
                  <a:pt x="4157" y="1231"/>
                </a:lnTo>
                <a:lnTo>
                  <a:pt x="3821" y="1417"/>
                </a:lnTo>
                <a:lnTo>
                  <a:pt x="3672" y="1305"/>
                </a:lnTo>
                <a:lnTo>
                  <a:pt x="3523" y="1212"/>
                </a:lnTo>
                <a:lnTo>
                  <a:pt x="3355" y="1119"/>
                </a:lnTo>
                <a:lnTo>
                  <a:pt x="3188" y="1063"/>
                </a:lnTo>
                <a:lnTo>
                  <a:pt x="3188" y="672"/>
                </a:lnTo>
                <a:lnTo>
                  <a:pt x="3169" y="560"/>
                </a:lnTo>
                <a:lnTo>
                  <a:pt x="3113" y="485"/>
                </a:lnTo>
                <a:lnTo>
                  <a:pt x="3038" y="429"/>
                </a:lnTo>
                <a:lnTo>
                  <a:pt x="2945" y="392"/>
                </a:lnTo>
                <a:lnTo>
                  <a:pt x="2722" y="355"/>
                </a:lnTo>
                <a:close/>
                <a:moveTo>
                  <a:pt x="5723" y="3468"/>
                </a:moveTo>
                <a:lnTo>
                  <a:pt x="5667" y="3486"/>
                </a:lnTo>
                <a:lnTo>
                  <a:pt x="5480" y="3580"/>
                </a:lnTo>
                <a:lnTo>
                  <a:pt x="5294" y="3691"/>
                </a:lnTo>
                <a:lnTo>
                  <a:pt x="5257" y="3729"/>
                </a:lnTo>
                <a:lnTo>
                  <a:pt x="5238" y="3785"/>
                </a:lnTo>
                <a:lnTo>
                  <a:pt x="5238" y="3841"/>
                </a:lnTo>
                <a:lnTo>
                  <a:pt x="5257" y="3878"/>
                </a:lnTo>
                <a:lnTo>
                  <a:pt x="5350" y="4046"/>
                </a:lnTo>
                <a:lnTo>
                  <a:pt x="5257" y="4195"/>
                </a:lnTo>
                <a:lnTo>
                  <a:pt x="5182" y="4362"/>
                </a:lnTo>
                <a:lnTo>
                  <a:pt x="4977" y="4362"/>
                </a:lnTo>
                <a:lnTo>
                  <a:pt x="4940" y="4381"/>
                </a:lnTo>
                <a:lnTo>
                  <a:pt x="4884" y="4400"/>
                </a:lnTo>
                <a:lnTo>
                  <a:pt x="4865" y="4437"/>
                </a:lnTo>
                <a:lnTo>
                  <a:pt x="4847" y="4493"/>
                </a:lnTo>
                <a:lnTo>
                  <a:pt x="4828" y="4698"/>
                </a:lnTo>
                <a:lnTo>
                  <a:pt x="4847" y="4922"/>
                </a:lnTo>
                <a:lnTo>
                  <a:pt x="4865" y="4978"/>
                </a:lnTo>
                <a:lnTo>
                  <a:pt x="4884" y="5015"/>
                </a:lnTo>
                <a:lnTo>
                  <a:pt x="4940" y="5033"/>
                </a:lnTo>
                <a:lnTo>
                  <a:pt x="5182" y="5033"/>
                </a:lnTo>
                <a:lnTo>
                  <a:pt x="5257" y="5201"/>
                </a:lnTo>
                <a:lnTo>
                  <a:pt x="5350" y="5350"/>
                </a:lnTo>
                <a:lnTo>
                  <a:pt x="5257" y="5518"/>
                </a:lnTo>
                <a:lnTo>
                  <a:pt x="5238" y="5574"/>
                </a:lnTo>
                <a:lnTo>
                  <a:pt x="5238" y="5630"/>
                </a:lnTo>
                <a:lnTo>
                  <a:pt x="5257" y="5667"/>
                </a:lnTo>
                <a:lnTo>
                  <a:pt x="5294" y="5704"/>
                </a:lnTo>
                <a:lnTo>
                  <a:pt x="5480" y="5835"/>
                </a:lnTo>
                <a:lnTo>
                  <a:pt x="5667" y="5928"/>
                </a:lnTo>
                <a:lnTo>
                  <a:pt x="5760" y="5928"/>
                </a:lnTo>
                <a:lnTo>
                  <a:pt x="5816" y="5910"/>
                </a:lnTo>
                <a:lnTo>
                  <a:pt x="5853" y="5854"/>
                </a:lnTo>
                <a:lnTo>
                  <a:pt x="5946" y="5704"/>
                </a:lnTo>
                <a:lnTo>
                  <a:pt x="6300" y="5704"/>
                </a:lnTo>
                <a:lnTo>
                  <a:pt x="6412" y="5854"/>
                </a:lnTo>
                <a:lnTo>
                  <a:pt x="6431" y="5910"/>
                </a:lnTo>
                <a:lnTo>
                  <a:pt x="6487" y="5928"/>
                </a:lnTo>
                <a:lnTo>
                  <a:pt x="6580" y="5928"/>
                </a:lnTo>
                <a:lnTo>
                  <a:pt x="6785" y="5835"/>
                </a:lnTo>
                <a:lnTo>
                  <a:pt x="6953" y="5704"/>
                </a:lnTo>
                <a:lnTo>
                  <a:pt x="6990" y="5667"/>
                </a:lnTo>
                <a:lnTo>
                  <a:pt x="7009" y="5630"/>
                </a:lnTo>
                <a:lnTo>
                  <a:pt x="7009" y="5574"/>
                </a:lnTo>
                <a:lnTo>
                  <a:pt x="6990" y="5518"/>
                </a:lnTo>
                <a:lnTo>
                  <a:pt x="6897" y="5350"/>
                </a:lnTo>
                <a:lnTo>
                  <a:pt x="6990" y="5201"/>
                </a:lnTo>
                <a:lnTo>
                  <a:pt x="7083" y="5033"/>
                </a:lnTo>
                <a:lnTo>
                  <a:pt x="7326" y="5033"/>
                </a:lnTo>
                <a:lnTo>
                  <a:pt x="7363" y="5015"/>
                </a:lnTo>
                <a:lnTo>
                  <a:pt x="7400" y="4959"/>
                </a:lnTo>
                <a:lnTo>
                  <a:pt x="7419" y="4922"/>
                </a:lnTo>
                <a:lnTo>
                  <a:pt x="7437" y="4698"/>
                </a:lnTo>
                <a:lnTo>
                  <a:pt x="7419" y="4493"/>
                </a:lnTo>
                <a:lnTo>
                  <a:pt x="7400" y="4437"/>
                </a:lnTo>
                <a:lnTo>
                  <a:pt x="7363" y="4400"/>
                </a:lnTo>
                <a:lnTo>
                  <a:pt x="7326" y="4381"/>
                </a:lnTo>
                <a:lnTo>
                  <a:pt x="7270" y="4362"/>
                </a:lnTo>
                <a:lnTo>
                  <a:pt x="7083" y="4362"/>
                </a:lnTo>
                <a:lnTo>
                  <a:pt x="6990" y="4195"/>
                </a:lnTo>
                <a:lnTo>
                  <a:pt x="6897" y="4046"/>
                </a:lnTo>
                <a:lnTo>
                  <a:pt x="6990" y="3878"/>
                </a:lnTo>
                <a:lnTo>
                  <a:pt x="7009" y="3841"/>
                </a:lnTo>
                <a:lnTo>
                  <a:pt x="7009" y="3785"/>
                </a:lnTo>
                <a:lnTo>
                  <a:pt x="6990" y="3729"/>
                </a:lnTo>
                <a:lnTo>
                  <a:pt x="6953" y="3691"/>
                </a:lnTo>
                <a:lnTo>
                  <a:pt x="6785" y="3580"/>
                </a:lnTo>
                <a:lnTo>
                  <a:pt x="6580" y="3486"/>
                </a:lnTo>
                <a:lnTo>
                  <a:pt x="6524" y="3468"/>
                </a:lnTo>
                <a:lnTo>
                  <a:pt x="6487" y="3486"/>
                </a:lnTo>
                <a:lnTo>
                  <a:pt x="6431" y="3505"/>
                </a:lnTo>
                <a:lnTo>
                  <a:pt x="6412" y="3542"/>
                </a:lnTo>
                <a:lnTo>
                  <a:pt x="6300" y="3710"/>
                </a:lnTo>
                <a:lnTo>
                  <a:pt x="6133" y="3691"/>
                </a:lnTo>
                <a:lnTo>
                  <a:pt x="5946" y="3710"/>
                </a:lnTo>
                <a:lnTo>
                  <a:pt x="5853" y="3542"/>
                </a:lnTo>
                <a:lnTo>
                  <a:pt x="5816" y="3505"/>
                </a:lnTo>
                <a:lnTo>
                  <a:pt x="5760" y="3486"/>
                </a:lnTo>
                <a:lnTo>
                  <a:pt x="5723" y="3468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82561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2000">
        <p:fade/>
      </p:transition>
    </mc:Choice>
    <mc:Fallback xmlns="">
      <p:transition spd="med" advClick="0" advTm="2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Forma libre 21"/>
          <p:cNvSpPr/>
          <p:nvPr/>
        </p:nvSpPr>
        <p:spPr>
          <a:xfrm>
            <a:off x="4959220" y="2079610"/>
            <a:ext cx="1188145" cy="1047841"/>
          </a:xfrm>
          <a:custGeom>
            <a:avLst/>
            <a:gdLst>
              <a:gd name="connsiteX0" fmla="*/ 1179515 w 1188145"/>
              <a:gd name="connsiteY0" fmla="*/ 0 h 1047841"/>
              <a:gd name="connsiteX1" fmla="*/ 1188145 w 1188145"/>
              <a:gd name="connsiteY1" fmla="*/ 436 h 1047841"/>
              <a:gd name="connsiteX2" fmla="*/ 1172378 w 1188145"/>
              <a:gd name="connsiteY2" fmla="*/ 810361 h 1047841"/>
              <a:gd name="connsiteX3" fmla="*/ 1096697 w 1188145"/>
              <a:gd name="connsiteY3" fmla="*/ 814182 h 1047841"/>
              <a:gd name="connsiteX4" fmla="*/ 606758 w 1188145"/>
              <a:gd name="connsiteY4" fmla="*/ 1047243 h 1047841"/>
              <a:gd name="connsiteX5" fmla="*/ 606265 w 1188145"/>
              <a:gd name="connsiteY5" fmla="*/ 1047841 h 1047841"/>
              <a:gd name="connsiteX6" fmla="*/ 0 w 1188145"/>
              <a:gd name="connsiteY6" fmla="*/ 511899 h 1047841"/>
              <a:gd name="connsiteX7" fmla="*/ 34002 w 1188145"/>
              <a:gd name="connsiteY7" fmla="*/ 474487 h 1047841"/>
              <a:gd name="connsiteX8" fmla="*/ 1179515 w 1188145"/>
              <a:gd name="connsiteY8" fmla="*/ 0 h 10478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88145" h="1047841">
                <a:moveTo>
                  <a:pt x="1179515" y="0"/>
                </a:moveTo>
                <a:lnTo>
                  <a:pt x="1188145" y="436"/>
                </a:lnTo>
                <a:lnTo>
                  <a:pt x="1172378" y="810361"/>
                </a:lnTo>
                <a:lnTo>
                  <a:pt x="1096697" y="814182"/>
                </a:lnTo>
                <a:cubicBezTo>
                  <a:pt x="906088" y="833539"/>
                  <a:pt x="735017" y="918985"/>
                  <a:pt x="606758" y="1047243"/>
                </a:cubicBezTo>
                <a:lnTo>
                  <a:pt x="606265" y="1047841"/>
                </a:lnTo>
                <a:lnTo>
                  <a:pt x="0" y="511899"/>
                </a:lnTo>
                <a:lnTo>
                  <a:pt x="34002" y="474487"/>
                </a:lnTo>
                <a:cubicBezTo>
                  <a:pt x="327165" y="181325"/>
                  <a:pt x="732165" y="0"/>
                  <a:pt x="1179515" y="0"/>
                </a:cubicBezTo>
                <a:close/>
              </a:path>
            </a:pathLst>
          </a:custGeom>
          <a:solidFill>
            <a:schemeClr val="tx1">
              <a:alpha val="40000"/>
            </a:schemeClr>
          </a:solidFill>
        </p:spPr>
        <p:txBody>
          <a:bodyPr wrap="square" lIns="0" tIns="0" rIns="0" bIns="0" rtlCol="0" anchor="ctr">
            <a:noAutofit/>
          </a:bodyPr>
          <a:lstStyle/>
          <a:p>
            <a:pPr algn="l"/>
            <a:endParaRPr lang="es-EC" dirty="0"/>
          </a:p>
        </p:txBody>
      </p:sp>
      <p:sp>
        <p:nvSpPr>
          <p:cNvPr id="21" name="Forma libre 20"/>
          <p:cNvSpPr/>
          <p:nvPr/>
        </p:nvSpPr>
        <p:spPr>
          <a:xfrm>
            <a:off x="6163741" y="2080873"/>
            <a:ext cx="1169487" cy="1063763"/>
          </a:xfrm>
          <a:custGeom>
            <a:avLst/>
            <a:gdLst>
              <a:gd name="connsiteX0" fmla="*/ 0 w 1169487"/>
              <a:gd name="connsiteY0" fmla="*/ 0 h 1063763"/>
              <a:gd name="connsiteX1" fmla="*/ 140630 w 1169487"/>
              <a:gd name="connsiteY1" fmla="*/ 7101 h 1063763"/>
              <a:gd name="connsiteX2" fmla="*/ 1120507 w 1169487"/>
              <a:gd name="connsiteY2" fmla="*/ 473224 h 1063763"/>
              <a:gd name="connsiteX3" fmla="*/ 1169487 w 1169487"/>
              <a:gd name="connsiteY3" fmla="*/ 527116 h 1063763"/>
              <a:gd name="connsiteX4" fmla="*/ 562423 w 1169487"/>
              <a:gd name="connsiteY4" fmla="*/ 1063763 h 1063763"/>
              <a:gd name="connsiteX5" fmla="*/ 547751 w 1169487"/>
              <a:gd name="connsiteY5" fmla="*/ 1045980 h 1063763"/>
              <a:gd name="connsiteX6" fmla="*/ 57812 w 1169487"/>
              <a:gd name="connsiteY6" fmla="*/ 812919 h 1063763"/>
              <a:gd name="connsiteX7" fmla="*/ 15784 w 1169487"/>
              <a:gd name="connsiteY7" fmla="*/ 810797 h 1063763"/>
              <a:gd name="connsiteX8" fmla="*/ 0 w 1169487"/>
              <a:gd name="connsiteY8" fmla="*/ 0 h 1063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69487" h="1063763">
                <a:moveTo>
                  <a:pt x="0" y="0"/>
                </a:moveTo>
                <a:lnTo>
                  <a:pt x="140630" y="7101"/>
                </a:lnTo>
                <a:cubicBezTo>
                  <a:pt x="521847" y="45816"/>
                  <a:pt x="863990" y="216707"/>
                  <a:pt x="1120507" y="473224"/>
                </a:cubicBezTo>
                <a:lnTo>
                  <a:pt x="1169487" y="527116"/>
                </a:lnTo>
                <a:lnTo>
                  <a:pt x="562423" y="1063763"/>
                </a:lnTo>
                <a:lnTo>
                  <a:pt x="547751" y="1045980"/>
                </a:lnTo>
                <a:cubicBezTo>
                  <a:pt x="419492" y="917722"/>
                  <a:pt x="248421" y="832276"/>
                  <a:pt x="57812" y="812919"/>
                </a:cubicBezTo>
                <a:lnTo>
                  <a:pt x="15784" y="810797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lumMod val="75000"/>
            </a:schemeClr>
          </a:solidFill>
        </p:spPr>
        <p:txBody>
          <a:bodyPr wrap="square" lIns="0" tIns="0" rIns="0" bIns="0" rtlCol="0" anchor="ctr">
            <a:noAutofit/>
          </a:bodyPr>
          <a:lstStyle/>
          <a:p>
            <a:pPr algn="l"/>
            <a:endParaRPr lang="es-EC" dirty="0"/>
          </a:p>
        </p:txBody>
      </p:sp>
      <p:sp>
        <p:nvSpPr>
          <p:cNvPr id="18" name="Forma libre 17"/>
          <p:cNvSpPr/>
          <p:nvPr/>
        </p:nvSpPr>
        <p:spPr>
          <a:xfrm>
            <a:off x="4519222" y="2604777"/>
            <a:ext cx="1016491" cy="1085191"/>
          </a:xfrm>
          <a:custGeom>
            <a:avLst/>
            <a:gdLst>
              <a:gd name="connsiteX0" fmla="*/ 427939 w 1016491"/>
              <a:gd name="connsiteY0" fmla="*/ 0 h 1085191"/>
              <a:gd name="connsiteX1" fmla="*/ 1016491 w 1016491"/>
              <a:gd name="connsiteY1" fmla="*/ 558758 h 1085191"/>
              <a:gd name="connsiteX2" fmla="*/ 947848 w 1016491"/>
              <a:gd name="connsiteY2" fmla="*/ 641954 h 1085191"/>
              <a:gd name="connsiteX3" fmla="*/ 813695 w 1016491"/>
              <a:gd name="connsiteY3" fmla="*/ 1012015 h 1085191"/>
              <a:gd name="connsiteX4" fmla="*/ 810669 w 1016491"/>
              <a:gd name="connsiteY4" fmla="*/ 1071946 h 1085191"/>
              <a:gd name="connsiteX5" fmla="*/ 0 w 1016491"/>
              <a:gd name="connsiteY5" fmla="*/ 1085191 h 1085191"/>
              <a:gd name="connsiteX6" fmla="*/ 7877 w 1016491"/>
              <a:gd name="connsiteY6" fmla="*/ 929197 h 1085191"/>
              <a:gd name="connsiteX7" fmla="*/ 369442 w 1016491"/>
              <a:gd name="connsiteY7" fmla="*/ 64363 h 1085191"/>
              <a:gd name="connsiteX8" fmla="*/ 427939 w 1016491"/>
              <a:gd name="connsiteY8" fmla="*/ 0 h 1085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16491" h="1085191">
                <a:moveTo>
                  <a:pt x="427939" y="0"/>
                </a:moveTo>
                <a:lnTo>
                  <a:pt x="1016491" y="558758"/>
                </a:lnTo>
                <a:lnTo>
                  <a:pt x="947848" y="641954"/>
                </a:lnTo>
                <a:cubicBezTo>
                  <a:pt x="875067" y="749685"/>
                  <a:pt x="827522" y="875866"/>
                  <a:pt x="813695" y="1012015"/>
                </a:cubicBezTo>
                <a:lnTo>
                  <a:pt x="810669" y="1071946"/>
                </a:lnTo>
                <a:lnTo>
                  <a:pt x="0" y="1085191"/>
                </a:lnTo>
                <a:lnTo>
                  <a:pt x="7877" y="929197"/>
                </a:lnTo>
                <a:cubicBezTo>
                  <a:pt x="41061" y="602440"/>
                  <a:pt x="171355" y="304390"/>
                  <a:pt x="369442" y="64363"/>
                </a:cubicBezTo>
                <a:lnTo>
                  <a:pt x="427939" y="0"/>
                </a:lnTo>
                <a:close/>
              </a:path>
            </a:pathLst>
          </a:custGeom>
          <a:solidFill>
            <a:schemeClr val="tx1">
              <a:alpha val="40000"/>
            </a:schemeClr>
          </a:solidFill>
        </p:spPr>
        <p:txBody>
          <a:bodyPr wrap="square" lIns="0" tIns="0" rIns="0" bIns="0" rtlCol="0" anchor="ctr">
            <a:noAutofit/>
          </a:bodyPr>
          <a:lstStyle/>
          <a:p>
            <a:pPr algn="l"/>
            <a:endParaRPr lang="es-EC" dirty="0"/>
          </a:p>
        </p:txBody>
      </p:sp>
      <p:sp>
        <p:nvSpPr>
          <p:cNvPr id="17" name="Forma libre 16"/>
          <p:cNvSpPr/>
          <p:nvPr/>
        </p:nvSpPr>
        <p:spPr>
          <a:xfrm>
            <a:off x="6756525" y="2621910"/>
            <a:ext cx="1001696" cy="1067509"/>
          </a:xfrm>
          <a:custGeom>
            <a:avLst/>
            <a:gdLst>
              <a:gd name="connsiteX0" fmla="*/ 589356 w 1001696"/>
              <a:gd name="connsiteY0" fmla="*/ 0 h 1067509"/>
              <a:gd name="connsiteX1" fmla="*/ 632281 w 1001696"/>
              <a:gd name="connsiteY1" fmla="*/ 47230 h 1067509"/>
              <a:gd name="connsiteX2" fmla="*/ 993846 w 1001696"/>
              <a:gd name="connsiteY2" fmla="*/ 912064 h 1067509"/>
              <a:gd name="connsiteX3" fmla="*/ 1001696 w 1001696"/>
              <a:gd name="connsiteY3" fmla="*/ 1067509 h 1067509"/>
              <a:gd name="connsiteX4" fmla="*/ 191027 w 1001696"/>
              <a:gd name="connsiteY4" fmla="*/ 1054264 h 1067509"/>
              <a:gd name="connsiteX5" fmla="*/ 188028 w 1001696"/>
              <a:gd name="connsiteY5" fmla="*/ 994882 h 1067509"/>
              <a:gd name="connsiteX6" fmla="*/ 53875 w 1001696"/>
              <a:gd name="connsiteY6" fmla="*/ 624821 h 1067509"/>
              <a:gd name="connsiteX7" fmla="*/ 0 w 1001696"/>
              <a:gd name="connsiteY7" fmla="*/ 559523 h 1067509"/>
              <a:gd name="connsiteX8" fmla="*/ 589356 w 1001696"/>
              <a:gd name="connsiteY8" fmla="*/ 0 h 10675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01696" h="1067509">
                <a:moveTo>
                  <a:pt x="589356" y="0"/>
                </a:moveTo>
                <a:lnTo>
                  <a:pt x="632281" y="47230"/>
                </a:lnTo>
                <a:cubicBezTo>
                  <a:pt x="830369" y="287257"/>
                  <a:pt x="960662" y="585307"/>
                  <a:pt x="993846" y="912064"/>
                </a:cubicBezTo>
                <a:lnTo>
                  <a:pt x="1001696" y="1067509"/>
                </a:lnTo>
                <a:lnTo>
                  <a:pt x="191027" y="1054264"/>
                </a:lnTo>
                <a:lnTo>
                  <a:pt x="188028" y="994882"/>
                </a:lnTo>
                <a:cubicBezTo>
                  <a:pt x="174202" y="858733"/>
                  <a:pt x="126656" y="732552"/>
                  <a:pt x="53875" y="624821"/>
                </a:cubicBezTo>
                <a:lnTo>
                  <a:pt x="0" y="559523"/>
                </a:lnTo>
                <a:lnTo>
                  <a:pt x="589356" y="0"/>
                </a:lnTo>
                <a:close/>
              </a:path>
            </a:pathLst>
          </a:custGeom>
          <a:solidFill>
            <a:schemeClr val="bg2">
              <a:lumMod val="75000"/>
            </a:schemeClr>
          </a:solidFill>
        </p:spPr>
        <p:txBody>
          <a:bodyPr wrap="square" lIns="0" tIns="0" rIns="0" bIns="0" rtlCol="0" anchor="ctr">
            <a:noAutofit/>
          </a:bodyPr>
          <a:lstStyle/>
          <a:p>
            <a:endParaRPr lang="es-EC" dirty="0"/>
          </a:p>
        </p:txBody>
      </p:sp>
      <p:sp>
        <p:nvSpPr>
          <p:cNvPr id="13" name="Forma libre 12"/>
          <p:cNvSpPr/>
          <p:nvPr/>
        </p:nvSpPr>
        <p:spPr>
          <a:xfrm>
            <a:off x="4519222" y="3709254"/>
            <a:ext cx="1016491" cy="1085190"/>
          </a:xfrm>
          <a:custGeom>
            <a:avLst/>
            <a:gdLst>
              <a:gd name="connsiteX0" fmla="*/ 0 w 1016491"/>
              <a:gd name="connsiteY0" fmla="*/ 0 h 1085190"/>
              <a:gd name="connsiteX1" fmla="*/ 810669 w 1016491"/>
              <a:gd name="connsiteY1" fmla="*/ 13244 h 1085190"/>
              <a:gd name="connsiteX2" fmla="*/ 813695 w 1016491"/>
              <a:gd name="connsiteY2" fmla="*/ 73174 h 1085190"/>
              <a:gd name="connsiteX3" fmla="*/ 947848 w 1016491"/>
              <a:gd name="connsiteY3" fmla="*/ 443235 h 1085190"/>
              <a:gd name="connsiteX4" fmla="*/ 1016491 w 1016491"/>
              <a:gd name="connsiteY4" fmla="*/ 526431 h 1085190"/>
              <a:gd name="connsiteX5" fmla="*/ 427940 w 1016491"/>
              <a:gd name="connsiteY5" fmla="*/ 1085190 h 1085190"/>
              <a:gd name="connsiteX6" fmla="*/ 369442 w 1016491"/>
              <a:gd name="connsiteY6" fmla="*/ 1020826 h 1085190"/>
              <a:gd name="connsiteX7" fmla="*/ 7877 w 1016491"/>
              <a:gd name="connsiteY7" fmla="*/ 155992 h 1085190"/>
              <a:gd name="connsiteX8" fmla="*/ 0 w 1016491"/>
              <a:gd name="connsiteY8" fmla="*/ 0 h 10851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16491" h="1085190">
                <a:moveTo>
                  <a:pt x="0" y="0"/>
                </a:moveTo>
                <a:lnTo>
                  <a:pt x="810669" y="13244"/>
                </a:lnTo>
                <a:lnTo>
                  <a:pt x="813695" y="73174"/>
                </a:lnTo>
                <a:cubicBezTo>
                  <a:pt x="827522" y="209323"/>
                  <a:pt x="875067" y="335504"/>
                  <a:pt x="947848" y="443235"/>
                </a:cubicBezTo>
                <a:lnTo>
                  <a:pt x="1016491" y="526431"/>
                </a:lnTo>
                <a:lnTo>
                  <a:pt x="427940" y="1085190"/>
                </a:lnTo>
                <a:lnTo>
                  <a:pt x="369442" y="1020826"/>
                </a:lnTo>
                <a:cubicBezTo>
                  <a:pt x="171355" y="780800"/>
                  <a:pt x="41061" y="482750"/>
                  <a:pt x="7877" y="155992"/>
                </a:cubicBez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40000"/>
            </a:schemeClr>
          </a:solidFill>
        </p:spPr>
        <p:txBody>
          <a:bodyPr wrap="square" lIns="0" tIns="0" rIns="0" bIns="0" rtlCol="0" anchor="ctr">
            <a:noAutofit/>
          </a:bodyPr>
          <a:lstStyle/>
          <a:p>
            <a:pPr algn="l"/>
            <a:endParaRPr lang="es-EC" dirty="0"/>
          </a:p>
        </p:txBody>
      </p:sp>
      <p:sp>
        <p:nvSpPr>
          <p:cNvPr id="12" name="Forma libre 11"/>
          <p:cNvSpPr/>
          <p:nvPr/>
        </p:nvSpPr>
        <p:spPr>
          <a:xfrm>
            <a:off x="6756524" y="3709803"/>
            <a:ext cx="1001697" cy="1067507"/>
          </a:xfrm>
          <a:custGeom>
            <a:avLst/>
            <a:gdLst>
              <a:gd name="connsiteX0" fmla="*/ 1001697 w 1001697"/>
              <a:gd name="connsiteY0" fmla="*/ 0 h 1067507"/>
              <a:gd name="connsiteX1" fmla="*/ 993847 w 1001697"/>
              <a:gd name="connsiteY1" fmla="*/ 155443 h 1067507"/>
              <a:gd name="connsiteX2" fmla="*/ 632282 w 1001697"/>
              <a:gd name="connsiteY2" fmla="*/ 1020277 h 1067507"/>
              <a:gd name="connsiteX3" fmla="*/ 589357 w 1001697"/>
              <a:gd name="connsiteY3" fmla="*/ 1067507 h 1067507"/>
              <a:gd name="connsiteX4" fmla="*/ 0 w 1001697"/>
              <a:gd name="connsiteY4" fmla="*/ 507985 h 1067507"/>
              <a:gd name="connsiteX5" fmla="*/ 53876 w 1001697"/>
              <a:gd name="connsiteY5" fmla="*/ 442686 h 1067507"/>
              <a:gd name="connsiteX6" fmla="*/ 188029 w 1001697"/>
              <a:gd name="connsiteY6" fmla="*/ 72625 h 1067507"/>
              <a:gd name="connsiteX7" fmla="*/ 191028 w 1001697"/>
              <a:gd name="connsiteY7" fmla="*/ 13245 h 1067507"/>
              <a:gd name="connsiteX8" fmla="*/ 1001697 w 1001697"/>
              <a:gd name="connsiteY8" fmla="*/ 0 h 1067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01697" h="1067507">
                <a:moveTo>
                  <a:pt x="1001697" y="0"/>
                </a:moveTo>
                <a:lnTo>
                  <a:pt x="993847" y="155443"/>
                </a:lnTo>
                <a:cubicBezTo>
                  <a:pt x="960663" y="482201"/>
                  <a:pt x="830370" y="780251"/>
                  <a:pt x="632282" y="1020277"/>
                </a:cubicBezTo>
                <a:lnTo>
                  <a:pt x="589357" y="1067507"/>
                </a:lnTo>
                <a:lnTo>
                  <a:pt x="0" y="507985"/>
                </a:lnTo>
                <a:lnTo>
                  <a:pt x="53876" y="442686"/>
                </a:lnTo>
                <a:cubicBezTo>
                  <a:pt x="126657" y="334955"/>
                  <a:pt x="174203" y="208774"/>
                  <a:pt x="188029" y="72625"/>
                </a:cubicBezTo>
                <a:lnTo>
                  <a:pt x="191028" y="13245"/>
                </a:lnTo>
                <a:lnTo>
                  <a:pt x="1001697" y="0"/>
                </a:lnTo>
                <a:close/>
              </a:path>
            </a:pathLst>
          </a:custGeom>
          <a:solidFill>
            <a:srgbClr val="D1E41C"/>
          </a:solidFill>
        </p:spPr>
        <p:txBody>
          <a:bodyPr wrap="square" lIns="0" tIns="0" rIns="0" bIns="0" rtlCol="0" anchor="ctr">
            <a:noAutofit/>
          </a:bodyPr>
          <a:lstStyle/>
          <a:p>
            <a:pPr algn="l"/>
            <a:endParaRPr lang="es-EC" dirty="0"/>
          </a:p>
        </p:txBody>
      </p:sp>
      <p:sp>
        <p:nvSpPr>
          <p:cNvPr id="11" name="Forma libre 10"/>
          <p:cNvSpPr/>
          <p:nvPr/>
        </p:nvSpPr>
        <p:spPr>
          <a:xfrm>
            <a:off x="6163741" y="4254585"/>
            <a:ext cx="1169487" cy="1063763"/>
          </a:xfrm>
          <a:custGeom>
            <a:avLst/>
            <a:gdLst>
              <a:gd name="connsiteX0" fmla="*/ 562423 w 1169487"/>
              <a:gd name="connsiteY0" fmla="*/ 0 h 1063763"/>
              <a:gd name="connsiteX1" fmla="*/ 1169487 w 1169487"/>
              <a:gd name="connsiteY1" fmla="*/ 536647 h 1063763"/>
              <a:gd name="connsiteX2" fmla="*/ 1120507 w 1169487"/>
              <a:gd name="connsiteY2" fmla="*/ 590538 h 1063763"/>
              <a:gd name="connsiteX3" fmla="*/ 140630 w 1169487"/>
              <a:gd name="connsiteY3" fmla="*/ 1056661 h 1063763"/>
              <a:gd name="connsiteX4" fmla="*/ 0 w 1169487"/>
              <a:gd name="connsiteY4" fmla="*/ 1063763 h 1063763"/>
              <a:gd name="connsiteX5" fmla="*/ 15784 w 1169487"/>
              <a:gd name="connsiteY5" fmla="*/ 252966 h 1063763"/>
              <a:gd name="connsiteX6" fmla="*/ 57812 w 1169487"/>
              <a:gd name="connsiteY6" fmla="*/ 250843 h 1063763"/>
              <a:gd name="connsiteX7" fmla="*/ 547751 w 1169487"/>
              <a:gd name="connsiteY7" fmla="*/ 17782 h 1063763"/>
              <a:gd name="connsiteX8" fmla="*/ 562423 w 1169487"/>
              <a:gd name="connsiteY8" fmla="*/ 0 h 1063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69487" h="1063763">
                <a:moveTo>
                  <a:pt x="562423" y="0"/>
                </a:moveTo>
                <a:lnTo>
                  <a:pt x="1169487" y="536647"/>
                </a:lnTo>
                <a:lnTo>
                  <a:pt x="1120507" y="590538"/>
                </a:lnTo>
                <a:cubicBezTo>
                  <a:pt x="863990" y="847055"/>
                  <a:pt x="521847" y="1017947"/>
                  <a:pt x="140630" y="1056661"/>
                </a:cubicBezTo>
                <a:lnTo>
                  <a:pt x="0" y="1063763"/>
                </a:lnTo>
                <a:lnTo>
                  <a:pt x="15784" y="252966"/>
                </a:lnTo>
                <a:lnTo>
                  <a:pt x="57812" y="250843"/>
                </a:lnTo>
                <a:cubicBezTo>
                  <a:pt x="248421" y="231486"/>
                  <a:pt x="419492" y="146040"/>
                  <a:pt x="547751" y="17782"/>
                </a:cubicBezTo>
                <a:lnTo>
                  <a:pt x="562423" y="0"/>
                </a:lnTo>
                <a:close/>
              </a:path>
            </a:pathLst>
          </a:custGeom>
          <a:solidFill>
            <a:schemeClr val="tx1">
              <a:alpha val="40000"/>
            </a:schemeClr>
          </a:solidFill>
        </p:spPr>
        <p:txBody>
          <a:bodyPr wrap="square" lIns="0" tIns="0" rIns="0" bIns="0" rtlCol="0" anchor="ctr">
            <a:noAutofit/>
          </a:bodyPr>
          <a:lstStyle/>
          <a:p>
            <a:pPr algn="l"/>
            <a:endParaRPr lang="es-EC" dirty="0"/>
          </a:p>
        </p:txBody>
      </p:sp>
      <p:sp>
        <p:nvSpPr>
          <p:cNvPr id="10" name="Forma libre 9"/>
          <p:cNvSpPr/>
          <p:nvPr/>
        </p:nvSpPr>
        <p:spPr>
          <a:xfrm>
            <a:off x="4959220" y="4271770"/>
            <a:ext cx="1188145" cy="1047840"/>
          </a:xfrm>
          <a:custGeom>
            <a:avLst/>
            <a:gdLst>
              <a:gd name="connsiteX0" fmla="*/ 606266 w 1188145"/>
              <a:gd name="connsiteY0" fmla="*/ 0 h 1047840"/>
              <a:gd name="connsiteX1" fmla="*/ 606758 w 1188145"/>
              <a:gd name="connsiteY1" fmla="*/ 597 h 1047840"/>
              <a:gd name="connsiteX2" fmla="*/ 1096697 w 1188145"/>
              <a:gd name="connsiteY2" fmla="*/ 233658 h 1047840"/>
              <a:gd name="connsiteX3" fmla="*/ 1172378 w 1188145"/>
              <a:gd name="connsiteY3" fmla="*/ 237480 h 1047840"/>
              <a:gd name="connsiteX4" fmla="*/ 1188145 w 1188145"/>
              <a:gd name="connsiteY4" fmla="*/ 1047404 h 1047840"/>
              <a:gd name="connsiteX5" fmla="*/ 1179515 w 1188145"/>
              <a:gd name="connsiteY5" fmla="*/ 1047840 h 1047840"/>
              <a:gd name="connsiteX6" fmla="*/ 34002 w 1188145"/>
              <a:gd name="connsiteY6" fmla="*/ 573353 h 1047840"/>
              <a:gd name="connsiteX7" fmla="*/ 0 w 1188145"/>
              <a:gd name="connsiteY7" fmla="*/ 535942 h 1047840"/>
              <a:gd name="connsiteX8" fmla="*/ 606266 w 1188145"/>
              <a:gd name="connsiteY8" fmla="*/ 0 h 10478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88145" h="1047840">
                <a:moveTo>
                  <a:pt x="606266" y="0"/>
                </a:moveTo>
                <a:lnTo>
                  <a:pt x="606758" y="597"/>
                </a:lnTo>
                <a:cubicBezTo>
                  <a:pt x="735017" y="128855"/>
                  <a:pt x="906088" y="214301"/>
                  <a:pt x="1096697" y="233658"/>
                </a:cubicBezTo>
                <a:lnTo>
                  <a:pt x="1172378" y="237480"/>
                </a:lnTo>
                <a:lnTo>
                  <a:pt x="1188145" y="1047404"/>
                </a:lnTo>
                <a:lnTo>
                  <a:pt x="1179515" y="1047840"/>
                </a:lnTo>
                <a:cubicBezTo>
                  <a:pt x="732165" y="1047840"/>
                  <a:pt x="327165" y="866515"/>
                  <a:pt x="34002" y="573353"/>
                </a:cubicBezTo>
                <a:lnTo>
                  <a:pt x="0" y="535942"/>
                </a:lnTo>
                <a:lnTo>
                  <a:pt x="606266" y="0"/>
                </a:lnTo>
                <a:close/>
              </a:path>
            </a:pathLst>
          </a:custGeom>
          <a:solidFill>
            <a:schemeClr val="tx1">
              <a:alpha val="40000"/>
            </a:schemeClr>
          </a:solidFill>
        </p:spPr>
        <p:txBody>
          <a:bodyPr wrap="square" lIns="0" tIns="0" rIns="0" bIns="0" rtlCol="0" anchor="ctr">
            <a:noAutofit/>
          </a:bodyPr>
          <a:lstStyle/>
          <a:p>
            <a:pPr algn="l"/>
            <a:endParaRPr lang="es-EC" dirty="0"/>
          </a:p>
        </p:txBody>
      </p:sp>
      <p:sp>
        <p:nvSpPr>
          <p:cNvPr id="40" name="Anillo 39"/>
          <p:cNvSpPr/>
          <p:nvPr/>
        </p:nvSpPr>
        <p:spPr>
          <a:xfrm>
            <a:off x="5363563" y="2924910"/>
            <a:ext cx="1549400" cy="1548000"/>
          </a:xfrm>
          <a:prstGeom prst="donut">
            <a:avLst>
              <a:gd name="adj" fmla="val 1434"/>
            </a:avLst>
          </a:prstGeom>
          <a:solidFill>
            <a:srgbClr val="D1E41C"/>
          </a:solidFill>
          <a:ln>
            <a:solidFill>
              <a:srgbClr val="C0CF39"/>
            </a:solidFill>
          </a:ln>
        </p:spPr>
        <p:txBody>
          <a:bodyPr wrap="square" lIns="0" tIns="0" rIns="0" bIns="0" rtlCol="0" anchor="ctr">
            <a:noAutofit/>
          </a:bodyPr>
          <a:lstStyle/>
          <a:p>
            <a:pPr algn="l"/>
            <a:endParaRPr lang="es-EC" dirty="0"/>
          </a:p>
        </p:txBody>
      </p:sp>
      <p:sp>
        <p:nvSpPr>
          <p:cNvPr id="41" name="Elipse 40"/>
          <p:cNvSpPr/>
          <p:nvPr/>
        </p:nvSpPr>
        <p:spPr>
          <a:xfrm>
            <a:off x="5480119" y="3041152"/>
            <a:ext cx="1332000" cy="1332000"/>
          </a:xfrm>
          <a:prstGeom prst="ellipse">
            <a:avLst/>
          </a:prstGeom>
          <a:solidFill>
            <a:srgbClr val="D1E41C"/>
          </a:solidFill>
        </p:spPr>
        <p:txBody>
          <a:bodyPr wrap="square" lIns="0" tIns="0" rIns="0" bIns="0" rtlCol="0" anchor="ctr">
            <a:noAutofit/>
          </a:bodyPr>
          <a:lstStyle/>
          <a:p>
            <a:pPr algn="l"/>
            <a:endParaRPr lang="es-EC" dirty="0"/>
          </a:p>
        </p:txBody>
      </p:sp>
      <p:grpSp>
        <p:nvGrpSpPr>
          <p:cNvPr id="46" name="Grupo 45"/>
          <p:cNvGrpSpPr/>
          <p:nvPr/>
        </p:nvGrpSpPr>
        <p:grpSpPr>
          <a:xfrm rot="4128836">
            <a:off x="7931994" y="2156447"/>
            <a:ext cx="648000" cy="1367999"/>
            <a:chOff x="7554032" y="1363980"/>
            <a:chExt cx="648000" cy="1367999"/>
          </a:xfrm>
          <a:solidFill>
            <a:schemeClr val="tx1"/>
          </a:solidFill>
        </p:grpSpPr>
        <p:sp>
          <p:nvSpPr>
            <p:cNvPr id="42" name="Anillo 41"/>
            <p:cNvSpPr/>
            <p:nvPr/>
          </p:nvSpPr>
          <p:spPr>
            <a:xfrm>
              <a:off x="7554032" y="1363980"/>
              <a:ext cx="648000" cy="648000"/>
            </a:xfrm>
            <a:prstGeom prst="donut">
              <a:avLst>
                <a:gd name="adj" fmla="val 5797"/>
              </a:avLst>
            </a:prstGeom>
            <a:grpFill/>
          </p:spPr>
          <p:txBody>
            <a:bodyPr wrap="square" lIns="0" tIns="0" rIns="0" bIns="0" rtlCol="0" anchor="ctr">
              <a:noAutofit/>
            </a:bodyPr>
            <a:lstStyle/>
            <a:p>
              <a:pPr algn="l"/>
              <a:endParaRPr lang="es-EC" dirty="0"/>
            </a:p>
          </p:txBody>
        </p:sp>
        <p:sp>
          <p:nvSpPr>
            <p:cNvPr id="43" name="Anillo 42"/>
            <p:cNvSpPr/>
            <p:nvPr/>
          </p:nvSpPr>
          <p:spPr>
            <a:xfrm>
              <a:off x="7653032" y="1462980"/>
              <a:ext cx="450000" cy="450000"/>
            </a:xfrm>
            <a:prstGeom prst="donut">
              <a:avLst>
                <a:gd name="adj" fmla="val 5797"/>
              </a:avLst>
            </a:prstGeom>
            <a:grpFill/>
          </p:spPr>
          <p:txBody>
            <a:bodyPr wrap="square" lIns="0" tIns="0" rIns="0" bIns="0" rtlCol="0" anchor="ctr">
              <a:noAutofit/>
            </a:bodyPr>
            <a:lstStyle/>
            <a:p>
              <a:pPr algn="l"/>
              <a:endParaRPr lang="es-EC" dirty="0"/>
            </a:p>
          </p:txBody>
        </p:sp>
        <p:cxnSp>
          <p:nvCxnSpPr>
            <p:cNvPr id="45" name="Conector recto 44"/>
            <p:cNvCxnSpPr>
              <a:stCxn id="42" idx="4"/>
            </p:cNvCxnSpPr>
            <p:nvPr/>
          </p:nvCxnSpPr>
          <p:spPr>
            <a:xfrm>
              <a:off x="7878032" y="2011979"/>
              <a:ext cx="0" cy="720000"/>
            </a:xfrm>
            <a:prstGeom prst="lin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7" name="Grupo 46"/>
          <p:cNvGrpSpPr/>
          <p:nvPr/>
        </p:nvGrpSpPr>
        <p:grpSpPr>
          <a:xfrm rot="14926973">
            <a:off x="3666111" y="3809641"/>
            <a:ext cx="648000" cy="1367999"/>
            <a:chOff x="7554032" y="1363980"/>
            <a:chExt cx="648000" cy="1367999"/>
          </a:xfrm>
        </p:grpSpPr>
        <p:sp>
          <p:nvSpPr>
            <p:cNvPr id="48" name="Anillo 47"/>
            <p:cNvSpPr/>
            <p:nvPr/>
          </p:nvSpPr>
          <p:spPr>
            <a:xfrm>
              <a:off x="7554032" y="1363980"/>
              <a:ext cx="648000" cy="648000"/>
            </a:xfrm>
            <a:prstGeom prst="donut">
              <a:avLst>
                <a:gd name="adj" fmla="val 5797"/>
              </a:avLst>
            </a:prstGeom>
            <a:solidFill>
              <a:schemeClr val="tx1"/>
            </a:solidFill>
          </p:spPr>
          <p:txBody>
            <a:bodyPr wrap="square" lIns="0" tIns="0" rIns="0" bIns="0" rtlCol="0" anchor="ctr">
              <a:noAutofit/>
            </a:bodyPr>
            <a:lstStyle/>
            <a:p>
              <a:pPr algn="l"/>
              <a:endParaRPr lang="es-EC" dirty="0"/>
            </a:p>
          </p:txBody>
        </p:sp>
        <p:sp>
          <p:nvSpPr>
            <p:cNvPr id="49" name="Anillo 48"/>
            <p:cNvSpPr/>
            <p:nvPr/>
          </p:nvSpPr>
          <p:spPr>
            <a:xfrm>
              <a:off x="7653032" y="1462980"/>
              <a:ext cx="450000" cy="450000"/>
            </a:xfrm>
            <a:prstGeom prst="donut">
              <a:avLst>
                <a:gd name="adj" fmla="val 5797"/>
              </a:avLst>
            </a:prstGeom>
            <a:solidFill>
              <a:schemeClr val="tx1"/>
            </a:solidFill>
          </p:spPr>
          <p:txBody>
            <a:bodyPr wrap="square" lIns="0" tIns="0" rIns="0" bIns="0" rtlCol="0" anchor="ctr">
              <a:noAutofit/>
            </a:bodyPr>
            <a:lstStyle/>
            <a:p>
              <a:pPr algn="l"/>
              <a:endParaRPr lang="es-EC" dirty="0"/>
            </a:p>
          </p:txBody>
        </p:sp>
        <p:cxnSp>
          <p:nvCxnSpPr>
            <p:cNvPr id="50" name="Conector recto 49"/>
            <p:cNvCxnSpPr>
              <a:stCxn id="48" idx="4"/>
            </p:cNvCxnSpPr>
            <p:nvPr/>
          </p:nvCxnSpPr>
          <p:spPr>
            <a:xfrm>
              <a:off x="7878032" y="2011979"/>
              <a:ext cx="0" cy="72000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1" name="Grupo 50"/>
          <p:cNvGrpSpPr/>
          <p:nvPr/>
        </p:nvGrpSpPr>
        <p:grpSpPr>
          <a:xfrm rot="9332793">
            <a:off x="6770172" y="5097696"/>
            <a:ext cx="648000" cy="1367999"/>
            <a:chOff x="7554032" y="1363980"/>
            <a:chExt cx="648000" cy="1367999"/>
          </a:xfrm>
        </p:grpSpPr>
        <p:sp>
          <p:nvSpPr>
            <p:cNvPr id="52" name="Anillo 51"/>
            <p:cNvSpPr/>
            <p:nvPr/>
          </p:nvSpPr>
          <p:spPr>
            <a:xfrm>
              <a:off x="7554032" y="1363980"/>
              <a:ext cx="648000" cy="648000"/>
            </a:xfrm>
            <a:prstGeom prst="donut">
              <a:avLst>
                <a:gd name="adj" fmla="val 5797"/>
              </a:avLst>
            </a:prstGeom>
            <a:solidFill>
              <a:schemeClr val="tx1"/>
            </a:solidFill>
          </p:spPr>
          <p:txBody>
            <a:bodyPr wrap="square" lIns="0" tIns="0" rIns="0" bIns="0" rtlCol="0" anchor="ctr">
              <a:noAutofit/>
            </a:bodyPr>
            <a:lstStyle/>
            <a:p>
              <a:pPr algn="l"/>
              <a:endParaRPr lang="es-EC" dirty="0"/>
            </a:p>
          </p:txBody>
        </p:sp>
        <p:sp>
          <p:nvSpPr>
            <p:cNvPr id="53" name="Anillo 52"/>
            <p:cNvSpPr/>
            <p:nvPr/>
          </p:nvSpPr>
          <p:spPr>
            <a:xfrm>
              <a:off x="7653032" y="1462980"/>
              <a:ext cx="450000" cy="450000"/>
            </a:xfrm>
            <a:prstGeom prst="donut">
              <a:avLst>
                <a:gd name="adj" fmla="val 5797"/>
              </a:avLst>
            </a:prstGeom>
            <a:solidFill>
              <a:schemeClr val="tx1"/>
            </a:solidFill>
          </p:spPr>
          <p:txBody>
            <a:bodyPr wrap="square" lIns="0" tIns="0" rIns="0" bIns="0" rtlCol="0" anchor="ctr">
              <a:noAutofit/>
            </a:bodyPr>
            <a:lstStyle/>
            <a:p>
              <a:pPr algn="l"/>
              <a:endParaRPr lang="es-EC" dirty="0"/>
            </a:p>
          </p:txBody>
        </p:sp>
        <p:cxnSp>
          <p:nvCxnSpPr>
            <p:cNvPr id="54" name="Conector recto 53"/>
            <p:cNvCxnSpPr>
              <a:stCxn id="52" idx="4"/>
            </p:cNvCxnSpPr>
            <p:nvPr/>
          </p:nvCxnSpPr>
          <p:spPr>
            <a:xfrm>
              <a:off x="7878032" y="2011979"/>
              <a:ext cx="0" cy="72000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5" name="Grupo 54"/>
          <p:cNvGrpSpPr/>
          <p:nvPr/>
        </p:nvGrpSpPr>
        <p:grpSpPr>
          <a:xfrm rot="17482990">
            <a:off x="3673284" y="2165424"/>
            <a:ext cx="648000" cy="1367999"/>
            <a:chOff x="7554032" y="1363980"/>
            <a:chExt cx="648000" cy="1367999"/>
          </a:xfrm>
        </p:grpSpPr>
        <p:sp>
          <p:nvSpPr>
            <p:cNvPr id="56" name="Anillo 55"/>
            <p:cNvSpPr/>
            <p:nvPr/>
          </p:nvSpPr>
          <p:spPr>
            <a:xfrm>
              <a:off x="7554032" y="1363980"/>
              <a:ext cx="648000" cy="648000"/>
            </a:xfrm>
            <a:prstGeom prst="donut">
              <a:avLst>
                <a:gd name="adj" fmla="val 5797"/>
              </a:avLst>
            </a:prstGeom>
            <a:solidFill>
              <a:schemeClr val="tx1"/>
            </a:solidFill>
          </p:spPr>
          <p:txBody>
            <a:bodyPr wrap="square" lIns="0" tIns="0" rIns="0" bIns="0" rtlCol="0" anchor="ctr">
              <a:noAutofit/>
            </a:bodyPr>
            <a:lstStyle/>
            <a:p>
              <a:pPr algn="l"/>
              <a:endParaRPr lang="es-EC" dirty="0"/>
            </a:p>
          </p:txBody>
        </p:sp>
        <p:sp>
          <p:nvSpPr>
            <p:cNvPr id="57" name="Anillo 56"/>
            <p:cNvSpPr/>
            <p:nvPr/>
          </p:nvSpPr>
          <p:spPr>
            <a:xfrm>
              <a:off x="7653032" y="1462980"/>
              <a:ext cx="450000" cy="450000"/>
            </a:xfrm>
            <a:prstGeom prst="donut">
              <a:avLst>
                <a:gd name="adj" fmla="val 5797"/>
              </a:avLst>
            </a:prstGeom>
            <a:solidFill>
              <a:schemeClr val="tx1"/>
            </a:solidFill>
          </p:spPr>
          <p:txBody>
            <a:bodyPr wrap="square" lIns="0" tIns="0" rIns="0" bIns="0" rtlCol="0" anchor="ctr">
              <a:noAutofit/>
            </a:bodyPr>
            <a:lstStyle/>
            <a:p>
              <a:pPr algn="l"/>
              <a:endParaRPr lang="es-EC" dirty="0"/>
            </a:p>
          </p:txBody>
        </p:sp>
        <p:cxnSp>
          <p:nvCxnSpPr>
            <p:cNvPr id="58" name="Conector recto 57"/>
            <p:cNvCxnSpPr>
              <a:stCxn id="56" idx="4"/>
            </p:cNvCxnSpPr>
            <p:nvPr/>
          </p:nvCxnSpPr>
          <p:spPr>
            <a:xfrm>
              <a:off x="7878032" y="2011979"/>
              <a:ext cx="0" cy="72000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9" name="Grupo 58"/>
          <p:cNvGrpSpPr/>
          <p:nvPr/>
        </p:nvGrpSpPr>
        <p:grpSpPr>
          <a:xfrm rot="6653019">
            <a:off x="7951685" y="3864152"/>
            <a:ext cx="648000" cy="1367999"/>
            <a:chOff x="7554032" y="1363980"/>
            <a:chExt cx="648000" cy="1367999"/>
          </a:xfrm>
          <a:solidFill>
            <a:srgbClr val="D1E41C"/>
          </a:solidFill>
        </p:grpSpPr>
        <p:sp>
          <p:nvSpPr>
            <p:cNvPr id="60" name="Anillo 59"/>
            <p:cNvSpPr/>
            <p:nvPr/>
          </p:nvSpPr>
          <p:spPr>
            <a:xfrm>
              <a:off x="7554032" y="1363980"/>
              <a:ext cx="648000" cy="648000"/>
            </a:xfrm>
            <a:prstGeom prst="donut">
              <a:avLst>
                <a:gd name="adj" fmla="val 5797"/>
              </a:avLst>
            </a:prstGeom>
            <a:grpFill/>
          </p:spPr>
          <p:txBody>
            <a:bodyPr wrap="square" lIns="0" tIns="0" rIns="0" bIns="0" rtlCol="0" anchor="ctr">
              <a:noAutofit/>
            </a:bodyPr>
            <a:lstStyle/>
            <a:p>
              <a:pPr algn="l"/>
              <a:endParaRPr lang="es-EC" dirty="0"/>
            </a:p>
          </p:txBody>
        </p:sp>
        <p:sp>
          <p:nvSpPr>
            <p:cNvPr id="61" name="Anillo 60"/>
            <p:cNvSpPr/>
            <p:nvPr/>
          </p:nvSpPr>
          <p:spPr>
            <a:xfrm>
              <a:off x="7653032" y="1462980"/>
              <a:ext cx="450000" cy="450000"/>
            </a:xfrm>
            <a:prstGeom prst="donut">
              <a:avLst>
                <a:gd name="adj" fmla="val 5797"/>
              </a:avLst>
            </a:prstGeom>
            <a:grpFill/>
          </p:spPr>
          <p:txBody>
            <a:bodyPr wrap="square" lIns="0" tIns="0" rIns="0" bIns="0" rtlCol="0" anchor="ctr">
              <a:noAutofit/>
            </a:bodyPr>
            <a:lstStyle/>
            <a:p>
              <a:pPr algn="l"/>
              <a:endParaRPr lang="es-EC" dirty="0"/>
            </a:p>
          </p:txBody>
        </p:sp>
        <p:cxnSp>
          <p:nvCxnSpPr>
            <p:cNvPr id="62" name="Conector recto 61"/>
            <p:cNvCxnSpPr>
              <a:stCxn id="60" idx="4"/>
            </p:cNvCxnSpPr>
            <p:nvPr/>
          </p:nvCxnSpPr>
          <p:spPr>
            <a:xfrm>
              <a:off x="7878032" y="2011979"/>
              <a:ext cx="0" cy="720000"/>
            </a:xfrm>
            <a:prstGeom prst="line">
              <a:avLst/>
            </a:prstGeom>
            <a:grpFill/>
            <a:ln w="19050">
              <a:solidFill>
                <a:srgbClr val="D1E41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3" name="Grupo 62"/>
          <p:cNvGrpSpPr/>
          <p:nvPr/>
        </p:nvGrpSpPr>
        <p:grpSpPr>
          <a:xfrm rot="20102543">
            <a:off x="4864133" y="937807"/>
            <a:ext cx="648000" cy="1367999"/>
            <a:chOff x="7554032" y="1363980"/>
            <a:chExt cx="648000" cy="1367999"/>
          </a:xfrm>
        </p:grpSpPr>
        <p:sp>
          <p:nvSpPr>
            <p:cNvPr id="64" name="Anillo 63"/>
            <p:cNvSpPr/>
            <p:nvPr/>
          </p:nvSpPr>
          <p:spPr>
            <a:xfrm>
              <a:off x="7554032" y="1363980"/>
              <a:ext cx="648000" cy="648000"/>
            </a:xfrm>
            <a:prstGeom prst="donut">
              <a:avLst>
                <a:gd name="adj" fmla="val 5797"/>
              </a:avLst>
            </a:prstGeom>
            <a:solidFill>
              <a:schemeClr val="tx1"/>
            </a:solidFill>
          </p:spPr>
          <p:txBody>
            <a:bodyPr wrap="square" lIns="0" tIns="0" rIns="0" bIns="0" rtlCol="0" anchor="ctr">
              <a:noAutofit/>
            </a:bodyPr>
            <a:lstStyle/>
            <a:p>
              <a:pPr algn="l"/>
              <a:endParaRPr lang="es-EC" dirty="0"/>
            </a:p>
          </p:txBody>
        </p:sp>
        <p:sp>
          <p:nvSpPr>
            <p:cNvPr id="65" name="Anillo 64"/>
            <p:cNvSpPr/>
            <p:nvPr/>
          </p:nvSpPr>
          <p:spPr>
            <a:xfrm>
              <a:off x="7653032" y="1462980"/>
              <a:ext cx="450000" cy="450000"/>
            </a:xfrm>
            <a:prstGeom prst="donut">
              <a:avLst>
                <a:gd name="adj" fmla="val 5797"/>
              </a:avLst>
            </a:prstGeom>
            <a:solidFill>
              <a:schemeClr val="tx1"/>
            </a:solidFill>
          </p:spPr>
          <p:txBody>
            <a:bodyPr wrap="square" lIns="0" tIns="0" rIns="0" bIns="0" rtlCol="0" anchor="ctr">
              <a:noAutofit/>
            </a:bodyPr>
            <a:lstStyle/>
            <a:p>
              <a:pPr algn="l"/>
              <a:endParaRPr lang="es-EC" dirty="0"/>
            </a:p>
          </p:txBody>
        </p:sp>
        <p:cxnSp>
          <p:nvCxnSpPr>
            <p:cNvPr id="66" name="Conector recto 65"/>
            <p:cNvCxnSpPr>
              <a:stCxn id="64" idx="4"/>
            </p:cNvCxnSpPr>
            <p:nvPr/>
          </p:nvCxnSpPr>
          <p:spPr>
            <a:xfrm>
              <a:off x="7878032" y="2011979"/>
              <a:ext cx="0" cy="72000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7" name="Grupo 66"/>
          <p:cNvGrpSpPr/>
          <p:nvPr/>
        </p:nvGrpSpPr>
        <p:grpSpPr>
          <a:xfrm rot="1438873">
            <a:off x="6722422" y="898514"/>
            <a:ext cx="648000" cy="1367999"/>
            <a:chOff x="7554032" y="1363980"/>
            <a:chExt cx="648000" cy="1367999"/>
          </a:xfrm>
        </p:grpSpPr>
        <p:sp>
          <p:nvSpPr>
            <p:cNvPr id="68" name="Anillo 67"/>
            <p:cNvSpPr/>
            <p:nvPr/>
          </p:nvSpPr>
          <p:spPr>
            <a:xfrm>
              <a:off x="7554032" y="1363980"/>
              <a:ext cx="648000" cy="648000"/>
            </a:xfrm>
            <a:prstGeom prst="donut">
              <a:avLst>
                <a:gd name="adj" fmla="val 5797"/>
              </a:avLst>
            </a:prstGeom>
            <a:solidFill>
              <a:schemeClr val="tx1"/>
            </a:solidFill>
          </p:spPr>
          <p:txBody>
            <a:bodyPr wrap="square" lIns="0" tIns="0" rIns="0" bIns="0" rtlCol="0" anchor="ctr">
              <a:noAutofit/>
            </a:bodyPr>
            <a:lstStyle/>
            <a:p>
              <a:pPr algn="l"/>
              <a:endParaRPr lang="es-EC" dirty="0"/>
            </a:p>
          </p:txBody>
        </p:sp>
        <p:sp>
          <p:nvSpPr>
            <p:cNvPr id="69" name="Anillo 68"/>
            <p:cNvSpPr/>
            <p:nvPr/>
          </p:nvSpPr>
          <p:spPr>
            <a:xfrm>
              <a:off x="7653032" y="1462980"/>
              <a:ext cx="450000" cy="450000"/>
            </a:xfrm>
            <a:prstGeom prst="donut">
              <a:avLst>
                <a:gd name="adj" fmla="val 5797"/>
              </a:avLst>
            </a:prstGeom>
            <a:solidFill>
              <a:schemeClr val="tx1"/>
            </a:solidFill>
          </p:spPr>
          <p:txBody>
            <a:bodyPr wrap="square" lIns="0" tIns="0" rIns="0" bIns="0" rtlCol="0" anchor="ctr">
              <a:noAutofit/>
            </a:bodyPr>
            <a:lstStyle/>
            <a:p>
              <a:pPr algn="l"/>
              <a:endParaRPr lang="es-EC" dirty="0"/>
            </a:p>
          </p:txBody>
        </p:sp>
        <p:cxnSp>
          <p:nvCxnSpPr>
            <p:cNvPr id="70" name="Conector recto 69"/>
            <p:cNvCxnSpPr>
              <a:stCxn id="68" idx="4"/>
            </p:cNvCxnSpPr>
            <p:nvPr/>
          </p:nvCxnSpPr>
          <p:spPr>
            <a:xfrm>
              <a:off x="7878032" y="2011979"/>
              <a:ext cx="0" cy="72000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1" name="Grupo 70"/>
          <p:cNvGrpSpPr/>
          <p:nvPr/>
        </p:nvGrpSpPr>
        <p:grpSpPr>
          <a:xfrm rot="12419513">
            <a:off x="4842292" y="5097457"/>
            <a:ext cx="648000" cy="1367999"/>
            <a:chOff x="7554032" y="1363980"/>
            <a:chExt cx="648000" cy="1367999"/>
          </a:xfrm>
        </p:grpSpPr>
        <p:sp>
          <p:nvSpPr>
            <p:cNvPr id="72" name="Anillo 71"/>
            <p:cNvSpPr/>
            <p:nvPr/>
          </p:nvSpPr>
          <p:spPr>
            <a:xfrm>
              <a:off x="7554032" y="1363980"/>
              <a:ext cx="648000" cy="648000"/>
            </a:xfrm>
            <a:prstGeom prst="donut">
              <a:avLst>
                <a:gd name="adj" fmla="val 5797"/>
              </a:avLst>
            </a:prstGeom>
            <a:solidFill>
              <a:schemeClr val="tx1"/>
            </a:solidFill>
          </p:spPr>
          <p:txBody>
            <a:bodyPr wrap="square" lIns="0" tIns="0" rIns="0" bIns="0" rtlCol="0" anchor="ctr">
              <a:noAutofit/>
            </a:bodyPr>
            <a:lstStyle/>
            <a:p>
              <a:pPr algn="l"/>
              <a:endParaRPr lang="es-EC" dirty="0"/>
            </a:p>
          </p:txBody>
        </p:sp>
        <p:sp>
          <p:nvSpPr>
            <p:cNvPr id="73" name="Anillo 72"/>
            <p:cNvSpPr/>
            <p:nvPr/>
          </p:nvSpPr>
          <p:spPr>
            <a:xfrm>
              <a:off x="7653032" y="1462980"/>
              <a:ext cx="450000" cy="450000"/>
            </a:xfrm>
            <a:prstGeom prst="donut">
              <a:avLst>
                <a:gd name="adj" fmla="val 5797"/>
              </a:avLst>
            </a:prstGeom>
            <a:solidFill>
              <a:schemeClr val="tx1"/>
            </a:solidFill>
          </p:spPr>
          <p:txBody>
            <a:bodyPr wrap="square" lIns="0" tIns="0" rIns="0" bIns="0" rtlCol="0" anchor="ctr">
              <a:noAutofit/>
            </a:bodyPr>
            <a:lstStyle/>
            <a:p>
              <a:pPr algn="l"/>
              <a:endParaRPr lang="es-EC" dirty="0"/>
            </a:p>
          </p:txBody>
        </p:sp>
        <p:cxnSp>
          <p:nvCxnSpPr>
            <p:cNvPr id="74" name="Conector recto 73"/>
            <p:cNvCxnSpPr>
              <a:stCxn id="72" idx="4"/>
            </p:cNvCxnSpPr>
            <p:nvPr/>
          </p:nvCxnSpPr>
          <p:spPr>
            <a:xfrm>
              <a:off x="7878032" y="2011979"/>
              <a:ext cx="0" cy="72000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9" name="Google Shape;92;p7"/>
          <p:cNvSpPr/>
          <p:nvPr/>
        </p:nvSpPr>
        <p:spPr>
          <a:xfrm>
            <a:off x="6303460" y="2298408"/>
            <a:ext cx="610428" cy="586550"/>
          </a:xfrm>
          <a:custGeom>
            <a:avLst/>
            <a:gdLst/>
            <a:ahLst/>
            <a:cxnLst/>
            <a:rect l="l" t="t" r="r" b="b"/>
            <a:pathLst>
              <a:path w="9244" h="9415" extrusionOk="0">
                <a:moveTo>
                  <a:pt x="9200" y="5328"/>
                </a:moveTo>
                <a:lnTo>
                  <a:pt x="9200" y="5328"/>
                </a:lnTo>
                <a:lnTo>
                  <a:pt x="9115" y="5071"/>
                </a:lnTo>
                <a:lnTo>
                  <a:pt x="9029" y="4836"/>
                </a:lnTo>
                <a:lnTo>
                  <a:pt x="8922" y="4601"/>
                </a:lnTo>
                <a:lnTo>
                  <a:pt x="8815" y="4365"/>
                </a:lnTo>
                <a:lnTo>
                  <a:pt x="8815" y="4365"/>
                </a:lnTo>
                <a:lnTo>
                  <a:pt x="8708" y="4173"/>
                </a:lnTo>
                <a:lnTo>
                  <a:pt x="8559" y="3937"/>
                </a:lnTo>
                <a:lnTo>
                  <a:pt x="8494" y="3831"/>
                </a:lnTo>
                <a:lnTo>
                  <a:pt x="8409" y="3724"/>
                </a:lnTo>
                <a:lnTo>
                  <a:pt x="8323" y="3659"/>
                </a:lnTo>
                <a:lnTo>
                  <a:pt x="8238" y="3617"/>
                </a:lnTo>
                <a:lnTo>
                  <a:pt x="8238" y="3617"/>
                </a:lnTo>
                <a:lnTo>
                  <a:pt x="8131" y="3617"/>
                </a:lnTo>
                <a:lnTo>
                  <a:pt x="8002" y="3638"/>
                </a:lnTo>
                <a:lnTo>
                  <a:pt x="7895" y="3702"/>
                </a:lnTo>
                <a:lnTo>
                  <a:pt x="7767" y="3766"/>
                </a:lnTo>
                <a:lnTo>
                  <a:pt x="7553" y="3937"/>
                </a:lnTo>
                <a:lnTo>
                  <a:pt x="7360" y="4087"/>
                </a:lnTo>
                <a:lnTo>
                  <a:pt x="7360" y="4087"/>
                </a:lnTo>
                <a:lnTo>
                  <a:pt x="6975" y="4301"/>
                </a:lnTo>
                <a:lnTo>
                  <a:pt x="6804" y="4430"/>
                </a:lnTo>
                <a:lnTo>
                  <a:pt x="6740" y="4515"/>
                </a:lnTo>
                <a:lnTo>
                  <a:pt x="6676" y="4601"/>
                </a:lnTo>
                <a:lnTo>
                  <a:pt x="6676" y="4601"/>
                </a:lnTo>
                <a:lnTo>
                  <a:pt x="6654" y="4708"/>
                </a:lnTo>
                <a:lnTo>
                  <a:pt x="6676" y="4836"/>
                </a:lnTo>
                <a:lnTo>
                  <a:pt x="6719" y="4964"/>
                </a:lnTo>
                <a:lnTo>
                  <a:pt x="6761" y="5093"/>
                </a:lnTo>
                <a:lnTo>
                  <a:pt x="6911" y="5350"/>
                </a:lnTo>
                <a:lnTo>
                  <a:pt x="7018" y="5564"/>
                </a:lnTo>
                <a:lnTo>
                  <a:pt x="7018" y="5564"/>
                </a:lnTo>
                <a:lnTo>
                  <a:pt x="7232" y="5970"/>
                </a:lnTo>
                <a:lnTo>
                  <a:pt x="7446" y="6355"/>
                </a:lnTo>
                <a:lnTo>
                  <a:pt x="7446" y="6355"/>
                </a:lnTo>
                <a:lnTo>
                  <a:pt x="7532" y="6548"/>
                </a:lnTo>
                <a:lnTo>
                  <a:pt x="7553" y="6612"/>
                </a:lnTo>
                <a:lnTo>
                  <a:pt x="7553" y="6676"/>
                </a:lnTo>
                <a:lnTo>
                  <a:pt x="7532" y="6719"/>
                </a:lnTo>
                <a:lnTo>
                  <a:pt x="7467" y="6740"/>
                </a:lnTo>
                <a:lnTo>
                  <a:pt x="7275" y="6805"/>
                </a:lnTo>
                <a:lnTo>
                  <a:pt x="7275" y="6805"/>
                </a:lnTo>
                <a:lnTo>
                  <a:pt x="7061" y="6847"/>
                </a:lnTo>
                <a:lnTo>
                  <a:pt x="6804" y="6890"/>
                </a:lnTo>
                <a:lnTo>
                  <a:pt x="6654" y="6890"/>
                </a:lnTo>
                <a:lnTo>
                  <a:pt x="6547" y="6869"/>
                </a:lnTo>
                <a:lnTo>
                  <a:pt x="6462" y="6847"/>
                </a:lnTo>
                <a:lnTo>
                  <a:pt x="6398" y="6783"/>
                </a:lnTo>
                <a:lnTo>
                  <a:pt x="6398" y="6783"/>
                </a:lnTo>
                <a:lnTo>
                  <a:pt x="6376" y="6719"/>
                </a:lnTo>
                <a:lnTo>
                  <a:pt x="6376" y="6612"/>
                </a:lnTo>
                <a:lnTo>
                  <a:pt x="6376" y="6355"/>
                </a:lnTo>
                <a:lnTo>
                  <a:pt x="6376" y="6248"/>
                </a:lnTo>
                <a:lnTo>
                  <a:pt x="6355" y="6163"/>
                </a:lnTo>
                <a:lnTo>
                  <a:pt x="6312" y="6120"/>
                </a:lnTo>
                <a:lnTo>
                  <a:pt x="6291" y="6098"/>
                </a:lnTo>
                <a:lnTo>
                  <a:pt x="6248" y="6098"/>
                </a:lnTo>
                <a:lnTo>
                  <a:pt x="6184" y="6098"/>
                </a:lnTo>
                <a:lnTo>
                  <a:pt x="6184" y="6098"/>
                </a:lnTo>
                <a:lnTo>
                  <a:pt x="6120" y="6141"/>
                </a:lnTo>
                <a:lnTo>
                  <a:pt x="6034" y="6205"/>
                </a:lnTo>
                <a:lnTo>
                  <a:pt x="5863" y="6355"/>
                </a:lnTo>
                <a:lnTo>
                  <a:pt x="5585" y="6698"/>
                </a:lnTo>
                <a:lnTo>
                  <a:pt x="5585" y="6698"/>
                </a:lnTo>
                <a:lnTo>
                  <a:pt x="5392" y="6869"/>
                </a:lnTo>
                <a:lnTo>
                  <a:pt x="5157" y="7083"/>
                </a:lnTo>
                <a:lnTo>
                  <a:pt x="4943" y="7275"/>
                </a:lnTo>
                <a:lnTo>
                  <a:pt x="4857" y="7382"/>
                </a:lnTo>
                <a:lnTo>
                  <a:pt x="4772" y="7511"/>
                </a:lnTo>
                <a:lnTo>
                  <a:pt x="4772" y="7511"/>
                </a:lnTo>
                <a:lnTo>
                  <a:pt x="4750" y="7596"/>
                </a:lnTo>
                <a:lnTo>
                  <a:pt x="4750" y="7682"/>
                </a:lnTo>
                <a:lnTo>
                  <a:pt x="4772" y="7767"/>
                </a:lnTo>
                <a:lnTo>
                  <a:pt x="4814" y="7832"/>
                </a:lnTo>
                <a:lnTo>
                  <a:pt x="4943" y="8003"/>
                </a:lnTo>
                <a:lnTo>
                  <a:pt x="5071" y="8131"/>
                </a:lnTo>
                <a:lnTo>
                  <a:pt x="5071" y="8131"/>
                </a:lnTo>
                <a:lnTo>
                  <a:pt x="5349" y="8516"/>
                </a:lnTo>
                <a:lnTo>
                  <a:pt x="5478" y="8709"/>
                </a:lnTo>
                <a:lnTo>
                  <a:pt x="5627" y="8901"/>
                </a:lnTo>
                <a:lnTo>
                  <a:pt x="5627" y="8901"/>
                </a:lnTo>
                <a:lnTo>
                  <a:pt x="5756" y="9051"/>
                </a:lnTo>
                <a:lnTo>
                  <a:pt x="5799" y="9137"/>
                </a:lnTo>
                <a:lnTo>
                  <a:pt x="5884" y="9201"/>
                </a:lnTo>
                <a:lnTo>
                  <a:pt x="5884" y="9201"/>
                </a:lnTo>
                <a:lnTo>
                  <a:pt x="6034" y="9286"/>
                </a:lnTo>
                <a:lnTo>
                  <a:pt x="6120" y="9351"/>
                </a:lnTo>
                <a:lnTo>
                  <a:pt x="6141" y="9393"/>
                </a:lnTo>
                <a:lnTo>
                  <a:pt x="6162" y="9415"/>
                </a:lnTo>
                <a:lnTo>
                  <a:pt x="6162" y="9415"/>
                </a:lnTo>
                <a:lnTo>
                  <a:pt x="6226" y="9415"/>
                </a:lnTo>
                <a:lnTo>
                  <a:pt x="6291" y="9393"/>
                </a:lnTo>
                <a:lnTo>
                  <a:pt x="6333" y="9372"/>
                </a:lnTo>
                <a:lnTo>
                  <a:pt x="6376" y="9329"/>
                </a:lnTo>
                <a:lnTo>
                  <a:pt x="6419" y="9244"/>
                </a:lnTo>
                <a:lnTo>
                  <a:pt x="6419" y="9137"/>
                </a:lnTo>
                <a:lnTo>
                  <a:pt x="6398" y="8880"/>
                </a:lnTo>
                <a:lnTo>
                  <a:pt x="6419" y="8773"/>
                </a:lnTo>
                <a:lnTo>
                  <a:pt x="6440" y="8666"/>
                </a:lnTo>
                <a:lnTo>
                  <a:pt x="6440" y="8666"/>
                </a:lnTo>
                <a:lnTo>
                  <a:pt x="6505" y="8623"/>
                </a:lnTo>
                <a:lnTo>
                  <a:pt x="6612" y="8602"/>
                </a:lnTo>
                <a:lnTo>
                  <a:pt x="6740" y="8580"/>
                </a:lnTo>
                <a:lnTo>
                  <a:pt x="6890" y="8580"/>
                </a:lnTo>
                <a:lnTo>
                  <a:pt x="7189" y="8602"/>
                </a:lnTo>
                <a:lnTo>
                  <a:pt x="7318" y="8602"/>
                </a:lnTo>
                <a:lnTo>
                  <a:pt x="7403" y="8602"/>
                </a:lnTo>
                <a:lnTo>
                  <a:pt x="7403" y="8602"/>
                </a:lnTo>
                <a:lnTo>
                  <a:pt x="7639" y="8516"/>
                </a:lnTo>
                <a:lnTo>
                  <a:pt x="7874" y="8409"/>
                </a:lnTo>
                <a:lnTo>
                  <a:pt x="8067" y="8259"/>
                </a:lnTo>
                <a:lnTo>
                  <a:pt x="8259" y="8088"/>
                </a:lnTo>
                <a:lnTo>
                  <a:pt x="8430" y="7874"/>
                </a:lnTo>
                <a:lnTo>
                  <a:pt x="8580" y="7682"/>
                </a:lnTo>
                <a:lnTo>
                  <a:pt x="8730" y="7446"/>
                </a:lnTo>
                <a:lnTo>
                  <a:pt x="8837" y="7232"/>
                </a:lnTo>
                <a:lnTo>
                  <a:pt x="8837" y="7232"/>
                </a:lnTo>
                <a:lnTo>
                  <a:pt x="9029" y="6783"/>
                </a:lnTo>
                <a:lnTo>
                  <a:pt x="9115" y="6548"/>
                </a:lnTo>
                <a:lnTo>
                  <a:pt x="9179" y="6291"/>
                </a:lnTo>
                <a:lnTo>
                  <a:pt x="9222" y="6056"/>
                </a:lnTo>
                <a:lnTo>
                  <a:pt x="9243" y="5799"/>
                </a:lnTo>
                <a:lnTo>
                  <a:pt x="9243" y="5564"/>
                </a:lnTo>
                <a:lnTo>
                  <a:pt x="9200" y="5328"/>
                </a:lnTo>
                <a:lnTo>
                  <a:pt x="9200" y="5328"/>
                </a:lnTo>
                <a:close/>
                <a:moveTo>
                  <a:pt x="7146" y="4858"/>
                </a:moveTo>
                <a:lnTo>
                  <a:pt x="7146" y="4858"/>
                </a:lnTo>
                <a:lnTo>
                  <a:pt x="7189" y="4793"/>
                </a:lnTo>
                <a:lnTo>
                  <a:pt x="7253" y="4708"/>
                </a:lnTo>
                <a:lnTo>
                  <a:pt x="7425" y="4558"/>
                </a:lnTo>
                <a:lnTo>
                  <a:pt x="7788" y="4301"/>
                </a:lnTo>
                <a:lnTo>
                  <a:pt x="7788" y="4301"/>
                </a:lnTo>
                <a:lnTo>
                  <a:pt x="7938" y="4173"/>
                </a:lnTo>
                <a:lnTo>
                  <a:pt x="8024" y="4151"/>
                </a:lnTo>
                <a:lnTo>
                  <a:pt x="8067" y="4151"/>
                </a:lnTo>
                <a:lnTo>
                  <a:pt x="8109" y="4151"/>
                </a:lnTo>
                <a:lnTo>
                  <a:pt x="8109" y="4151"/>
                </a:lnTo>
                <a:lnTo>
                  <a:pt x="8173" y="4216"/>
                </a:lnTo>
                <a:lnTo>
                  <a:pt x="8195" y="4301"/>
                </a:lnTo>
                <a:lnTo>
                  <a:pt x="8216" y="4387"/>
                </a:lnTo>
                <a:lnTo>
                  <a:pt x="8195" y="4451"/>
                </a:lnTo>
                <a:lnTo>
                  <a:pt x="8195" y="4451"/>
                </a:lnTo>
                <a:lnTo>
                  <a:pt x="8131" y="4494"/>
                </a:lnTo>
                <a:lnTo>
                  <a:pt x="8024" y="4558"/>
                </a:lnTo>
                <a:lnTo>
                  <a:pt x="7917" y="4601"/>
                </a:lnTo>
                <a:lnTo>
                  <a:pt x="7831" y="4644"/>
                </a:lnTo>
                <a:lnTo>
                  <a:pt x="7831" y="4644"/>
                </a:lnTo>
                <a:lnTo>
                  <a:pt x="7681" y="4751"/>
                </a:lnTo>
                <a:lnTo>
                  <a:pt x="7553" y="4879"/>
                </a:lnTo>
                <a:lnTo>
                  <a:pt x="7553" y="4879"/>
                </a:lnTo>
                <a:lnTo>
                  <a:pt x="7467" y="5029"/>
                </a:lnTo>
                <a:lnTo>
                  <a:pt x="7446" y="5093"/>
                </a:lnTo>
                <a:lnTo>
                  <a:pt x="7425" y="5178"/>
                </a:lnTo>
                <a:lnTo>
                  <a:pt x="7425" y="5221"/>
                </a:lnTo>
                <a:lnTo>
                  <a:pt x="7467" y="5264"/>
                </a:lnTo>
                <a:lnTo>
                  <a:pt x="7532" y="5285"/>
                </a:lnTo>
                <a:lnTo>
                  <a:pt x="7617" y="5264"/>
                </a:lnTo>
                <a:lnTo>
                  <a:pt x="7617" y="5264"/>
                </a:lnTo>
                <a:lnTo>
                  <a:pt x="7703" y="5221"/>
                </a:lnTo>
                <a:lnTo>
                  <a:pt x="7788" y="5157"/>
                </a:lnTo>
                <a:lnTo>
                  <a:pt x="8002" y="4986"/>
                </a:lnTo>
                <a:lnTo>
                  <a:pt x="8216" y="4836"/>
                </a:lnTo>
                <a:lnTo>
                  <a:pt x="8302" y="4793"/>
                </a:lnTo>
                <a:lnTo>
                  <a:pt x="8387" y="4793"/>
                </a:lnTo>
                <a:lnTo>
                  <a:pt x="8387" y="4793"/>
                </a:lnTo>
                <a:lnTo>
                  <a:pt x="8430" y="4836"/>
                </a:lnTo>
                <a:lnTo>
                  <a:pt x="8452" y="4879"/>
                </a:lnTo>
                <a:lnTo>
                  <a:pt x="8494" y="4943"/>
                </a:lnTo>
                <a:lnTo>
                  <a:pt x="8494" y="4986"/>
                </a:lnTo>
                <a:lnTo>
                  <a:pt x="8494" y="4986"/>
                </a:lnTo>
                <a:lnTo>
                  <a:pt x="8452" y="5050"/>
                </a:lnTo>
                <a:lnTo>
                  <a:pt x="8409" y="5093"/>
                </a:lnTo>
                <a:lnTo>
                  <a:pt x="8259" y="5157"/>
                </a:lnTo>
                <a:lnTo>
                  <a:pt x="8259" y="5157"/>
                </a:lnTo>
                <a:lnTo>
                  <a:pt x="8067" y="5264"/>
                </a:lnTo>
                <a:lnTo>
                  <a:pt x="7895" y="5392"/>
                </a:lnTo>
                <a:lnTo>
                  <a:pt x="7574" y="5692"/>
                </a:lnTo>
                <a:lnTo>
                  <a:pt x="7574" y="5692"/>
                </a:lnTo>
                <a:lnTo>
                  <a:pt x="7510" y="5628"/>
                </a:lnTo>
                <a:lnTo>
                  <a:pt x="7446" y="5542"/>
                </a:lnTo>
                <a:lnTo>
                  <a:pt x="7296" y="5307"/>
                </a:lnTo>
                <a:lnTo>
                  <a:pt x="7189" y="5029"/>
                </a:lnTo>
                <a:lnTo>
                  <a:pt x="7146" y="4943"/>
                </a:lnTo>
                <a:lnTo>
                  <a:pt x="7146" y="4858"/>
                </a:lnTo>
                <a:lnTo>
                  <a:pt x="7146" y="4858"/>
                </a:lnTo>
                <a:close/>
                <a:moveTo>
                  <a:pt x="7810" y="5927"/>
                </a:moveTo>
                <a:lnTo>
                  <a:pt x="7810" y="5927"/>
                </a:lnTo>
                <a:lnTo>
                  <a:pt x="7788" y="5927"/>
                </a:lnTo>
                <a:lnTo>
                  <a:pt x="7788" y="5927"/>
                </a:lnTo>
                <a:lnTo>
                  <a:pt x="7810" y="5906"/>
                </a:lnTo>
                <a:lnTo>
                  <a:pt x="7810" y="5927"/>
                </a:lnTo>
                <a:lnTo>
                  <a:pt x="7810" y="5927"/>
                </a:lnTo>
                <a:close/>
                <a:moveTo>
                  <a:pt x="8280" y="7446"/>
                </a:moveTo>
                <a:lnTo>
                  <a:pt x="8280" y="7446"/>
                </a:lnTo>
                <a:lnTo>
                  <a:pt x="8109" y="7703"/>
                </a:lnTo>
                <a:lnTo>
                  <a:pt x="8024" y="7810"/>
                </a:lnTo>
                <a:lnTo>
                  <a:pt x="7917" y="7917"/>
                </a:lnTo>
                <a:lnTo>
                  <a:pt x="7917" y="7917"/>
                </a:lnTo>
                <a:lnTo>
                  <a:pt x="7810" y="7981"/>
                </a:lnTo>
                <a:lnTo>
                  <a:pt x="7681" y="8024"/>
                </a:lnTo>
                <a:lnTo>
                  <a:pt x="7446" y="8067"/>
                </a:lnTo>
                <a:lnTo>
                  <a:pt x="7446" y="8067"/>
                </a:lnTo>
                <a:lnTo>
                  <a:pt x="7211" y="8088"/>
                </a:lnTo>
                <a:lnTo>
                  <a:pt x="7018" y="8110"/>
                </a:lnTo>
                <a:lnTo>
                  <a:pt x="7018" y="8110"/>
                </a:lnTo>
                <a:lnTo>
                  <a:pt x="6697" y="8088"/>
                </a:lnTo>
                <a:lnTo>
                  <a:pt x="6547" y="8067"/>
                </a:lnTo>
                <a:lnTo>
                  <a:pt x="6376" y="8088"/>
                </a:lnTo>
                <a:lnTo>
                  <a:pt x="6376" y="8088"/>
                </a:lnTo>
                <a:lnTo>
                  <a:pt x="6248" y="8110"/>
                </a:lnTo>
                <a:lnTo>
                  <a:pt x="6205" y="8131"/>
                </a:lnTo>
                <a:lnTo>
                  <a:pt x="6184" y="8174"/>
                </a:lnTo>
                <a:lnTo>
                  <a:pt x="6141" y="8281"/>
                </a:lnTo>
                <a:lnTo>
                  <a:pt x="6120" y="8409"/>
                </a:lnTo>
                <a:lnTo>
                  <a:pt x="6120" y="8409"/>
                </a:lnTo>
                <a:lnTo>
                  <a:pt x="6098" y="8538"/>
                </a:lnTo>
                <a:lnTo>
                  <a:pt x="6077" y="8602"/>
                </a:lnTo>
                <a:lnTo>
                  <a:pt x="6034" y="8602"/>
                </a:lnTo>
                <a:lnTo>
                  <a:pt x="6013" y="8602"/>
                </a:lnTo>
                <a:lnTo>
                  <a:pt x="5906" y="8516"/>
                </a:lnTo>
                <a:lnTo>
                  <a:pt x="5906" y="8516"/>
                </a:lnTo>
                <a:lnTo>
                  <a:pt x="5713" y="8281"/>
                </a:lnTo>
                <a:lnTo>
                  <a:pt x="5542" y="8045"/>
                </a:lnTo>
                <a:lnTo>
                  <a:pt x="5542" y="8045"/>
                </a:lnTo>
                <a:lnTo>
                  <a:pt x="5328" y="7810"/>
                </a:lnTo>
                <a:lnTo>
                  <a:pt x="5242" y="7682"/>
                </a:lnTo>
                <a:lnTo>
                  <a:pt x="5221" y="7618"/>
                </a:lnTo>
                <a:lnTo>
                  <a:pt x="5242" y="7553"/>
                </a:lnTo>
                <a:lnTo>
                  <a:pt x="5242" y="7553"/>
                </a:lnTo>
                <a:lnTo>
                  <a:pt x="5264" y="7511"/>
                </a:lnTo>
                <a:lnTo>
                  <a:pt x="5306" y="7446"/>
                </a:lnTo>
                <a:lnTo>
                  <a:pt x="5413" y="7339"/>
                </a:lnTo>
                <a:lnTo>
                  <a:pt x="5649" y="7147"/>
                </a:lnTo>
                <a:lnTo>
                  <a:pt x="5649" y="7147"/>
                </a:lnTo>
                <a:lnTo>
                  <a:pt x="5863" y="6933"/>
                </a:lnTo>
                <a:lnTo>
                  <a:pt x="5927" y="6890"/>
                </a:lnTo>
                <a:lnTo>
                  <a:pt x="5970" y="6847"/>
                </a:lnTo>
                <a:lnTo>
                  <a:pt x="6034" y="6847"/>
                </a:lnTo>
                <a:lnTo>
                  <a:pt x="6077" y="6869"/>
                </a:lnTo>
                <a:lnTo>
                  <a:pt x="6077" y="6869"/>
                </a:lnTo>
                <a:lnTo>
                  <a:pt x="6120" y="6954"/>
                </a:lnTo>
                <a:lnTo>
                  <a:pt x="6141" y="6997"/>
                </a:lnTo>
                <a:lnTo>
                  <a:pt x="6162" y="7040"/>
                </a:lnTo>
                <a:lnTo>
                  <a:pt x="6162" y="7040"/>
                </a:lnTo>
                <a:lnTo>
                  <a:pt x="6269" y="7104"/>
                </a:lnTo>
                <a:lnTo>
                  <a:pt x="6376" y="7125"/>
                </a:lnTo>
                <a:lnTo>
                  <a:pt x="6376" y="7125"/>
                </a:lnTo>
                <a:lnTo>
                  <a:pt x="6526" y="7168"/>
                </a:lnTo>
                <a:lnTo>
                  <a:pt x="6697" y="7190"/>
                </a:lnTo>
                <a:lnTo>
                  <a:pt x="6847" y="7190"/>
                </a:lnTo>
                <a:lnTo>
                  <a:pt x="7018" y="7168"/>
                </a:lnTo>
                <a:lnTo>
                  <a:pt x="7660" y="7083"/>
                </a:lnTo>
                <a:lnTo>
                  <a:pt x="7660" y="7083"/>
                </a:lnTo>
                <a:lnTo>
                  <a:pt x="7810" y="7061"/>
                </a:lnTo>
                <a:lnTo>
                  <a:pt x="7981" y="7018"/>
                </a:lnTo>
                <a:lnTo>
                  <a:pt x="8131" y="6976"/>
                </a:lnTo>
                <a:lnTo>
                  <a:pt x="8280" y="6890"/>
                </a:lnTo>
                <a:lnTo>
                  <a:pt x="8280" y="6890"/>
                </a:lnTo>
                <a:lnTo>
                  <a:pt x="8430" y="6783"/>
                </a:lnTo>
                <a:lnTo>
                  <a:pt x="8516" y="6762"/>
                </a:lnTo>
                <a:lnTo>
                  <a:pt x="8537" y="6783"/>
                </a:lnTo>
                <a:lnTo>
                  <a:pt x="8559" y="6805"/>
                </a:lnTo>
                <a:lnTo>
                  <a:pt x="8559" y="6805"/>
                </a:lnTo>
                <a:lnTo>
                  <a:pt x="8559" y="6869"/>
                </a:lnTo>
                <a:lnTo>
                  <a:pt x="8537" y="6954"/>
                </a:lnTo>
                <a:lnTo>
                  <a:pt x="8452" y="7125"/>
                </a:lnTo>
                <a:lnTo>
                  <a:pt x="8280" y="7446"/>
                </a:lnTo>
                <a:lnTo>
                  <a:pt x="8280" y="7446"/>
                </a:lnTo>
                <a:close/>
                <a:moveTo>
                  <a:pt x="7960" y="6419"/>
                </a:moveTo>
                <a:lnTo>
                  <a:pt x="7960" y="6419"/>
                </a:lnTo>
                <a:lnTo>
                  <a:pt x="7960" y="6377"/>
                </a:lnTo>
                <a:lnTo>
                  <a:pt x="7981" y="6355"/>
                </a:lnTo>
                <a:lnTo>
                  <a:pt x="8045" y="6291"/>
                </a:lnTo>
                <a:lnTo>
                  <a:pt x="8152" y="6227"/>
                </a:lnTo>
                <a:lnTo>
                  <a:pt x="8259" y="6184"/>
                </a:lnTo>
                <a:lnTo>
                  <a:pt x="8473" y="6098"/>
                </a:lnTo>
                <a:lnTo>
                  <a:pt x="8559" y="6098"/>
                </a:lnTo>
                <a:lnTo>
                  <a:pt x="8580" y="6098"/>
                </a:lnTo>
                <a:lnTo>
                  <a:pt x="8580" y="6098"/>
                </a:lnTo>
                <a:lnTo>
                  <a:pt x="8473" y="6248"/>
                </a:lnTo>
                <a:lnTo>
                  <a:pt x="8387" y="6334"/>
                </a:lnTo>
                <a:lnTo>
                  <a:pt x="8280" y="6441"/>
                </a:lnTo>
                <a:lnTo>
                  <a:pt x="8173" y="6505"/>
                </a:lnTo>
                <a:lnTo>
                  <a:pt x="8088" y="6548"/>
                </a:lnTo>
                <a:lnTo>
                  <a:pt x="8045" y="6526"/>
                </a:lnTo>
                <a:lnTo>
                  <a:pt x="8002" y="6526"/>
                </a:lnTo>
                <a:lnTo>
                  <a:pt x="7981" y="6484"/>
                </a:lnTo>
                <a:lnTo>
                  <a:pt x="7960" y="6419"/>
                </a:lnTo>
                <a:lnTo>
                  <a:pt x="7960" y="6419"/>
                </a:lnTo>
                <a:close/>
                <a:moveTo>
                  <a:pt x="8002" y="5799"/>
                </a:moveTo>
                <a:lnTo>
                  <a:pt x="8002" y="5799"/>
                </a:lnTo>
                <a:lnTo>
                  <a:pt x="7960" y="5820"/>
                </a:lnTo>
                <a:lnTo>
                  <a:pt x="7960" y="5820"/>
                </a:lnTo>
                <a:lnTo>
                  <a:pt x="7960" y="5820"/>
                </a:lnTo>
                <a:lnTo>
                  <a:pt x="7960" y="5820"/>
                </a:lnTo>
                <a:lnTo>
                  <a:pt x="7960" y="5820"/>
                </a:lnTo>
                <a:lnTo>
                  <a:pt x="7960" y="5820"/>
                </a:lnTo>
                <a:lnTo>
                  <a:pt x="7981" y="5799"/>
                </a:lnTo>
                <a:lnTo>
                  <a:pt x="7981" y="5799"/>
                </a:lnTo>
                <a:lnTo>
                  <a:pt x="8002" y="5799"/>
                </a:lnTo>
                <a:lnTo>
                  <a:pt x="8002" y="5799"/>
                </a:lnTo>
                <a:lnTo>
                  <a:pt x="8152" y="5692"/>
                </a:lnTo>
                <a:lnTo>
                  <a:pt x="8345" y="5542"/>
                </a:lnTo>
                <a:lnTo>
                  <a:pt x="8452" y="5499"/>
                </a:lnTo>
                <a:lnTo>
                  <a:pt x="8537" y="5457"/>
                </a:lnTo>
                <a:lnTo>
                  <a:pt x="8601" y="5435"/>
                </a:lnTo>
                <a:lnTo>
                  <a:pt x="8666" y="5478"/>
                </a:lnTo>
                <a:lnTo>
                  <a:pt x="8666" y="5478"/>
                </a:lnTo>
                <a:lnTo>
                  <a:pt x="8687" y="5499"/>
                </a:lnTo>
                <a:lnTo>
                  <a:pt x="8687" y="5521"/>
                </a:lnTo>
                <a:lnTo>
                  <a:pt x="8623" y="5585"/>
                </a:lnTo>
                <a:lnTo>
                  <a:pt x="8537" y="5628"/>
                </a:lnTo>
                <a:lnTo>
                  <a:pt x="8430" y="5692"/>
                </a:lnTo>
                <a:lnTo>
                  <a:pt x="8173" y="5756"/>
                </a:lnTo>
                <a:lnTo>
                  <a:pt x="8002" y="5799"/>
                </a:lnTo>
                <a:lnTo>
                  <a:pt x="8002" y="5799"/>
                </a:lnTo>
                <a:close/>
                <a:moveTo>
                  <a:pt x="5392" y="3296"/>
                </a:moveTo>
                <a:lnTo>
                  <a:pt x="5392" y="3296"/>
                </a:lnTo>
                <a:lnTo>
                  <a:pt x="5670" y="3317"/>
                </a:lnTo>
                <a:lnTo>
                  <a:pt x="5927" y="3338"/>
                </a:lnTo>
                <a:lnTo>
                  <a:pt x="6440" y="3424"/>
                </a:lnTo>
                <a:lnTo>
                  <a:pt x="6440" y="3424"/>
                </a:lnTo>
                <a:lnTo>
                  <a:pt x="6654" y="3445"/>
                </a:lnTo>
                <a:lnTo>
                  <a:pt x="6868" y="3445"/>
                </a:lnTo>
                <a:lnTo>
                  <a:pt x="6954" y="3445"/>
                </a:lnTo>
                <a:lnTo>
                  <a:pt x="7040" y="3403"/>
                </a:lnTo>
                <a:lnTo>
                  <a:pt x="7125" y="3338"/>
                </a:lnTo>
                <a:lnTo>
                  <a:pt x="7189" y="3253"/>
                </a:lnTo>
                <a:lnTo>
                  <a:pt x="7189" y="3253"/>
                </a:lnTo>
                <a:lnTo>
                  <a:pt x="7296" y="2975"/>
                </a:lnTo>
                <a:lnTo>
                  <a:pt x="7403" y="2697"/>
                </a:lnTo>
                <a:lnTo>
                  <a:pt x="7617" y="2119"/>
                </a:lnTo>
                <a:lnTo>
                  <a:pt x="7617" y="2119"/>
                </a:lnTo>
                <a:lnTo>
                  <a:pt x="7724" y="1883"/>
                </a:lnTo>
                <a:lnTo>
                  <a:pt x="7831" y="1605"/>
                </a:lnTo>
                <a:lnTo>
                  <a:pt x="7938" y="1327"/>
                </a:lnTo>
                <a:lnTo>
                  <a:pt x="7960" y="1199"/>
                </a:lnTo>
                <a:lnTo>
                  <a:pt x="7981" y="1070"/>
                </a:lnTo>
                <a:lnTo>
                  <a:pt x="7981" y="1070"/>
                </a:lnTo>
                <a:lnTo>
                  <a:pt x="7960" y="963"/>
                </a:lnTo>
                <a:lnTo>
                  <a:pt x="7917" y="878"/>
                </a:lnTo>
                <a:lnTo>
                  <a:pt x="7853" y="856"/>
                </a:lnTo>
                <a:lnTo>
                  <a:pt x="7767" y="835"/>
                </a:lnTo>
                <a:lnTo>
                  <a:pt x="7681" y="856"/>
                </a:lnTo>
                <a:lnTo>
                  <a:pt x="7574" y="878"/>
                </a:lnTo>
                <a:lnTo>
                  <a:pt x="7403" y="921"/>
                </a:lnTo>
                <a:lnTo>
                  <a:pt x="7403" y="921"/>
                </a:lnTo>
                <a:lnTo>
                  <a:pt x="7275" y="963"/>
                </a:lnTo>
                <a:lnTo>
                  <a:pt x="7189" y="963"/>
                </a:lnTo>
                <a:lnTo>
                  <a:pt x="7104" y="942"/>
                </a:lnTo>
                <a:lnTo>
                  <a:pt x="7040" y="899"/>
                </a:lnTo>
                <a:lnTo>
                  <a:pt x="6890" y="792"/>
                </a:lnTo>
                <a:lnTo>
                  <a:pt x="6697" y="664"/>
                </a:lnTo>
                <a:lnTo>
                  <a:pt x="6697" y="664"/>
                </a:lnTo>
                <a:lnTo>
                  <a:pt x="6269" y="407"/>
                </a:lnTo>
                <a:lnTo>
                  <a:pt x="6034" y="300"/>
                </a:lnTo>
                <a:lnTo>
                  <a:pt x="5820" y="215"/>
                </a:lnTo>
                <a:lnTo>
                  <a:pt x="5585" y="150"/>
                </a:lnTo>
                <a:lnTo>
                  <a:pt x="5349" y="86"/>
                </a:lnTo>
                <a:lnTo>
                  <a:pt x="5093" y="43"/>
                </a:lnTo>
                <a:lnTo>
                  <a:pt x="4836" y="1"/>
                </a:lnTo>
                <a:lnTo>
                  <a:pt x="4836" y="1"/>
                </a:lnTo>
                <a:lnTo>
                  <a:pt x="4558" y="22"/>
                </a:lnTo>
                <a:lnTo>
                  <a:pt x="4279" y="43"/>
                </a:lnTo>
                <a:lnTo>
                  <a:pt x="4001" y="108"/>
                </a:lnTo>
                <a:lnTo>
                  <a:pt x="3723" y="193"/>
                </a:lnTo>
                <a:lnTo>
                  <a:pt x="3445" y="300"/>
                </a:lnTo>
                <a:lnTo>
                  <a:pt x="3188" y="429"/>
                </a:lnTo>
                <a:lnTo>
                  <a:pt x="2932" y="557"/>
                </a:lnTo>
                <a:lnTo>
                  <a:pt x="2696" y="728"/>
                </a:lnTo>
                <a:lnTo>
                  <a:pt x="2696" y="728"/>
                </a:lnTo>
                <a:lnTo>
                  <a:pt x="2504" y="899"/>
                </a:lnTo>
                <a:lnTo>
                  <a:pt x="2332" y="1070"/>
                </a:lnTo>
                <a:lnTo>
                  <a:pt x="2161" y="1263"/>
                </a:lnTo>
                <a:lnTo>
                  <a:pt x="2012" y="1477"/>
                </a:lnTo>
                <a:lnTo>
                  <a:pt x="2012" y="1477"/>
                </a:lnTo>
                <a:lnTo>
                  <a:pt x="1733" y="1905"/>
                </a:lnTo>
                <a:lnTo>
                  <a:pt x="1733" y="1905"/>
                </a:lnTo>
                <a:lnTo>
                  <a:pt x="1541" y="2140"/>
                </a:lnTo>
                <a:lnTo>
                  <a:pt x="1455" y="2269"/>
                </a:lnTo>
                <a:lnTo>
                  <a:pt x="1434" y="2333"/>
                </a:lnTo>
                <a:lnTo>
                  <a:pt x="1412" y="2397"/>
                </a:lnTo>
                <a:lnTo>
                  <a:pt x="1412" y="2397"/>
                </a:lnTo>
                <a:lnTo>
                  <a:pt x="1412" y="2440"/>
                </a:lnTo>
                <a:lnTo>
                  <a:pt x="1434" y="2483"/>
                </a:lnTo>
                <a:lnTo>
                  <a:pt x="1498" y="2568"/>
                </a:lnTo>
                <a:lnTo>
                  <a:pt x="1584" y="2654"/>
                </a:lnTo>
                <a:lnTo>
                  <a:pt x="1691" y="2697"/>
                </a:lnTo>
                <a:lnTo>
                  <a:pt x="1947" y="2804"/>
                </a:lnTo>
                <a:lnTo>
                  <a:pt x="2140" y="2889"/>
                </a:lnTo>
                <a:lnTo>
                  <a:pt x="2140" y="2889"/>
                </a:lnTo>
                <a:lnTo>
                  <a:pt x="2354" y="3017"/>
                </a:lnTo>
                <a:lnTo>
                  <a:pt x="2568" y="3167"/>
                </a:lnTo>
                <a:lnTo>
                  <a:pt x="2803" y="3296"/>
                </a:lnTo>
                <a:lnTo>
                  <a:pt x="2932" y="3360"/>
                </a:lnTo>
                <a:lnTo>
                  <a:pt x="3039" y="3381"/>
                </a:lnTo>
                <a:lnTo>
                  <a:pt x="3039" y="3381"/>
                </a:lnTo>
                <a:lnTo>
                  <a:pt x="3145" y="3381"/>
                </a:lnTo>
                <a:lnTo>
                  <a:pt x="3231" y="3338"/>
                </a:lnTo>
                <a:lnTo>
                  <a:pt x="3295" y="3274"/>
                </a:lnTo>
                <a:lnTo>
                  <a:pt x="3359" y="3189"/>
                </a:lnTo>
                <a:lnTo>
                  <a:pt x="3466" y="2996"/>
                </a:lnTo>
                <a:lnTo>
                  <a:pt x="3573" y="2804"/>
                </a:lnTo>
                <a:lnTo>
                  <a:pt x="3573" y="2804"/>
                </a:lnTo>
                <a:lnTo>
                  <a:pt x="3809" y="2397"/>
                </a:lnTo>
                <a:lnTo>
                  <a:pt x="4066" y="2012"/>
                </a:lnTo>
                <a:lnTo>
                  <a:pt x="4066" y="2012"/>
                </a:lnTo>
                <a:lnTo>
                  <a:pt x="4172" y="1798"/>
                </a:lnTo>
                <a:lnTo>
                  <a:pt x="4237" y="1691"/>
                </a:lnTo>
                <a:lnTo>
                  <a:pt x="4322" y="1584"/>
                </a:lnTo>
                <a:lnTo>
                  <a:pt x="4386" y="1498"/>
                </a:lnTo>
                <a:lnTo>
                  <a:pt x="4493" y="1456"/>
                </a:lnTo>
                <a:lnTo>
                  <a:pt x="4536" y="1456"/>
                </a:lnTo>
                <a:lnTo>
                  <a:pt x="4579" y="1456"/>
                </a:lnTo>
                <a:lnTo>
                  <a:pt x="4622" y="1477"/>
                </a:lnTo>
                <a:lnTo>
                  <a:pt x="4686" y="1520"/>
                </a:lnTo>
                <a:lnTo>
                  <a:pt x="4686" y="1520"/>
                </a:lnTo>
                <a:lnTo>
                  <a:pt x="4814" y="1691"/>
                </a:lnTo>
                <a:lnTo>
                  <a:pt x="4964" y="1905"/>
                </a:lnTo>
                <a:lnTo>
                  <a:pt x="5028" y="2012"/>
                </a:lnTo>
                <a:lnTo>
                  <a:pt x="5071" y="2119"/>
                </a:lnTo>
                <a:lnTo>
                  <a:pt x="5093" y="2226"/>
                </a:lnTo>
                <a:lnTo>
                  <a:pt x="5093" y="2311"/>
                </a:lnTo>
                <a:lnTo>
                  <a:pt x="5093" y="2311"/>
                </a:lnTo>
                <a:lnTo>
                  <a:pt x="5028" y="2397"/>
                </a:lnTo>
                <a:lnTo>
                  <a:pt x="4943" y="2483"/>
                </a:lnTo>
                <a:lnTo>
                  <a:pt x="4729" y="2632"/>
                </a:lnTo>
                <a:lnTo>
                  <a:pt x="4643" y="2718"/>
                </a:lnTo>
                <a:lnTo>
                  <a:pt x="4579" y="2825"/>
                </a:lnTo>
                <a:lnTo>
                  <a:pt x="4558" y="2868"/>
                </a:lnTo>
                <a:lnTo>
                  <a:pt x="4536" y="2932"/>
                </a:lnTo>
                <a:lnTo>
                  <a:pt x="4558" y="2996"/>
                </a:lnTo>
                <a:lnTo>
                  <a:pt x="4579" y="3060"/>
                </a:lnTo>
                <a:lnTo>
                  <a:pt x="4579" y="3060"/>
                </a:lnTo>
                <a:lnTo>
                  <a:pt x="4622" y="3167"/>
                </a:lnTo>
                <a:lnTo>
                  <a:pt x="4707" y="3231"/>
                </a:lnTo>
                <a:lnTo>
                  <a:pt x="4814" y="3274"/>
                </a:lnTo>
                <a:lnTo>
                  <a:pt x="4921" y="3296"/>
                </a:lnTo>
                <a:lnTo>
                  <a:pt x="5178" y="3296"/>
                </a:lnTo>
                <a:lnTo>
                  <a:pt x="5392" y="3296"/>
                </a:lnTo>
                <a:lnTo>
                  <a:pt x="5392" y="3296"/>
                </a:lnTo>
                <a:close/>
                <a:moveTo>
                  <a:pt x="3060" y="2333"/>
                </a:moveTo>
                <a:lnTo>
                  <a:pt x="3060" y="2333"/>
                </a:lnTo>
                <a:lnTo>
                  <a:pt x="2974" y="2226"/>
                </a:lnTo>
                <a:lnTo>
                  <a:pt x="2867" y="2055"/>
                </a:lnTo>
                <a:lnTo>
                  <a:pt x="2803" y="1969"/>
                </a:lnTo>
                <a:lnTo>
                  <a:pt x="2739" y="1905"/>
                </a:lnTo>
                <a:lnTo>
                  <a:pt x="2675" y="1883"/>
                </a:lnTo>
                <a:lnTo>
                  <a:pt x="2632" y="1883"/>
                </a:lnTo>
                <a:lnTo>
                  <a:pt x="2611" y="1905"/>
                </a:lnTo>
                <a:lnTo>
                  <a:pt x="2611" y="1905"/>
                </a:lnTo>
                <a:lnTo>
                  <a:pt x="2589" y="1948"/>
                </a:lnTo>
                <a:lnTo>
                  <a:pt x="2611" y="2033"/>
                </a:lnTo>
                <a:lnTo>
                  <a:pt x="2696" y="2226"/>
                </a:lnTo>
                <a:lnTo>
                  <a:pt x="2718" y="2311"/>
                </a:lnTo>
                <a:lnTo>
                  <a:pt x="2739" y="2397"/>
                </a:lnTo>
                <a:lnTo>
                  <a:pt x="2739" y="2461"/>
                </a:lnTo>
                <a:lnTo>
                  <a:pt x="2718" y="2461"/>
                </a:lnTo>
                <a:lnTo>
                  <a:pt x="2675" y="2461"/>
                </a:lnTo>
                <a:lnTo>
                  <a:pt x="2675" y="2461"/>
                </a:lnTo>
                <a:lnTo>
                  <a:pt x="2525" y="2397"/>
                </a:lnTo>
                <a:lnTo>
                  <a:pt x="2418" y="2333"/>
                </a:lnTo>
                <a:lnTo>
                  <a:pt x="2375" y="2290"/>
                </a:lnTo>
                <a:lnTo>
                  <a:pt x="2332" y="2226"/>
                </a:lnTo>
                <a:lnTo>
                  <a:pt x="2332" y="2162"/>
                </a:lnTo>
                <a:lnTo>
                  <a:pt x="2354" y="2076"/>
                </a:lnTo>
                <a:lnTo>
                  <a:pt x="2354" y="2076"/>
                </a:lnTo>
                <a:lnTo>
                  <a:pt x="2418" y="1926"/>
                </a:lnTo>
                <a:lnTo>
                  <a:pt x="2525" y="1734"/>
                </a:lnTo>
                <a:lnTo>
                  <a:pt x="2632" y="1584"/>
                </a:lnTo>
                <a:lnTo>
                  <a:pt x="2739" y="1456"/>
                </a:lnTo>
                <a:lnTo>
                  <a:pt x="2739" y="1456"/>
                </a:lnTo>
                <a:lnTo>
                  <a:pt x="2803" y="1541"/>
                </a:lnTo>
                <a:lnTo>
                  <a:pt x="2846" y="1627"/>
                </a:lnTo>
                <a:lnTo>
                  <a:pt x="2932" y="1819"/>
                </a:lnTo>
                <a:lnTo>
                  <a:pt x="2932" y="1819"/>
                </a:lnTo>
                <a:lnTo>
                  <a:pt x="2996" y="1926"/>
                </a:lnTo>
                <a:lnTo>
                  <a:pt x="3060" y="2012"/>
                </a:lnTo>
                <a:lnTo>
                  <a:pt x="3188" y="2204"/>
                </a:lnTo>
                <a:lnTo>
                  <a:pt x="3188" y="2204"/>
                </a:lnTo>
                <a:lnTo>
                  <a:pt x="3231" y="2311"/>
                </a:lnTo>
                <a:lnTo>
                  <a:pt x="3231" y="2354"/>
                </a:lnTo>
                <a:lnTo>
                  <a:pt x="3231" y="2376"/>
                </a:lnTo>
                <a:lnTo>
                  <a:pt x="3210" y="2397"/>
                </a:lnTo>
                <a:lnTo>
                  <a:pt x="3167" y="2397"/>
                </a:lnTo>
                <a:lnTo>
                  <a:pt x="3060" y="2333"/>
                </a:lnTo>
                <a:lnTo>
                  <a:pt x="3060" y="2333"/>
                </a:lnTo>
                <a:close/>
                <a:moveTo>
                  <a:pt x="3210" y="1563"/>
                </a:moveTo>
                <a:lnTo>
                  <a:pt x="3210" y="1563"/>
                </a:lnTo>
                <a:lnTo>
                  <a:pt x="3103" y="1434"/>
                </a:lnTo>
                <a:lnTo>
                  <a:pt x="3017" y="1306"/>
                </a:lnTo>
                <a:lnTo>
                  <a:pt x="2996" y="1242"/>
                </a:lnTo>
                <a:lnTo>
                  <a:pt x="2974" y="1177"/>
                </a:lnTo>
                <a:lnTo>
                  <a:pt x="2996" y="1113"/>
                </a:lnTo>
                <a:lnTo>
                  <a:pt x="3039" y="1049"/>
                </a:lnTo>
                <a:lnTo>
                  <a:pt x="3039" y="1049"/>
                </a:lnTo>
                <a:lnTo>
                  <a:pt x="3103" y="1006"/>
                </a:lnTo>
                <a:lnTo>
                  <a:pt x="3145" y="985"/>
                </a:lnTo>
                <a:lnTo>
                  <a:pt x="3188" y="1006"/>
                </a:lnTo>
                <a:lnTo>
                  <a:pt x="3210" y="1049"/>
                </a:lnTo>
                <a:lnTo>
                  <a:pt x="3231" y="1199"/>
                </a:lnTo>
                <a:lnTo>
                  <a:pt x="3274" y="1327"/>
                </a:lnTo>
                <a:lnTo>
                  <a:pt x="3274" y="1327"/>
                </a:lnTo>
                <a:lnTo>
                  <a:pt x="3338" y="1498"/>
                </a:lnTo>
                <a:lnTo>
                  <a:pt x="3424" y="1648"/>
                </a:lnTo>
                <a:lnTo>
                  <a:pt x="3509" y="1798"/>
                </a:lnTo>
                <a:lnTo>
                  <a:pt x="3573" y="1948"/>
                </a:lnTo>
                <a:lnTo>
                  <a:pt x="3573" y="1948"/>
                </a:lnTo>
                <a:lnTo>
                  <a:pt x="3509" y="1948"/>
                </a:lnTo>
                <a:lnTo>
                  <a:pt x="3466" y="1905"/>
                </a:lnTo>
                <a:lnTo>
                  <a:pt x="3359" y="1798"/>
                </a:lnTo>
                <a:lnTo>
                  <a:pt x="3210" y="1563"/>
                </a:lnTo>
                <a:lnTo>
                  <a:pt x="3210" y="1563"/>
                </a:lnTo>
                <a:close/>
                <a:moveTo>
                  <a:pt x="3702" y="1349"/>
                </a:moveTo>
                <a:lnTo>
                  <a:pt x="3702" y="1349"/>
                </a:lnTo>
                <a:lnTo>
                  <a:pt x="3680" y="1327"/>
                </a:lnTo>
                <a:lnTo>
                  <a:pt x="3680" y="1327"/>
                </a:lnTo>
                <a:lnTo>
                  <a:pt x="3595" y="1199"/>
                </a:lnTo>
                <a:lnTo>
                  <a:pt x="3488" y="1006"/>
                </a:lnTo>
                <a:lnTo>
                  <a:pt x="3466" y="921"/>
                </a:lnTo>
                <a:lnTo>
                  <a:pt x="3466" y="835"/>
                </a:lnTo>
                <a:lnTo>
                  <a:pt x="3488" y="771"/>
                </a:lnTo>
                <a:lnTo>
                  <a:pt x="3552" y="728"/>
                </a:lnTo>
                <a:lnTo>
                  <a:pt x="3552" y="728"/>
                </a:lnTo>
                <a:lnTo>
                  <a:pt x="3616" y="728"/>
                </a:lnTo>
                <a:lnTo>
                  <a:pt x="3638" y="771"/>
                </a:lnTo>
                <a:lnTo>
                  <a:pt x="3659" y="835"/>
                </a:lnTo>
                <a:lnTo>
                  <a:pt x="3659" y="942"/>
                </a:lnTo>
                <a:lnTo>
                  <a:pt x="3659" y="1156"/>
                </a:lnTo>
                <a:lnTo>
                  <a:pt x="3659" y="1242"/>
                </a:lnTo>
                <a:lnTo>
                  <a:pt x="3680" y="1327"/>
                </a:lnTo>
                <a:lnTo>
                  <a:pt x="3680" y="1327"/>
                </a:lnTo>
                <a:lnTo>
                  <a:pt x="3680" y="1327"/>
                </a:lnTo>
                <a:lnTo>
                  <a:pt x="3680" y="1327"/>
                </a:lnTo>
                <a:lnTo>
                  <a:pt x="3702" y="1349"/>
                </a:lnTo>
                <a:lnTo>
                  <a:pt x="3702" y="1349"/>
                </a:lnTo>
                <a:lnTo>
                  <a:pt x="3723" y="1370"/>
                </a:lnTo>
                <a:lnTo>
                  <a:pt x="3723" y="1370"/>
                </a:lnTo>
                <a:lnTo>
                  <a:pt x="3702" y="1349"/>
                </a:lnTo>
                <a:lnTo>
                  <a:pt x="3702" y="1349"/>
                </a:lnTo>
                <a:close/>
                <a:moveTo>
                  <a:pt x="3937" y="921"/>
                </a:moveTo>
                <a:lnTo>
                  <a:pt x="3937" y="921"/>
                </a:lnTo>
                <a:lnTo>
                  <a:pt x="4001" y="942"/>
                </a:lnTo>
                <a:lnTo>
                  <a:pt x="4066" y="985"/>
                </a:lnTo>
                <a:lnTo>
                  <a:pt x="4108" y="1049"/>
                </a:lnTo>
                <a:lnTo>
                  <a:pt x="4130" y="1113"/>
                </a:lnTo>
                <a:lnTo>
                  <a:pt x="4130" y="1113"/>
                </a:lnTo>
                <a:lnTo>
                  <a:pt x="4087" y="1177"/>
                </a:lnTo>
                <a:lnTo>
                  <a:pt x="4044" y="1177"/>
                </a:lnTo>
                <a:lnTo>
                  <a:pt x="4023" y="1135"/>
                </a:lnTo>
                <a:lnTo>
                  <a:pt x="4001" y="1092"/>
                </a:lnTo>
                <a:lnTo>
                  <a:pt x="3959" y="985"/>
                </a:lnTo>
                <a:lnTo>
                  <a:pt x="3959" y="942"/>
                </a:lnTo>
                <a:lnTo>
                  <a:pt x="3937" y="921"/>
                </a:lnTo>
                <a:lnTo>
                  <a:pt x="3937" y="921"/>
                </a:lnTo>
                <a:close/>
                <a:moveTo>
                  <a:pt x="4814" y="835"/>
                </a:moveTo>
                <a:lnTo>
                  <a:pt x="4814" y="835"/>
                </a:lnTo>
                <a:lnTo>
                  <a:pt x="4622" y="707"/>
                </a:lnTo>
                <a:lnTo>
                  <a:pt x="4515" y="621"/>
                </a:lnTo>
                <a:lnTo>
                  <a:pt x="4493" y="578"/>
                </a:lnTo>
                <a:lnTo>
                  <a:pt x="4472" y="536"/>
                </a:lnTo>
                <a:lnTo>
                  <a:pt x="4472" y="536"/>
                </a:lnTo>
                <a:lnTo>
                  <a:pt x="4729" y="514"/>
                </a:lnTo>
                <a:lnTo>
                  <a:pt x="4879" y="514"/>
                </a:lnTo>
                <a:lnTo>
                  <a:pt x="4943" y="514"/>
                </a:lnTo>
                <a:lnTo>
                  <a:pt x="4943" y="536"/>
                </a:lnTo>
                <a:lnTo>
                  <a:pt x="4943" y="536"/>
                </a:lnTo>
                <a:lnTo>
                  <a:pt x="5199" y="536"/>
                </a:lnTo>
                <a:lnTo>
                  <a:pt x="5456" y="557"/>
                </a:lnTo>
                <a:lnTo>
                  <a:pt x="5713" y="600"/>
                </a:lnTo>
                <a:lnTo>
                  <a:pt x="5948" y="685"/>
                </a:lnTo>
                <a:lnTo>
                  <a:pt x="5948" y="685"/>
                </a:lnTo>
                <a:lnTo>
                  <a:pt x="6055" y="771"/>
                </a:lnTo>
                <a:lnTo>
                  <a:pt x="6162" y="856"/>
                </a:lnTo>
                <a:lnTo>
                  <a:pt x="6376" y="1070"/>
                </a:lnTo>
                <a:lnTo>
                  <a:pt x="6569" y="1284"/>
                </a:lnTo>
                <a:lnTo>
                  <a:pt x="6676" y="1391"/>
                </a:lnTo>
                <a:lnTo>
                  <a:pt x="6783" y="1477"/>
                </a:lnTo>
                <a:lnTo>
                  <a:pt x="6783" y="1477"/>
                </a:lnTo>
                <a:lnTo>
                  <a:pt x="6868" y="1520"/>
                </a:lnTo>
                <a:lnTo>
                  <a:pt x="7018" y="1563"/>
                </a:lnTo>
                <a:lnTo>
                  <a:pt x="7146" y="1605"/>
                </a:lnTo>
                <a:lnTo>
                  <a:pt x="7211" y="1648"/>
                </a:lnTo>
                <a:lnTo>
                  <a:pt x="7211" y="1648"/>
                </a:lnTo>
                <a:lnTo>
                  <a:pt x="7232" y="1691"/>
                </a:lnTo>
                <a:lnTo>
                  <a:pt x="7232" y="1734"/>
                </a:lnTo>
                <a:lnTo>
                  <a:pt x="7189" y="1862"/>
                </a:lnTo>
                <a:lnTo>
                  <a:pt x="7104" y="2097"/>
                </a:lnTo>
                <a:lnTo>
                  <a:pt x="7104" y="2097"/>
                </a:lnTo>
                <a:lnTo>
                  <a:pt x="6868" y="2654"/>
                </a:lnTo>
                <a:lnTo>
                  <a:pt x="6868" y="2654"/>
                </a:lnTo>
                <a:lnTo>
                  <a:pt x="6783" y="2889"/>
                </a:lnTo>
                <a:lnTo>
                  <a:pt x="6719" y="2996"/>
                </a:lnTo>
                <a:lnTo>
                  <a:pt x="6697" y="3039"/>
                </a:lnTo>
                <a:lnTo>
                  <a:pt x="6633" y="3060"/>
                </a:lnTo>
                <a:lnTo>
                  <a:pt x="6633" y="3060"/>
                </a:lnTo>
                <a:lnTo>
                  <a:pt x="6569" y="3082"/>
                </a:lnTo>
                <a:lnTo>
                  <a:pt x="6483" y="3082"/>
                </a:lnTo>
                <a:lnTo>
                  <a:pt x="6312" y="3039"/>
                </a:lnTo>
                <a:lnTo>
                  <a:pt x="5970" y="2975"/>
                </a:lnTo>
                <a:lnTo>
                  <a:pt x="5970" y="2975"/>
                </a:lnTo>
                <a:lnTo>
                  <a:pt x="5627" y="2975"/>
                </a:lnTo>
                <a:lnTo>
                  <a:pt x="5435" y="2953"/>
                </a:lnTo>
                <a:lnTo>
                  <a:pt x="5371" y="2953"/>
                </a:lnTo>
                <a:lnTo>
                  <a:pt x="5328" y="2932"/>
                </a:lnTo>
                <a:lnTo>
                  <a:pt x="5328" y="2932"/>
                </a:lnTo>
                <a:lnTo>
                  <a:pt x="5349" y="2868"/>
                </a:lnTo>
                <a:lnTo>
                  <a:pt x="5392" y="2804"/>
                </a:lnTo>
                <a:lnTo>
                  <a:pt x="5606" y="2611"/>
                </a:lnTo>
                <a:lnTo>
                  <a:pt x="5820" y="2376"/>
                </a:lnTo>
                <a:lnTo>
                  <a:pt x="5884" y="2269"/>
                </a:lnTo>
                <a:lnTo>
                  <a:pt x="5927" y="2183"/>
                </a:lnTo>
                <a:lnTo>
                  <a:pt x="5927" y="2183"/>
                </a:lnTo>
                <a:lnTo>
                  <a:pt x="5906" y="2076"/>
                </a:lnTo>
                <a:lnTo>
                  <a:pt x="5841" y="1948"/>
                </a:lnTo>
                <a:lnTo>
                  <a:pt x="5777" y="1819"/>
                </a:lnTo>
                <a:lnTo>
                  <a:pt x="5670" y="1691"/>
                </a:lnTo>
                <a:lnTo>
                  <a:pt x="5456" y="1456"/>
                </a:lnTo>
                <a:lnTo>
                  <a:pt x="5264" y="1284"/>
                </a:lnTo>
                <a:lnTo>
                  <a:pt x="5264" y="1284"/>
                </a:lnTo>
                <a:lnTo>
                  <a:pt x="5050" y="1049"/>
                </a:lnTo>
                <a:lnTo>
                  <a:pt x="4814" y="835"/>
                </a:lnTo>
                <a:lnTo>
                  <a:pt x="4814" y="835"/>
                </a:lnTo>
                <a:close/>
                <a:moveTo>
                  <a:pt x="3659" y="6719"/>
                </a:moveTo>
                <a:lnTo>
                  <a:pt x="3659" y="6719"/>
                </a:lnTo>
                <a:lnTo>
                  <a:pt x="3402" y="6698"/>
                </a:lnTo>
                <a:lnTo>
                  <a:pt x="3124" y="6698"/>
                </a:lnTo>
                <a:lnTo>
                  <a:pt x="2867" y="6698"/>
                </a:lnTo>
                <a:lnTo>
                  <a:pt x="2589" y="6698"/>
                </a:lnTo>
                <a:lnTo>
                  <a:pt x="2589" y="6698"/>
                </a:lnTo>
                <a:lnTo>
                  <a:pt x="2140" y="6676"/>
                </a:lnTo>
                <a:lnTo>
                  <a:pt x="2012" y="6676"/>
                </a:lnTo>
                <a:lnTo>
                  <a:pt x="1905" y="6655"/>
                </a:lnTo>
                <a:lnTo>
                  <a:pt x="1798" y="6612"/>
                </a:lnTo>
                <a:lnTo>
                  <a:pt x="1755" y="6569"/>
                </a:lnTo>
                <a:lnTo>
                  <a:pt x="1755" y="6569"/>
                </a:lnTo>
                <a:lnTo>
                  <a:pt x="1755" y="6505"/>
                </a:lnTo>
                <a:lnTo>
                  <a:pt x="1776" y="6419"/>
                </a:lnTo>
                <a:lnTo>
                  <a:pt x="1862" y="6184"/>
                </a:lnTo>
                <a:lnTo>
                  <a:pt x="1990" y="5970"/>
                </a:lnTo>
                <a:lnTo>
                  <a:pt x="2097" y="5842"/>
                </a:lnTo>
                <a:lnTo>
                  <a:pt x="2097" y="5842"/>
                </a:lnTo>
                <a:lnTo>
                  <a:pt x="2161" y="5799"/>
                </a:lnTo>
                <a:lnTo>
                  <a:pt x="2225" y="5778"/>
                </a:lnTo>
                <a:lnTo>
                  <a:pt x="2311" y="5778"/>
                </a:lnTo>
                <a:lnTo>
                  <a:pt x="2397" y="5799"/>
                </a:lnTo>
                <a:lnTo>
                  <a:pt x="2568" y="5863"/>
                </a:lnTo>
                <a:lnTo>
                  <a:pt x="2739" y="5927"/>
                </a:lnTo>
                <a:lnTo>
                  <a:pt x="2889" y="5970"/>
                </a:lnTo>
                <a:lnTo>
                  <a:pt x="2953" y="5970"/>
                </a:lnTo>
                <a:lnTo>
                  <a:pt x="2996" y="5949"/>
                </a:lnTo>
                <a:lnTo>
                  <a:pt x="3017" y="5906"/>
                </a:lnTo>
                <a:lnTo>
                  <a:pt x="3039" y="5820"/>
                </a:lnTo>
                <a:lnTo>
                  <a:pt x="3039" y="5713"/>
                </a:lnTo>
                <a:lnTo>
                  <a:pt x="2996" y="5564"/>
                </a:lnTo>
                <a:lnTo>
                  <a:pt x="2996" y="5564"/>
                </a:lnTo>
                <a:lnTo>
                  <a:pt x="2867" y="5050"/>
                </a:lnTo>
                <a:lnTo>
                  <a:pt x="2718" y="4515"/>
                </a:lnTo>
                <a:lnTo>
                  <a:pt x="2718" y="4515"/>
                </a:lnTo>
                <a:lnTo>
                  <a:pt x="2653" y="4087"/>
                </a:lnTo>
                <a:lnTo>
                  <a:pt x="2611" y="3873"/>
                </a:lnTo>
                <a:lnTo>
                  <a:pt x="2525" y="3681"/>
                </a:lnTo>
                <a:lnTo>
                  <a:pt x="2525" y="3681"/>
                </a:lnTo>
                <a:lnTo>
                  <a:pt x="2461" y="3595"/>
                </a:lnTo>
                <a:lnTo>
                  <a:pt x="2397" y="3531"/>
                </a:lnTo>
                <a:lnTo>
                  <a:pt x="2311" y="3488"/>
                </a:lnTo>
                <a:lnTo>
                  <a:pt x="2204" y="3467"/>
                </a:lnTo>
                <a:lnTo>
                  <a:pt x="2076" y="3445"/>
                </a:lnTo>
                <a:lnTo>
                  <a:pt x="1947" y="3467"/>
                </a:lnTo>
                <a:lnTo>
                  <a:pt x="1691" y="3510"/>
                </a:lnTo>
                <a:lnTo>
                  <a:pt x="1412" y="3595"/>
                </a:lnTo>
                <a:lnTo>
                  <a:pt x="1134" y="3681"/>
                </a:lnTo>
                <a:lnTo>
                  <a:pt x="899" y="3745"/>
                </a:lnTo>
                <a:lnTo>
                  <a:pt x="706" y="3809"/>
                </a:lnTo>
                <a:lnTo>
                  <a:pt x="706" y="3809"/>
                </a:lnTo>
                <a:lnTo>
                  <a:pt x="535" y="3852"/>
                </a:lnTo>
                <a:lnTo>
                  <a:pt x="450" y="3873"/>
                </a:lnTo>
                <a:lnTo>
                  <a:pt x="364" y="3895"/>
                </a:lnTo>
                <a:lnTo>
                  <a:pt x="300" y="3937"/>
                </a:lnTo>
                <a:lnTo>
                  <a:pt x="257" y="4002"/>
                </a:lnTo>
                <a:lnTo>
                  <a:pt x="257" y="4087"/>
                </a:lnTo>
                <a:lnTo>
                  <a:pt x="300" y="4194"/>
                </a:lnTo>
                <a:lnTo>
                  <a:pt x="300" y="4194"/>
                </a:lnTo>
                <a:lnTo>
                  <a:pt x="364" y="4258"/>
                </a:lnTo>
                <a:lnTo>
                  <a:pt x="450" y="4301"/>
                </a:lnTo>
                <a:lnTo>
                  <a:pt x="514" y="4344"/>
                </a:lnTo>
                <a:lnTo>
                  <a:pt x="599" y="4408"/>
                </a:lnTo>
                <a:lnTo>
                  <a:pt x="599" y="4408"/>
                </a:lnTo>
                <a:lnTo>
                  <a:pt x="621" y="4451"/>
                </a:lnTo>
                <a:lnTo>
                  <a:pt x="621" y="4494"/>
                </a:lnTo>
                <a:lnTo>
                  <a:pt x="621" y="4537"/>
                </a:lnTo>
                <a:lnTo>
                  <a:pt x="599" y="4579"/>
                </a:lnTo>
                <a:lnTo>
                  <a:pt x="535" y="4665"/>
                </a:lnTo>
                <a:lnTo>
                  <a:pt x="471" y="4751"/>
                </a:lnTo>
                <a:lnTo>
                  <a:pt x="471" y="4751"/>
                </a:lnTo>
                <a:lnTo>
                  <a:pt x="278" y="4943"/>
                </a:lnTo>
                <a:lnTo>
                  <a:pt x="129" y="5157"/>
                </a:lnTo>
                <a:lnTo>
                  <a:pt x="65" y="5264"/>
                </a:lnTo>
                <a:lnTo>
                  <a:pt x="22" y="5392"/>
                </a:lnTo>
                <a:lnTo>
                  <a:pt x="0" y="5521"/>
                </a:lnTo>
                <a:lnTo>
                  <a:pt x="22" y="5649"/>
                </a:lnTo>
                <a:lnTo>
                  <a:pt x="22" y="5649"/>
                </a:lnTo>
                <a:lnTo>
                  <a:pt x="86" y="5884"/>
                </a:lnTo>
                <a:lnTo>
                  <a:pt x="193" y="6098"/>
                </a:lnTo>
                <a:lnTo>
                  <a:pt x="407" y="6548"/>
                </a:lnTo>
                <a:lnTo>
                  <a:pt x="407" y="6548"/>
                </a:lnTo>
                <a:lnTo>
                  <a:pt x="599" y="6976"/>
                </a:lnTo>
                <a:lnTo>
                  <a:pt x="813" y="7425"/>
                </a:lnTo>
                <a:lnTo>
                  <a:pt x="942" y="7660"/>
                </a:lnTo>
                <a:lnTo>
                  <a:pt x="1070" y="7853"/>
                </a:lnTo>
                <a:lnTo>
                  <a:pt x="1220" y="8045"/>
                </a:lnTo>
                <a:lnTo>
                  <a:pt x="1391" y="8217"/>
                </a:lnTo>
                <a:lnTo>
                  <a:pt x="1391" y="8217"/>
                </a:lnTo>
                <a:lnTo>
                  <a:pt x="1584" y="8366"/>
                </a:lnTo>
                <a:lnTo>
                  <a:pt x="1798" y="8473"/>
                </a:lnTo>
                <a:lnTo>
                  <a:pt x="2033" y="8538"/>
                </a:lnTo>
                <a:lnTo>
                  <a:pt x="2268" y="8602"/>
                </a:lnTo>
                <a:lnTo>
                  <a:pt x="2525" y="8645"/>
                </a:lnTo>
                <a:lnTo>
                  <a:pt x="2760" y="8666"/>
                </a:lnTo>
                <a:lnTo>
                  <a:pt x="3252" y="8687"/>
                </a:lnTo>
                <a:lnTo>
                  <a:pt x="3252" y="8687"/>
                </a:lnTo>
                <a:lnTo>
                  <a:pt x="3531" y="8666"/>
                </a:lnTo>
                <a:lnTo>
                  <a:pt x="3659" y="8666"/>
                </a:lnTo>
                <a:lnTo>
                  <a:pt x="3787" y="8623"/>
                </a:lnTo>
                <a:lnTo>
                  <a:pt x="3894" y="8580"/>
                </a:lnTo>
                <a:lnTo>
                  <a:pt x="3980" y="8516"/>
                </a:lnTo>
                <a:lnTo>
                  <a:pt x="4044" y="8388"/>
                </a:lnTo>
                <a:lnTo>
                  <a:pt x="4087" y="8238"/>
                </a:lnTo>
                <a:lnTo>
                  <a:pt x="4087" y="8238"/>
                </a:lnTo>
                <a:lnTo>
                  <a:pt x="4087" y="8110"/>
                </a:lnTo>
                <a:lnTo>
                  <a:pt x="4066" y="7981"/>
                </a:lnTo>
                <a:lnTo>
                  <a:pt x="4066" y="7853"/>
                </a:lnTo>
                <a:lnTo>
                  <a:pt x="4044" y="7725"/>
                </a:lnTo>
                <a:lnTo>
                  <a:pt x="4044" y="7725"/>
                </a:lnTo>
                <a:lnTo>
                  <a:pt x="4087" y="7168"/>
                </a:lnTo>
                <a:lnTo>
                  <a:pt x="4087" y="7168"/>
                </a:lnTo>
                <a:lnTo>
                  <a:pt x="4087" y="6933"/>
                </a:lnTo>
                <a:lnTo>
                  <a:pt x="4066" y="6869"/>
                </a:lnTo>
                <a:lnTo>
                  <a:pt x="4023" y="6805"/>
                </a:lnTo>
                <a:lnTo>
                  <a:pt x="3980" y="6762"/>
                </a:lnTo>
                <a:lnTo>
                  <a:pt x="3894" y="6740"/>
                </a:lnTo>
                <a:lnTo>
                  <a:pt x="3659" y="6719"/>
                </a:lnTo>
                <a:lnTo>
                  <a:pt x="3659" y="6719"/>
                </a:lnTo>
                <a:close/>
                <a:moveTo>
                  <a:pt x="1391" y="6398"/>
                </a:moveTo>
                <a:lnTo>
                  <a:pt x="1391" y="6398"/>
                </a:lnTo>
                <a:lnTo>
                  <a:pt x="1327" y="6526"/>
                </a:lnTo>
                <a:lnTo>
                  <a:pt x="1305" y="6676"/>
                </a:lnTo>
                <a:lnTo>
                  <a:pt x="1241" y="6805"/>
                </a:lnTo>
                <a:lnTo>
                  <a:pt x="1177" y="6933"/>
                </a:lnTo>
                <a:lnTo>
                  <a:pt x="1177" y="6933"/>
                </a:lnTo>
                <a:lnTo>
                  <a:pt x="1113" y="6869"/>
                </a:lnTo>
                <a:lnTo>
                  <a:pt x="1070" y="6783"/>
                </a:lnTo>
                <a:lnTo>
                  <a:pt x="963" y="6591"/>
                </a:lnTo>
                <a:lnTo>
                  <a:pt x="835" y="6227"/>
                </a:lnTo>
                <a:lnTo>
                  <a:pt x="835" y="6227"/>
                </a:lnTo>
                <a:lnTo>
                  <a:pt x="685" y="5884"/>
                </a:lnTo>
                <a:lnTo>
                  <a:pt x="642" y="5713"/>
                </a:lnTo>
                <a:lnTo>
                  <a:pt x="642" y="5628"/>
                </a:lnTo>
                <a:lnTo>
                  <a:pt x="664" y="5542"/>
                </a:lnTo>
                <a:lnTo>
                  <a:pt x="664" y="5542"/>
                </a:lnTo>
                <a:lnTo>
                  <a:pt x="728" y="5371"/>
                </a:lnTo>
                <a:lnTo>
                  <a:pt x="792" y="5178"/>
                </a:lnTo>
                <a:lnTo>
                  <a:pt x="985" y="4836"/>
                </a:lnTo>
                <a:lnTo>
                  <a:pt x="985" y="4836"/>
                </a:lnTo>
                <a:lnTo>
                  <a:pt x="1049" y="4708"/>
                </a:lnTo>
                <a:lnTo>
                  <a:pt x="1092" y="4622"/>
                </a:lnTo>
                <a:lnTo>
                  <a:pt x="1092" y="4558"/>
                </a:lnTo>
                <a:lnTo>
                  <a:pt x="1092" y="4558"/>
                </a:lnTo>
                <a:lnTo>
                  <a:pt x="1092" y="4451"/>
                </a:lnTo>
                <a:lnTo>
                  <a:pt x="1049" y="4365"/>
                </a:lnTo>
                <a:lnTo>
                  <a:pt x="985" y="4301"/>
                </a:lnTo>
                <a:lnTo>
                  <a:pt x="942" y="4216"/>
                </a:lnTo>
                <a:lnTo>
                  <a:pt x="942" y="4216"/>
                </a:lnTo>
                <a:lnTo>
                  <a:pt x="920" y="4151"/>
                </a:lnTo>
                <a:lnTo>
                  <a:pt x="920" y="4130"/>
                </a:lnTo>
                <a:lnTo>
                  <a:pt x="1049" y="4066"/>
                </a:lnTo>
                <a:lnTo>
                  <a:pt x="1049" y="4066"/>
                </a:lnTo>
                <a:lnTo>
                  <a:pt x="1241" y="4023"/>
                </a:lnTo>
                <a:lnTo>
                  <a:pt x="1412" y="3980"/>
                </a:lnTo>
                <a:lnTo>
                  <a:pt x="1412" y="3980"/>
                </a:lnTo>
                <a:lnTo>
                  <a:pt x="1584" y="3959"/>
                </a:lnTo>
                <a:lnTo>
                  <a:pt x="1776" y="3937"/>
                </a:lnTo>
                <a:lnTo>
                  <a:pt x="1969" y="3959"/>
                </a:lnTo>
                <a:lnTo>
                  <a:pt x="2033" y="3980"/>
                </a:lnTo>
                <a:lnTo>
                  <a:pt x="2097" y="4002"/>
                </a:lnTo>
                <a:lnTo>
                  <a:pt x="2097" y="4002"/>
                </a:lnTo>
                <a:lnTo>
                  <a:pt x="2161" y="4066"/>
                </a:lnTo>
                <a:lnTo>
                  <a:pt x="2204" y="4130"/>
                </a:lnTo>
                <a:lnTo>
                  <a:pt x="2290" y="4280"/>
                </a:lnTo>
                <a:lnTo>
                  <a:pt x="2397" y="4622"/>
                </a:lnTo>
                <a:lnTo>
                  <a:pt x="2397" y="4622"/>
                </a:lnTo>
                <a:lnTo>
                  <a:pt x="2546" y="5007"/>
                </a:lnTo>
                <a:lnTo>
                  <a:pt x="2611" y="5200"/>
                </a:lnTo>
                <a:lnTo>
                  <a:pt x="2653" y="5392"/>
                </a:lnTo>
                <a:lnTo>
                  <a:pt x="2653" y="5392"/>
                </a:lnTo>
                <a:lnTo>
                  <a:pt x="2589" y="5414"/>
                </a:lnTo>
                <a:lnTo>
                  <a:pt x="2525" y="5414"/>
                </a:lnTo>
                <a:lnTo>
                  <a:pt x="2375" y="5371"/>
                </a:lnTo>
                <a:lnTo>
                  <a:pt x="2311" y="5350"/>
                </a:lnTo>
                <a:lnTo>
                  <a:pt x="2225" y="5350"/>
                </a:lnTo>
                <a:lnTo>
                  <a:pt x="2140" y="5350"/>
                </a:lnTo>
                <a:lnTo>
                  <a:pt x="2076" y="5392"/>
                </a:lnTo>
                <a:lnTo>
                  <a:pt x="2076" y="5392"/>
                </a:lnTo>
                <a:lnTo>
                  <a:pt x="1947" y="5478"/>
                </a:lnTo>
                <a:lnTo>
                  <a:pt x="1862" y="5585"/>
                </a:lnTo>
                <a:lnTo>
                  <a:pt x="1691" y="5820"/>
                </a:lnTo>
                <a:lnTo>
                  <a:pt x="1691" y="5820"/>
                </a:lnTo>
                <a:lnTo>
                  <a:pt x="1519" y="6098"/>
                </a:lnTo>
                <a:lnTo>
                  <a:pt x="1391" y="6398"/>
                </a:lnTo>
                <a:lnTo>
                  <a:pt x="1391" y="6398"/>
                </a:lnTo>
                <a:close/>
                <a:moveTo>
                  <a:pt x="1755" y="7682"/>
                </a:moveTo>
                <a:lnTo>
                  <a:pt x="1755" y="7682"/>
                </a:lnTo>
                <a:lnTo>
                  <a:pt x="1712" y="7682"/>
                </a:lnTo>
                <a:lnTo>
                  <a:pt x="1669" y="7682"/>
                </a:lnTo>
                <a:lnTo>
                  <a:pt x="1648" y="7639"/>
                </a:lnTo>
                <a:lnTo>
                  <a:pt x="1605" y="7575"/>
                </a:lnTo>
                <a:lnTo>
                  <a:pt x="1584" y="7468"/>
                </a:lnTo>
                <a:lnTo>
                  <a:pt x="1562" y="7382"/>
                </a:lnTo>
                <a:lnTo>
                  <a:pt x="1562" y="7382"/>
                </a:lnTo>
                <a:lnTo>
                  <a:pt x="1584" y="7254"/>
                </a:lnTo>
                <a:lnTo>
                  <a:pt x="1605" y="7104"/>
                </a:lnTo>
                <a:lnTo>
                  <a:pt x="1626" y="7040"/>
                </a:lnTo>
                <a:lnTo>
                  <a:pt x="1648" y="6997"/>
                </a:lnTo>
                <a:lnTo>
                  <a:pt x="1691" y="6976"/>
                </a:lnTo>
                <a:lnTo>
                  <a:pt x="1755" y="6954"/>
                </a:lnTo>
                <a:lnTo>
                  <a:pt x="1755" y="6954"/>
                </a:lnTo>
                <a:lnTo>
                  <a:pt x="1819" y="6976"/>
                </a:lnTo>
                <a:lnTo>
                  <a:pt x="1840" y="6976"/>
                </a:lnTo>
                <a:lnTo>
                  <a:pt x="1862" y="7018"/>
                </a:lnTo>
                <a:lnTo>
                  <a:pt x="1862" y="7040"/>
                </a:lnTo>
                <a:lnTo>
                  <a:pt x="1819" y="7125"/>
                </a:lnTo>
                <a:lnTo>
                  <a:pt x="1776" y="7211"/>
                </a:lnTo>
                <a:lnTo>
                  <a:pt x="1776" y="7211"/>
                </a:lnTo>
                <a:lnTo>
                  <a:pt x="1776" y="7318"/>
                </a:lnTo>
                <a:lnTo>
                  <a:pt x="1798" y="7468"/>
                </a:lnTo>
                <a:lnTo>
                  <a:pt x="1798" y="7596"/>
                </a:lnTo>
                <a:lnTo>
                  <a:pt x="1776" y="7639"/>
                </a:lnTo>
                <a:lnTo>
                  <a:pt x="1755" y="7682"/>
                </a:lnTo>
                <a:lnTo>
                  <a:pt x="1755" y="7682"/>
                </a:lnTo>
                <a:close/>
                <a:moveTo>
                  <a:pt x="2225" y="7660"/>
                </a:moveTo>
                <a:lnTo>
                  <a:pt x="2225" y="7660"/>
                </a:lnTo>
                <a:lnTo>
                  <a:pt x="2161" y="7553"/>
                </a:lnTo>
                <a:lnTo>
                  <a:pt x="2119" y="7425"/>
                </a:lnTo>
                <a:lnTo>
                  <a:pt x="2054" y="7168"/>
                </a:lnTo>
                <a:lnTo>
                  <a:pt x="2054" y="7168"/>
                </a:lnTo>
                <a:lnTo>
                  <a:pt x="2012" y="7104"/>
                </a:lnTo>
                <a:lnTo>
                  <a:pt x="2012" y="7061"/>
                </a:lnTo>
                <a:lnTo>
                  <a:pt x="2012" y="7018"/>
                </a:lnTo>
                <a:lnTo>
                  <a:pt x="2012" y="7018"/>
                </a:lnTo>
                <a:lnTo>
                  <a:pt x="2076" y="7018"/>
                </a:lnTo>
                <a:lnTo>
                  <a:pt x="2161" y="7040"/>
                </a:lnTo>
                <a:lnTo>
                  <a:pt x="2247" y="7061"/>
                </a:lnTo>
                <a:lnTo>
                  <a:pt x="2290" y="7104"/>
                </a:lnTo>
                <a:lnTo>
                  <a:pt x="2290" y="7104"/>
                </a:lnTo>
                <a:lnTo>
                  <a:pt x="2290" y="7211"/>
                </a:lnTo>
                <a:lnTo>
                  <a:pt x="2268" y="7382"/>
                </a:lnTo>
                <a:lnTo>
                  <a:pt x="2225" y="7660"/>
                </a:lnTo>
                <a:lnTo>
                  <a:pt x="2225" y="7660"/>
                </a:lnTo>
                <a:close/>
                <a:moveTo>
                  <a:pt x="2739" y="8024"/>
                </a:moveTo>
                <a:lnTo>
                  <a:pt x="2739" y="8024"/>
                </a:lnTo>
                <a:lnTo>
                  <a:pt x="2696" y="8003"/>
                </a:lnTo>
                <a:lnTo>
                  <a:pt x="2653" y="7938"/>
                </a:lnTo>
                <a:lnTo>
                  <a:pt x="2611" y="7853"/>
                </a:lnTo>
                <a:lnTo>
                  <a:pt x="2589" y="7746"/>
                </a:lnTo>
                <a:lnTo>
                  <a:pt x="2546" y="7404"/>
                </a:lnTo>
                <a:lnTo>
                  <a:pt x="2546" y="7404"/>
                </a:lnTo>
                <a:lnTo>
                  <a:pt x="2504" y="7254"/>
                </a:lnTo>
                <a:lnTo>
                  <a:pt x="2482" y="7147"/>
                </a:lnTo>
                <a:lnTo>
                  <a:pt x="2482" y="7104"/>
                </a:lnTo>
                <a:lnTo>
                  <a:pt x="2504" y="7083"/>
                </a:lnTo>
                <a:lnTo>
                  <a:pt x="2568" y="7061"/>
                </a:lnTo>
                <a:lnTo>
                  <a:pt x="2653" y="7061"/>
                </a:lnTo>
                <a:lnTo>
                  <a:pt x="2653" y="7061"/>
                </a:lnTo>
                <a:lnTo>
                  <a:pt x="2739" y="7083"/>
                </a:lnTo>
                <a:lnTo>
                  <a:pt x="2782" y="7147"/>
                </a:lnTo>
                <a:lnTo>
                  <a:pt x="2803" y="7211"/>
                </a:lnTo>
                <a:lnTo>
                  <a:pt x="2803" y="7318"/>
                </a:lnTo>
                <a:lnTo>
                  <a:pt x="2782" y="7511"/>
                </a:lnTo>
                <a:lnTo>
                  <a:pt x="2760" y="7682"/>
                </a:lnTo>
                <a:lnTo>
                  <a:pt x="2760" y="7682"/>
                </a:lnTo>
                <a:lnTo>
                  <a:pt x="2825" y="7896"/>
                </a:lnTo>
                <a:lnTo>
                  <a:pt x="2825" y="7960"/>
                </a:lnTo>
                <a:lnTo>
                  <a:pt x="2825" y="8003"/>
                </a:lnTo>
                <a:lnTo>
                  <a:pt x="2782" y="8024"/>
                </a:lnTo>
                <a:lnTo>
                  <a:pt x="2739" y="8024"/>
                </a:lnTo>
                <a:lnTo>
                  <a:pt x="2739" y="8024"/>
                </a:lnTo>
                <a:close/>
                <a:moveTo>
                  <a:pt x="3723" y="8003"/>
                </a:moveTo>
                <a:lnTo>
                  <a:pt x="3723" y="8003"/>
                </a:lnTo>
                <a:lnTo>
                  <a:pt x="3680" y="7938"/>
                </a:lnTo>
                <a:lnTo>
                  <a:pt x="3659" y="7874"/>
                </a:lnTo>
                <a:lnTo>
                  <a:pt x="3638" y="7703"/>
                </a:lnTo>
                <a:lnTo>
                  <a:pt x="3616" y="7532"/>
                </a:lnTo>
                <a:lnTo>
                  <a:pt x="3573" y="7468"/>
                </a:lnTo>
                <a:lnTo>
                  <a:pt x="3552" y="7404"/>
                </a:lnTo>
                <a:lnTo>
                  <a:pt x="3552" y="7404"/>
                </a:lnTo>
                <a:lnTo>
                  <a:pt x="3488" y="7339"/>
                </a:lnTo>
                <a:lnTo>
                  <a:pt x="3445" y="7339"/>
                </a:lnTo>
                <a:lnTo>
                  <a:pt x="3402" y="7361"/>
                </a:lnTo>
                <a:lnTo>
                  <a:pt x="3381" y="7425"/>
                </a:lnTo>
                <a:lnTo>
                  <a:pt x="3338" y="7553"/>
                </a:lnTo>
                <a:lnTo>
                  <a:pt x="3338" y="7703"/>
                </a:lnTo>
                <a:lnTo>
                  <a:pt x="3338" y="7703"/>
                </a:lnTo>
                <a:lnTo>
                  <a:pt x="3359" y="7853"/>
                </a:lnTo>
                <a:lnTo>
                  <a:pt x="3359" y="8024"/>
                </a:lnTo>
                <a:lnTo>
                  <a:pt x="3338" y="8067"/>
                </a:lnTo>
                <a:lnTo>
                  <a:pt x="3317" y="8088"/>
                </a:lnTo>
                <a:lnTo>
                  <a:pt x="3274" y="8024"/>
                </a:lnTo>
                <a:lnTo>
                  <a:pt x="3231" y="7917"/>
                </a:lnTo>
                <a:lnTo>
                  <a:pt x="3231" y="7917"/>
                </a:lnTo>
                <a:lnTo>
                  <a:pt x="3145" y="7725"/>
                </a:lnTo>
                <a:lnTo>
                  <a:pt x="3060" y="7511"/>
                </a:lnTo>
                <a:lnTo>
                  <a:pt x="2996" y="7297"/>
                </a:lnTo>
                <a:lnTo>
                  <a:pt x="2974" y="7083"/>
                </a:lnTo>
                <a:lnTo>
                  <a:pt x="2974" y="7083"/>
                </a:lnTo>
                <a:lnTo>
                  <a:pt x="3359" y="7040"/>
                </a:lnTo>
                <a:lnTo>
                  <a:pt x="3552" y="7040"/>
                </a:lnTo>
                <a:lnTo>
                  <a:pt x="3638" y="7061"/>
                </a:lnTo>
                <a:lnTo>
                  <a:pt x="3702" y="7083"/>
                </a:lnTo>
                <a:lnTo>
                  <a:pt x="3702" y="7083"/>
                </a:lnTo>
                <a:lnTo>
                  <a:pt x="3723" y="7190"/>
                </a:lnTo>
                <a:lnTo>
                  <a:pt x="3745" y="7361"/>
                </a:lnTo>
                <a:lnTo>
                  <a:pt x="3745" y="7596"/>
                </a:lnTo>
                <a:lnTo>
                  <a:pt x="3745" y="7596"/>
                </a:lnTo>
                <a:lnTo>
                  <a:pt x="3745" y="7810"/>
                </a:lnTo>
                <a:lnTo>
                  <a:pt x="3723" y="8003"/>
                </a:lnTo>
                <a:lnTo>
                  <a:pt x="3723" y="8003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210;p8"/>
          <p:cNvSpPr/>
          <p:nvPr/>
        </p:nvSpPr>
        <p:spPr>
          <a:xfrm>
            <a:off x="6978188" y="3037683"/>
            <a:ext cx="554512" cy="516086"/>
          </a:xfrm>
          <a:custGeom>
            <a:avLst/>
            <a:gdLst/>
            <a:ahLst/>
            <a:cxnLst/>
            <a:rect l="l" t="t" r="r" b="b"/>
            <a:pathLst>
              <a:path w="7438" h="5929" extrusionOk="0">
                <a:moveTo>
                  <a:pt x="6189" y="821"/>
                </a:moveTo>
                <a:lnTo>
                  <a:pt x="6263" y="839"/>
                </a:lnTo>
                <a:lnTo>
                  <a:pt x="6356" y="877"/>
                </a:lnTo>
                <a:lnTo>
                  <a:pt x="6431" y="933"/>
                </a:lnTo>
                <a:lnTo>
                  <a:pt x="6487" y="1007"/>
                </a:lnTo>
                <a:lnTo>
                  <a:pt x="6524" y="1100"/>
                </a:lnTo>
                <a:lnTo>
                  <a:pt x="6543" y="1175"/>
                </a:lnTo>
                <a:lnTo>
                  <a:pt x="6543" y="1268"/>
                </a:lnTo>
                <a:lnTo>
                  <a:pt x="6524" y="1343"/>
                </a:lnTo>
                <a:lnTo>
                  <a:pt x="6506" y="1417"/>
                </a:lnTo>
                <a:lnTo>
                  <a:pt x="6468" y="1473"/>
                </a:lnTo>
                <a:lnTo>
                  <a:pt x="6412" y="1529"/>
                </a:lnTo>
                <a:lnTo>
                  <a:pt x="6356" y="1585"/>
                </a:lnTo>
                <a:lnTo>
                  <a:pt x="6300" y="1622"/>
                </a:lnTo>
                <a:lnTo>
                  <a:pt x="6226" y="1641"/>
                </a:lnTo>
                <a:lnTo>
                  <a:pt x="6151" y="1660"/>
                </a:lnTo>
                <a:lnTo>
                  <a:pt x="6077" y="1660"/>
                </a:lnTo>
                <a:lnTo>
                  <a:pt x="5984" y="1641"/>
                </a:lnTo>
                <a:lnTo>
                  <a:pt x="5909" y="1604"/>
                </a:lnTo>
                <a:lnTo>
                  <a:pt x="5816" y="1548"/>
                </a:lnTo>
                <a:lnTo>
                  <a:pt x="5760" y="1455"/>
                </a:lnTo>
                <a:lnTo>
                  <a:pt x="5723" y="1380"/>
                </a:lnTo>
                <a:lnTo>
                  <a:pt x="5704" y="1287"/>
                </a:lnTo>
                <a:lnTo>
                  <a:pt x="5704" y="1212"/>
                </a:lnTo>
                <a:lnTo>
                  <a:pt x="5723" y="1138"/>
                </a:lnTo>
                <a:lnTo>
                  <a:pt x="5741" y="1063"/>
                </a:lnTo>
                <a:lnTo>
                  <a:pt x="5779" y="989"/>
                </a:lnTo>
                <a:lnTo>
                  <a:pt x="5834" y="933"/>
                </a:lnTo>
                <a:lnTo>
                  <a:pt x="5890" y="895"/>
                </a:lnTo>
                <a:lnTo>
                  <a:pt x="5946" y="858"/>
                </a:lnTo>
                <a:lnTo>
                  <a:pt x="6021" y="821"/>
                </a:lnTo>
                <a:close/>
                <a:moveTo>
                  <a:pt x="5723" y="1"/>
                </a:moveTo>
                <a:lnTo>
                  <a:pt x="5667" y="19"/>
                </a:lnTo>
                <a:lnTo>
                  <a:pt x="5480" y="113"/>
                </a:lnTo>
                <a:lnTo>
                  <a:pt x="5294" y="224"/>
                </a:lnTo>
                <a:lnTo>
                  <a:pt x="5257" y="262"/>
                </a:lnTo>
                <a:lnTo>
                  <a:pt x="5238" y="318"/>
                </a:lnTo>
                <a:lnTo>
                  <a:pt x="5238" y="373"/>
                </a:lnTo>
                <a:lnTo>
                  <a:pt x="5257" y="411"/>
                </a:lnTo>
                <a:lnTo>
                  <a:pt x="5350" y="579"/>
                </a:lnTo>
                <a:lnTo>
                  <a:pt x="5257" y="728"/>
                </a:lnTo>
                <a:lnTo>
                  <a:pt x="5182" y="895"/>
                </a:lnTo>
                <a:lnTo>
                  <a:pt x="4977" y="895"/>
                </a:lnTo>
                <a:lnTo>
                  <a:pt x="4940" y="914"/>
                </a:lnTo>
                <a:lnTo>
                  <a:pt x="4884" y="933"/>
                </a:lnTo>
                <a:lnTo>
                  <a:pt x="4865" y="970"/>
                </a:lnTo>
                <a:lnTo>
                  <a:pt x="4847" y="1026"/>
                </a:lnTo>
                <a:lnTo>
                  <a:pt x="4828" y="1231"/>
                </a:lnTo>
                <a:lnTo>
                  <a:pt x="4847" y="1455"/>
                </a:lnTo>
                <a:lnTo>
                  <a:pt x="4865" y="1492"/>
                </a:lnTo>
                <a:lnTo>
                  <a:pt x="4884" y="1529"/>
                </a:lnTo>
                <a:lnTo>
                  <a:pt x="4940" y="1566"/>
                </a:lnTo>
                <a:lnTo>
                  <a:pt x="5182" y="1566"/>
                </a:lnTo>
                <a:lnTo>
                  <a:pt x="5257" y="1734"/>
                </a:lnTo>
                <a:lnTo>
                  <a:pt x="5350" y="1883"/>
                </a:lnTo>
                <a:lnTo>
                  <a:pt x="5257" y="2051"/>
                </a:lnTo>
                <a:lnTo>
                  <a:pt x="5238" y="2107"/>
                </a:lnTo>
                <a:lnTo>
                  <a:pt x="5238" y="2163"/>
                </a:lnTo>
                <a:lnTo>
                  <a:pt x="5257" y="2200"/>
                </a:lnTo>
                <a:lnTo>
                  <a:pt x="5294" y="2237"/>
                </a:lnTo>
                <a:lnTo>
                  <a:pt x="5480" y="2368"/>
                </a:lnTo>
                <a:lnTo>
                  <a:pt x="5667" y="2461"/>
                </a:lnTo>
                <a:lnTo>
                  <a:pt x="5760" y="2461"/>
                </a:lnTo>
                <a:lnTo>
                  <a:pt x="5816" y="2424"/>
                </a:lnTo>
                <a:lnTo>
                  <a:pt x="5853" y="2387"/>
                </a:lnTo>
                <a:lnTo>
                  <a:pt x="5946" y="2219"/>
                </a:lnTo>
                <a:lnTo>
                  <a:pt x="6133" y="2237"/>
                </a:lnTo>
                <a:lnTo>
                  <a:pt x="6300" y="2219"/>
                </a:lnTo>
                <a:lnTo>
                  <a:pt x="6412" y="2387"/>
                </a:lnTo>
                <a:lnTo>
                  <a:pt x="6431" y="2424"/>
                </a:lnTo>
                <a:lnTo>
                  <a:pt x="6487" y="2461"/>
                </a:lnTo>
                <a:lnTo>
                  <a:pt x="6580" y="2461"/>
                </a:lnTo>
                <a:lnTo>
                  <a:pt x="6785" y="2368"/>
                </a:lnTo>
                <a:lnTo>
                  <a:pt x="6953" y="2237"/>
                </a:lnTo>
                <a:lnTo>
                  <a:pt x="6990" y="2200"/>
                </a:lnTo>
                <a:lnTo>
                  <a:pt x="7009" y="2163"/>
                </a:lnTo>
                <a:lnTo>
                  <a:pt x="7009" y="2107"/>
                </a:lnTo>
                <a:lnTo>
                  <a:pt x="6990" y="2051"/>
                </a:lnTo>
                <a:lnTo>
                  <a:pt x="6897" y="1883"/>
                </a:lnTo>
                <a:lnTo>
                  <a:pt x="6990" y="1734"/>
                </a:lnTo>
                <a:lnTo>
                  <a:pt x="7083" y="1566"/>
                </a:lnTo>
                <a:lnTo>
                  <a:pt x="7326" y="1566"/>
                </a:lnTo>
                <a:lnTo>
                  <a:pt x="7363" y="1529"/>
                </a:lnTo>
                <a:lnTo>
                  <a:pt x="7400" y="1492"/>
                </a:lnTo>
                <a:lnTo>
                  <a:pt x="7419" y="1455"/>
                </a:lnTo>
                <a:lnTo>
                  <a:pt x="7437" y="1231"/>
                </a:lnTo>
                <a:lnTo>
                  <a:pt x="7419" y="1026"/>
                </a:lnTo>
                <a:lnTo>
                  <a:pt x="7400" y="970"/>
                </a:lnTo>
                <a:lnTo>
                  <a:pt x="7363" y="933"/>
                </a:lnTo>
                <a:lnTo>
                  <a:pt x="7326" y="914"/>
                </a:lnTo>
                <a:lnTo>
                  <a:pt x="7270" y="895"/>
                </a:lnTo>
                <a:lnTo>
                  <a:pt x="7083" y="895"/>
                </a:lnTo>
                <a:lnTo>
                  <a:pt x="6990" y="728"/>
                </a:lnTo>
                <a:lnTo>
                  <a:pt x="6897" y="579"/>
                </a:lnTo>
                <a:lnTo>
                  <a:pt x="6990" y="411"/>
                </a:lnTo>
                <a:lnTo>
                  <a:pt x="7009" y="373"/>
                </a:lnTo>
                <a:lnTo>
                  <a:pt x="7009" y="318"/>
                </a:lnTo>
                <a:lnTo>
                  <a:pt x="6990" y="262"/>
                </a:lnTo>
                <a:lnTo>
                  <a:pt x="6953" y="224"/>
                </a:lnTo>
                <a:lnTo>
                  <a:pt x="6785" y="113"/>
                </a:lnTo>
                <a:lnTo>
                  <a:pt x="6580" y="19"/>
                </a:lnTo>
                <a:lnTo>
                  <a:pt x="6524" y="1"/>
                </a:lnTo>
                <a:lnTo>
                  <a:pt x="6487" y="19"/>
                </a:lnTo>
                <a:lnTo>
                  <a:pt x="6431" y="38"/>
                </a:lnTo>
                <a:lnTo>
                  <a:pt x="6412" y="75"/>
                </a:lnTo>
                <a:lnTo>
                  <a:pt x="6300" y="243"/>
                </a:lnTo>
                <a:lnTo>
                  <a:pt x="6133" y="224"/>
                </a:lnTo>
                <a:lnTo>
                  <a:pt x="5946" y="243"/>
                </a:lnTo>
                <a:lnTo>
                  <a:pt x="5853" y="75"/>
                </a:lnTo>
                <a:lnTo>
                  <a:pt x="5816" y="38"/>
                </a:lnTo>
                <a:lnTo>
                  <a:pt x="5760" y="19"/>
                </a:lnTo>
                <a:lnTo>
                  <a:pt x="5723" y="1"/>
                </a:lnTo>
                <a:close/>
                <a:moveTo>
                  <a:pt x="2554" y="2126"/>
                </a:moveTo>
                <a:lnTo>
                  <a:pt x="2703" y="2144"/>
                </a:lnTo>
                <a:lnTo>
                  <a:pt x="2852" y="2200"/>
                </a:lnTo>
                <a:lnTo>
                  <a:pt x="2983" y="2275"/>
                </a:lnTo>
                <a:lnTo>
                  <a:pt x="3094" y="2368"/>
                </a:lnTo>
                <a:lnTo>
                  <a:pt x="3188" y="2480"/>
                </a:lnTo>
                <a:lnTo>
                  <a:pt x="3262" y="2610"/>
                </a:lnTo>
                <a:lnTo>
                  <a:pt x="3318" y="2759"/>
                </a:lnTo>
                <a:lnTo>
                  <a:pt x="3337" y="2909"/>
                </a:lnTo>
                <a:lnTo>
                  <a:pt x="3337" y="3076"/>
                </a:lnTo>
                <a:lnTo>
                  <a:pt x="3299" y="3244"/>
                </a:lnTo>
                <a:lnTo>
                  <a:pt x="3225" y="3412"/>
                </a:lnTo>
                <a:lnTo>
                  <a:pt x="3113" y="3580"/>
                </a:lnTo>
                <a:lnTo>
                  <a:pt x="2945" y="3691"/>
                </a:lnTo>
                <a:lnTo>
                  <a:pt x="2778" y="3747"/>
                </a:lnTo>
                <a:lnTo>
                  <a:pt x="2610" y="3785"/>
                </a:lnTo>
                <a:lnTo>
                  <a:pt x="2461" y="3803"/>
                </a:lnTo>
                <a:lnTo>
                  <a:pt x="2293" y="3766"/>
                </a:lnTo>
                <a:lnTo>
                  <a:pt x="2162" y="3729"/>
                </a:lnTo>
                <a:lnTo>
                  <a:pt x="2032" y="3654"/>
                </a:lnTo>
                <a:lnTo>
                  <a:pt x="1920" y="3561"/>
                </a:lnTo>
                <a:lnTo>
                  <a:pt x="1808" y="3430"/>
                </a:lnTo>
                <a:lnTo>
                  <a:pt x="1734" y="3300"/>
                </a:lnTo>
                <a:lnTo>
                  <a:pt x="1696" y="3169"/>
                </a:lnTo>
                <a:lnTo>
                  <a:pt x="1659" y="3020"/>
                </a:lnTo>
                <a:lnTo>
                  <a:pt x="1678" y="2853"/>
                </a:lnTo>
                <a:lnTo>
                  <a:pt x="1715" y="2685"/>
                </a:lnTo>
                <a:lnTo>
                  <a:pt x="1790" y="2517"/>
                </a:lnTo>
                <a:lnTo>
                  <a:pt x="1883" y="2349"/>
                </a:lnTo>
                <a:lnTo>
                  <a:pt x="2051" y="2237"/>
                </a:lnTo>
                <a:lnTo>
                  <a:pt x="2237" y="2163"/>
                </a:lnTo>
                <a:lnTo>
                  <a:pt x="2386" y="2126"/>
                </a:lnTo>
                <a:close/>
                <a:moveTo>
                  <a:pt x="6189" y="4288"/>
                </a:moveTo>
                <a:lnTo>
                  <a:pt x="6263" y="4306"/>
                </a:lnTo>
                <a:lnTo>
                  <a:pt x="6356" y="4344"/>
                </a:lnTo>
                <a:lnTo>
                  <a:pt x="6431" y="4400"/>
                </a:lnTo>
                <a:lnTo>
                  <a:pt x="6487" y="4474"/>
                </a:lnTo>
                <a:lnTo>
                  <a:pt x="6524" y="4567"/>
                </a:lnTo>
                <a:lnTo>
                  <a:pt x="6543" y="4642"/>
                </a:lnTo>
                <a:lnTo>
                  <a:pt x="6543" y="4735"/>
                </a:lnTo>
                <a:lnTo>
                  <a:pt x="6524" y="4810"/>
                </a:lnTo>
                <a:lnTo>
                  <a:pt x="6506" y="4884"/>
                </a:lnTo>
                <a:lnTo>
                  <a:pt x="6468" y="4940"/>
                </a:lnTo>
                <a:lnTo>
                  <a:pt x="6412" y="4996"/>
                </a:lnTo>
                <a:lnTo>
                  <a:pt x="6356" y="5052"/>
                </a:lnTo>
                <a:lnTo>
                  <a:pt x="6300" y="5089"/>
                </a:lnTo>
                <a:lnTo>
                  <a:pt x="6226" y="5108"/>
                </a:lnTo>
                <a:lnTo>
                  <a:pt x="6151" y="5127"/>
                </a:lnTo>
                <a:lnTo>
                  <a:pt x="6077" y="5127"/>
                </a:lnTo>
                <a:lnTo>
                  <a:pt x="5984" y="5108"/>
                </a:lnTo>
                <a:lnTo>
                  <a:pt x="5909" y="5071"/>
                </a:lnTo>
                <a:lnTo>
                  <a:pt x="5816" y="5015"/>
                </a:lnTo>
                <a:lnTo>
                  <a:pt x="5760" y="4922"/>
                </a:lnTo>
                <a:lnTo>
                  <a:pt x="5723" y="4847"/>
                </a:lnTo>
                <a:lnTo>
                  <a:pt x="5704" y="4754"/>
                </a:lnTo>
                <a:lnTo>
                  <a:pt x="5704" y="4679"/>
                </a:lnTo>
                <a:lnTo>
                  <a:pt x="5723" y="4605"/>
                </a:lnTo>
                <a:lnTo>
                  <a:pt x="5741" y="4530"/>
                </a:lnTo>
                <a:lnTo>
                  <a:pt x="5779" y="4456"/>
                </a:lnTo>
                <a:lnTo>
                  <a:pt x="5834" y="4400"/>
                </a:lnTo>
                <a:lnTo>
                  <a:pt x="5890" y="4362"/>
                </a:lnTo>
                <a:lnTo>
                  <a:pt x="5946" y="4325"/>
                </a:lnTo>
                <a:lnTo>
                  <a:pt x="6021" y="4288"/>
                </a:lnTo>
                <a:close/>
                <a:moveTo>
                  <a:pt x="2274" y="355"/>
                </a:moveTo>
                <a:lnTo>
                  <a:pt x="2069" y="392"/>
                </a:lnTo>
                <a:lnTo>
                  <a:pt x="1976" y="429"/>
                </a:lnTo>
                <a:lnTo>
                  <a:pt x="1901" y="485"/>
                </a:lnTo>
                <a:lnTo>
                  <a:pt x="1846" y="560"/>
                </a:lnTo>
                <a:lnTo>
                  <a:pt x="1827" y="672"/>
                </a:lnTo>
                <a:lnTo>
                  <a:pt x="1827" y="1063"/>
                </a:lnTo>
                <a:lnTo>
                  <a:pt x="1659" y="1119"/>
                </a:lnTo>
                <a:lnTo>
                  <a:pt x="1491" y="1212"/>
                </a:lnTo>
                <a:lnTo>
                  <a:pt x="1342" y="1305"/>
                </a:lnTo>
                <a:lnTo>
                  <a:pt x="1193" y="1417"/>
                </a:lnTo>
                <a:lnTo>
                  <a:pt x="858" y="1231"/>
                </a:lnTo>
                <a:lnTo>
                  <a:pt x="764" y="1194"/>
                </a:lnTo>
                <a:lnTo>
                  <a:pt x="671" y="1194"/>
                </a:lnTo>
                <a:lnTo>
                  <a:pt x="578" y="1231"/>
                </a:lnTo>
                <a:lnTo>
                  <a:pt x="503" y="1287"/>
                </a:lnTo>
                <a:lnTo>
                  <a:pt x="354" y="1473"/>
                </a:lnTo>
                <a:lnTo>
                  <a:pt x="224" y="1660"/>
                </a:lnTo>
                <a:lnTo>
                  <a:pt x="112" y="1846"/>
                </a:lnTo>
                <a:lnTo>
                  <a:pt x="19" y="2051"/>
                </a:lnTo>
                <a:lnTo>
                  <a:pt x="0" y="2163"/>
                </a:lnTo>
                <a:lnTo>
                  <a:pt x="19" y="2256"/>
                </a:lnTo>
                <a:lnTo>
                  <a:pt x="56" y="2331"/>
                </a:lnTo>
                <a:lnTo>
                  <a:pt x="131" y="2387"/>
                </a:lnTo>
                <a:lnTo>
                  <a:pt x="522" y="2592"/>
                </a:lnTo>
                <a:lnTo>
                  <a:pt x="503" y="2778"/>
                </a:lnTo>
                <a:lnTo>
                  <a:pt x="485" y="2964"/>
                </a:lnTo>
                <a:lnTo>
                  <a:pt x="503" y="3151"/>
                </a:lnTo>
                <a:lnTo>
                  <a:pt x="522" y="3337"/>
                </a:lnTo>
                <a:lnTo>
                  <a:pt x="131" y="3524"/>
                </a:lnTo>
                <a:lnTo>
                  <a:pt x="56" y="3598"/>
                </a:lnTo>
                <a:lnTo>
                  <a:pt x="19" y="3673"/>
                </a:lnTo>
                <a:lnTo>
                  <a:pt x="0" y="3766"/>
                </a:lnTo>
                <a:lnTo>
                  <a:pt x="19" y="3859"/>
                </a:lnTo>
                <a:lnTo>
                  <a:pt x="112" y="4064"/>
                </a:lnTo>
                <a:lnTo>
                  <a:pt x="224" y="4269"/>
                </a:lnTo>
                <a:lnTo>
                  <a:pt x="354" y="4456"/>
                </a:lnTo>
                <a:lnTo>
                  <a:pt x="503" y="4623"/>
                </a:lnTo>
                <a:lnTo>
                  <a:pt x="578" y="4698"/>
                </a:lnTo>
                <a:lnTo>
                  <a:pt x="671" y="4717"/>
                </a:lnTo>
                <a:lnTo>
                  <a:pt x="764" y="4717"/>
                </a:lnTo>
                <a:lnTo>
                  <a:pt x="858" y="4698"/>
                </a:lnTo>
                <a:lnTo>
                  <a:pt x="1193" y="4493"/>
                </a:lnTo>
                <a:lnTo>
                  <a:pt x="1342" y="4605"/>
                </a:lnTo>
                <a:lnTo>
                  <a:pt x="1491" y="4717"/>
                </a:lnTo>
                <a:lnTo>
                  <a:pt x="1659" y="4791"/>
                </a:lnTo>
                <a:lnTo>
                  <a:pt x="1827" y="4866"/>
                </a:lnTo>
                <a:lnTo>
                  <a:pt x="1827" y="5257"/>
                </a:lnTo>
                <a:lnTo>
                  <a:pt x="1846" y="5350"/>
                </a:lnTo>
                <a:lnTo>
                  <a:pt x="1901" y="5444"/>
                </a:lnTo>
                <a:lnTo>
                  <a:pt x="1976" y="5499"/>
                </a:lnTo>
                <a:lnTo>
                  <a:pt x="2069" y="5537"/>
                </a:lnTo>
                <a:lnTo>
                  <a:pt x="2293" y="5555"/>
                </a:lnTo>
                <a:lnTo>
                  <a:pt x="2517" y="5574"/>
                </a:lnTo>
                <a:lnTo>
                  <a:pt x="2740" y="5555"/>
                </a:lnTo>
                <a:lnTo>
                  <a:pt x="2945" y="5537"/>
                </a:lnTo>
                <a:lnTo>
                  <a:pt x="3038" y="5499"/>
                </a:lnTo>
                <a:lnTo>
                  <a:pt x="3113" y="5444"/>
                </a:lnTo>
                <a:lnTo>
                  <a:pt x="3169" y="5350"/>
                </a:lnTo>
                <a:lnTo>
                  <a:pt x="3188" y="5257"/>
                </a:lnTo>
                <a:lnTo>
                  <a:pt x="3188" y="4866"/>
                </a:lnTo>
                <a:lnTo>
                  <a:pt x="3355" y="4791"/>
                </a:lnTo>
                <a:lnTo>
                  <a:pt x="3523" y="4717"/>
                </a:lnTo>
                <a:lnTo>
                  <a:pt x="3672" y="4605"/>
                </a:lnTo>
                <a:lnTo>
                  <a:pt x="3821" y="4493"/>
                </a:lnTo>
                <a:lnTo>
                  <a:pt x="4157" y="4698"/>
                </a:lnTo>
                <a:lnTo>
                  <a:pt x="4250" y="4717"/>
                </a:lnTo>
                <a:lnTo>
                  <a:pt x="4343" y="4717"/>
                </a:lnTo>
                <a:lnTo>
                  <a:pt x="4436" y="4698"/>
                </a:lnTo>
                <a:lnTo>
                  <a:pt x="4511" y="4623"/>
                </a:lnTo>
                <a:lnTo>
                  <a:pt x="4660" y="4456"/>
                </a:lnTo>
                <a:lnTo>
                  <a:pt x="4791" y="4269"/>
                </a:lnTo>
                <a:lnTo>
                  <a:pt x="4902" y="4064"/>
                </a:lnTo>
                <a:lnTo>
                  <a:pt x="4996" y="3859"/>
                </a:lnTo>
                <a:lnTo>
                  <a:pt x="5014" y="3766"/>
                </a:lnTo>
                <a:lnTo>
                  <a:pt x="5014" y="3673"/>
                </a:lnTo>
                <a:lnTo>
                  <a:pt x="4958" y="3580"/>
                </a:lnTo>
                <a:lnTo>
                  <a:pt x="4884" y="3524"/>
                </a:lnTo>
                <a:lnTo>
                  <a:pt x="4492" y="3337"/>
                </a:lnTo>
                <a:lnTo>
                  <a:pt x="4511" y="3151"/>
                </a:lnTo>
                <a:lnTo>
                  <a:pt x="4530" y="2964"/>
                </a:lnTo>
                <a:lnTo>
                  <a:pt x="4511" y="2778"/>
                </a:lnTo>
                <a:lnTo>
                  <a:pt x="4492" y="2592"/>
                </a:lnTo>
                <a:lnTo>
                  <a:pt x="4884" y="2387"/>
                </a:lnTo>
                <a:lnTo>
                  <a:pt x="4958" y="2331"/>
                </a:lnTo>
                <a:lnTo>
                  <a:pt x="4996" y="2256"/>
                </a:lnTo>
                <a:lnTo>
                  <a:pt x="5014" y="2144"/>
                </a:lnTo>
                <a:lnTo>
                  <a:pt x="4996" y="2051"/>
                </a:lnTo>
                <a:lnTo>
                  <a:pt x="4902" y="1846"/>
                </a:lnTo>
                <a:lnTo>
                  <a:pt x="4791" y="1660"/>
                </a:lnTo>
                <a:lnTo>
                  <a:pt x="4642" y="1473"/>
                </a:lnTo>
                <a:lnTo>
                  <a:pt x="4511" y="1287"/>
                </a:lnTo>
                <a:lnTo>
                  <a:pt x="4436" y="1231"/>
                </a:lnTo>
                <a:lnTo>
                  <a:pt x="4343" y="1194"/>
                </a:lnTo>
                <a:lnTo>
                  <a:pt x="4250" y="1194"/>
                </a:lnTo>
                <a:lnTo>
                  <a:pt x="4157" y="1231"/>
                </a:lnTo>
                <a:lnTo>
                  <a:pt x="3821" y="1417"/>
                </a:lnTo>
                <a:lnTo>
                  <a:pt x="3672" y="1305"/>
                </a:lnTo>
                <a:lnTo>
                  <a:pt x="3523" y="1212"/>
                </a:lnTo>
                <a:lnTo>
                  <a:pt x="3355" y="1119"/>
                </a:lnTo>
                <a:lnTo>
                  <a:pt x="3188" y="1063"/>
                </a:lnTo>
                <a:lnTo>
                  <a:pt x="3188" y="672"/>
                </a:lnTo>
                <a:lnTo>
                  <a:pt x="3169" y="560"/>
                </a:lnTo>
                <a:lnTo>
                  <a:pt x="3113" y="485"/>
                </a:lnTo>
                <a:lnTo>
                  <a:pt x="3038" y="429"/>
                </a:lnTo>
                <a:lnTo>
                  <a:pt x="2945" y="392"/>
                </a:lnTo>
                <a:lnTo>
                  <a:pt x="2722" y="355"/>
                </a:lnTo>
                <a:close/>
                <a:moveTo>
                  <a:pt x="5723" y="3468"/>
                </a:moveTo>
                <a:lnTo>
                  <a:pt x="5667" y="3486"/>
                </a:lnTo>
                <a:lnTo>
                  <a:pt x="5480" y="3580"/>
                </a:lnTo>
                <a:lnTo>
                  <a:pt x="5294" y="3691"/>
                </a:lnTo>
                <a:lnTo>
                  <a:pt x="5257" y="3729"/>
                </a:lnTo>
                <a:lnTo>
                  <a:pt x="5238" y="3785"/>
                </a:lnTo>
                <a:lnTo>
                  <a:pt x="5238" y="3841"/>
                </a:lnTo>
                <a:lnTo>
                  <a:pt x="5257" y="3878"/>
                </a:lnTo>
                <a:lnTo>
                  <a:pt x="5350" y="4046"/>
                </a:lnTo>
                <a:lnTo>
                  <a:pt x="5257" y="4195"/>
                </a:lnTo>
                <a:lnTo>
                  <a:pt x="5182" y="4362"/>
                </a:lnTo>
                <a:lnTo>
                  <a:pt x="4977" y="4362"/>
                </a:lnTo>
                <a:lnTo>
                  <a:pt x="4940" y="4381"/>
                </a:lnTo>
                <a:lnTo>
                  <a:pt x="4884" y="4400"/>
                </a:lnTo>
                <a:lnTo>
                  <a:pt x="4865" y="4437"/>
                </a:lnTo>
                <a:lnTo>
                  <a:pt x="4847" y="4493"/>
                </a:lnTo>
                <a:lnTo>
                  <a:pt x="4828" y="4698"/>
                </a:lnTo>
                <a:lnTo>
                  <a:pt x="4847" y="4922"/>
                </a:lnTo>
                <a:lnTo>
                  <a:pt x="4865" y="4978"/>
                </a:lnTo>
                <a:lnTo>
                  <a:pt x="4884" y="5015"/>
                </a:lnTo>
                <a:lnTo>
                  <a:pt x="4940" y="5033"/>
                </a:lnTo>
                <a:lnTo>
                  <a:pt x="5182" y="5033"/>
                </a:lnTo>
                <a:lnTo>
                  <a:pt x="5257" y="5201"/>
                </a:lnTo>
                <a:lnTo>
                  <a:pt x="5350" y="5350"/>
                </a:lnTo>
                <a:lnTo>
                  <a:pt x="5257" y="5518"/>
                </a:lnTo>
                <a:lnTo>
                  <a:pt x="5238" y="5574"/>
                </a:lnTo>
                <a:lnTo>
                  <a:pt x="5238" y="5630"/>
                </a:lnTo>
                <a:lnTo>
                  <a:pt x="5257" y="5667"/>
                </a:lnTo>
                <a:lnTo>
                  <a:pt x="5294" y="5704"/>
                </a:lnTo>
                <a:lnTo>
                  <a:pt x="5480" y="5835"/>
                </a:lnTo>
                <a:lnTo>
                  <a:pt x="5667" y="5928"/>
                </a:lnTo>
                <a:lnTo>
                  <a:pt x="5760" y="5928"/>
                </a:lnTo>
                <a:lnTo>
                  <a:pt x="5816" y="5910"/>
                </a:lnTo>
                <a:lnTo>
                  <a:pt x="5853" y="5854"/>
                </a:lnTo>
                <a:lnTo>
                  <a:pt x="5946" y="5704"/>
                </a:lnTo>
                <a:lnTo>
                  <a:pt x="6300" y="5704"/>
                </a:lnTo>
                <a:lnTo>
                  <a:pt x="6412" y="5854"/>
                </a:lnTo>
                <a:lnTo>
                  <a:pt x="6431" y="5910"/>
                </a:lnTo>
                <a:lnTo>
                  <a:pt x="6487" y="5928"/>
                </a:lnTo>
                <a:lnTo>
                  <a:pt x="6580" y="5928"/>
                </a:lnTo>
                <a:lnTo>
                  <a:pt x="6785" y="5835"/>
                </a:lnTo>
                <a:lnTo>
                  <a:pt x="6953" y="5704"/>
                </a:lnTo>
                <a:lnTo>
                  <a:pt x="6990" y="5667"/>
                </a:lnTo>
                <a:lnTo>
                  <a:pt x="7009" y="5630"/>
                </a:lnTo>
                <a:lnTo>
                  <a:pt x="7009" y="5574"/>
                </a:lnTo>
                <a:lnTo>
                  <a:pt x="6990" y="5518"/>
                </a:lnTo>
                <a:lnTo>
                  <a:pt x="6897" y="5350"/>
                </a:lnTo>
                <a:lnTo>
                  <a:pt x="6990" y="5201"/>
                </a:lnTo>
                <a:lnTo>
                  <a:pt x="7083" y="5033"/>
                </a:lnTo>
                <a:lnTo>
                  <a:pt x="7326" y="5033"/>
                </a:lnTo>
                <a:lnTo>
                  <a:pt x="7363" y="5015"/>
                </a:lnTo>
                <a:lnTo>
                  <a:pt x="7400" y="4959"/>
                </a:lnTo>
                <a:lnTo>
                  <a:pt x="7419" y="4922"/>
                </a:lnTo>
                <a:lnTo>
                  <a:pt x="7437" y="4698"/>
                </a:lnTo>
                <a:lnTo>
                  <a:pt x="7419" y="4493"/>
                </a:lnTo>
                <a:lnTo>
                  <a:pt x="7400" y="4437"/>
                </a:lnTo>
                <a:lnTo>
                  <a:pt x="7363" y="4400"/>
                </a:lnTo>
                <a:lnTo>
                  <a:pt x="7326" y="4381"/>
                </a:lnTo>
                <a:lnTo>
                  <a:pt x="7270" y="4362"/>
                </a:lnTo>
                <a:lnTo>
                  <a:pt x="7083" y="4362"/>
                </a:lnTo>
                <a:lnTo>
                  <a:pt x="6990" y="4195"/>
                </a:lnTo>
                <a:lnTo>
                  <a:pt x="6897" y="4046"/>
                </a:lnTo>
                <a:lnTo>
                  <a:pt x="6990" y="3878"/>
                </a:lnTo>
                <a:lnTo>
                  <a:pt x="7009" y="3841"/>
                </a:lnTo>
                <a:lnTo>
                  <a:pt x="7009" y="3785"/>
                </a:lnTo>
                <a:lnTo>
                  <a:pt x="6990" y="3729"/>
                </a:lnTo>
                <a:lnTo>
                  <a:pt x="6953" y="3691"/>
                </a:lnTo>
                <a:lnTo>
                  <a:pt x="6785" y="3580"/>
                </a:lnTo>
                <a:lnTo>
                  <a:pt x="6580" y="3486"/>
                </a:lnTo>
                <a:lnTo>
                  <a:pt x="6524" y="3468"/>
                </a:lnTo>
                <a:lnTo>
                  <a:pt x="6487" y="3486"/>
                </a:lnTo>
                <a:lnTo>
                  <a:pt x="6431" y="3505"/>
                </a:lnTo>
                <a:lnTo>
                  <a:pt x="6412" y="3542"/>
                </a:lnTo>
                <a:lnTo>
                  <a:pt x="6300" y="3710"/>
                </a:lnTo>
                <a:lnTo>
                  <a:pt x="6133" y="3691"/>
                </a:lnTo>
                <a:lnTo>
                  <a:pt x="5946" y="3710"/>
                </a:lnTo>
                <a:lnTo>
                  <a:pt x="5853" y="3542"/>
                </a:lnTo>
                <a:lnTo>
                  <a:pt x="5816" y="3505"/>
                </a:lnTo>
                <a:lnTo>
                  <a:pt x="5760" y="3486"/>
                </a:lnTo>
                <a:lnTo>
                  <a:pt x="5723" y="3468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" name="Google Shape;51;p7"/>
          <p:cNvSpPr/>
          <p:nvPr/>
        </p:nvSpPr>
        <p:spPr>
          <a:xfrm>
            <a:off x="5356645" y="4538318"/>
            <a:ext cx="516486" cy="527560"/>
          </a:xfrm>
          <a:custGeom>
            <a:avLst/>
            <a:gdLst/>
            <a:ahLst/>
            <a:cxnLst/>
            <a:rect l="l" t="t" r="r" b="b"/>
            <a:pathLst>
              <a:path w="5742" h="5742" extrusionOk="0">
                <a:moveTo>
                  <a:pt x="4940" y="1827"/>
                </a:moveTo>
                <a:lnTo>
                  <a:pt x="5052" y="2069"/>
                </a:lnTo>
                <a:lnTo>
                  <a:pt x="5126" y="2330"/>
                </a:lnTo>
                <a:lnTo>
                  <a:pt x="5182" y="2591"/>
                </a:lnTo>
                <a:lnTo>
                  <a:pt x="5182" y="2871"/>
                </a:lnTo>
                <a:lnTo>
                  <a:pt x="5163" y="3169"/>
                </a:lnTo>
                <a:lnTo>
                  <a:pt x="4828" y="3076"/>
                </a:lnTo>
                <a:lnTo>
                  <a:pt x="4735" y="3039"/>
                </a:lnTo>
                <a:lnTo>
                  <a:pt x="4660" y="2964"/>
                </a:lnTo>
                <a:lnTo>
                  <a:pt x="4455" y="2647"/>
                </a:lnTo>
                <a:lnTo>
                  <a:pt x="4418" y="2573"/>
                </a:lnTo>
                <a:lnTo>
                  <a:pt x="4418" y="2498"/>
                </a:lnTo>
                <a:lnTo>
                  <a:pt x="4418" y="2423"/>
                </a:lnTo>
                <a:lnTo>
                  <a:pt x="4455" y="2349"/>
                </a:lnTo>
                <a:lnTo>
                  <a:pt x="4679" y="1995"/>
                </a:lnTo>
                <a:lnTo>
                  <a:pt x="4735" y="1957"/>
                </a:lnTo>
                <a:lnTo>
                  <a:pt x="4791" y="1902"/>
                </a:lnTo>
                <a:lnTo>
                  <a:pt x="4940" y="1827"/>
                </a:lnTo>
                <a:close/>
                <a:moveTo>
                  <a:pt x="2778" y="541"/>
                </a:moveTo>
                <a:lnTo>
                  <a:pt x="3113" y="876"/>
                </a:lnTo>
                <a:lnTo>
                  <a:pt x="3150" y="932"/>
                </a:lnTo>
                <a:lnTo>
                  <a:pt x="3169" y="1007"/>
                </a:lnTo>
                <a:lnTo>
                  <a:pt x="3150" y="1081"/>
                </a:lnTo>
                <a:lnTo>
                  <a:pt x="3113" y="1137"/>
                </a:lnTo>
                <a:lnTo>
                  <a:pt x="3057" y="1193"/>
                </a:lnTo>
                <a:lnTo>
                  <a:pt x="2945" y="1324"/>
                </a:lnTo>
                <a:lnTo>
                  <a:pt x="2908" y="1342"/>
                </a:lnTo>
                <a:lnTo>
                  <a:pt x="2908" y="1380"/>
                </a:lnTo>
                <a:lnTo>
                  <a:pt x="2908" y="1417"/>
                </a:lnTo>
                <a:lnTo>
                  <a:pt x="2945" y="1454"/>
                </a:lnTo>
                <a:lnTo>
                  <a:pt x="2983" y="1491"/>
                </a:lnTo>
                <a:lnTo>
                  <a:pt x="3020" y="1529"/>
                </a:lnTo>
                <a:lnTo>
                  <a:pt x="3020" y="1566"/>
                </a:lnTo>
                <a:lnTo>
                  <a:pt x="3020" y="1603"/>
                </a:lnTo>
                <a:lnTo>
                  <a:pt x="2983" y="1641"/>
                </a:lnTo>
                <a:lnTo>
                  <a:pt x="2889" y="1734"/>
                </a:lnTo>
                <a:lnTo>
                  <a:pt x="2871" y="1752"/>
                </a:lnTo>
                <a:lnTo>
                  <a:pt x="2684" y="1752"/>
                </a:lnTo>
                <a:lnTo>
                  <a:pt x="2666" y="1771"/>
                </a:lnTo>
                <a:lnTo>
                  <a:pt x="2554" y="1883"/>
                </a:lnTo>
                <a:lnTo>
                  <a:pt x="2517" y="1939"/>
                </a:lnTo>
                <a:lnTo>
                  <a:pt x="2535" y="1995"/>
                </a:lnTo>
                <a:lnTo>
                  <a:pt x="2703" y="2368"/>
                </a:lnTo>
                <a:lnTo>
                  <a:pt x="2722" y="2405"/>
                </a:lnTo>
                <a:lnTo>
                  <a:pt x="2703" y="2442"/>
                </a:lnTo>
                <a:lnTo>
                  <a:pt x="2666" y="2479"/>
                </a:lnTo>
                <a:lnTo>
                  <a:pt x="2628" y="2498"/>
                </a:lnTo>
                <a:lnTo>
                  <a:pt x="2554" y="2498"/>
                </a:lnTo>
                <a:lnTo>
                  <a:pt x="2535" y="2479"/>
                </a:lnTo>
                <a:lnTo>
                  <a:pt x="2498" y="2479"/>
                </a:lnTo>
                <a:lnTo>
                  <a:pt x="2386" y="2386"/>
                </a:lnTo>
                <a:lnTo>
                  <a:pt x="2349" y="2349"/>
                </a:lnTo>
                <a:lnTo>
                  <a:pt x="2312" y="2330"/>
                </a:lnTo>
                <a:lnTo>
                  <a:pt x="2256" y="2330"/>
                </a:lnTo>
                <a:lnTo>
                  <a:pt x="2218" y="2349"/>
                </a:lnTo>
                <a:lnTo>
                  <a:pt x="1846" y="2461"/>
                </a:lnTo>
                <a:lnTo>
                  <a:pt x="1808" y="2479"/>
                </a:lnTo>
                <a:lnTo>
                  <a:pt x="1790" y="2517"/>
                </a:lnTo>
                <a:lnTo>
                  <a:pt x="1771" y="2554"/>
                </a:lnTo>
                <a:lnTo>
                  <a:pt x="1752" y="2591"/>
                </a:lnTo>
                <a:lnTo>
                  <a:pt x="1771" y="2666"/>
                </a:lnTo>
                <a:lnTo>
                  <a:pt x="1827" y="2722"/>
                </a:lnTo>
                <a:lnTo>
                  <a:pt x="1957" y="2778"/>
                </a:lnTo>
                <a:lnTo>
                  <a:pt x="2125" y="2852"/>
                </a:lnTo>
                <a:lnTo>
                  <a:pt x="2312" y="2871"/>
                </a:lnTo>
                <a:lnTo>
                  <a:pt x="2367" y="2871"/>
                </a:lnTo>
                <a:lnTo>
                  <a:pt x="2405" y="2908"/>
                </a:lnTo>
                <a:lnTo>
                  <a:pt x="2498" y="3039"/>
                </a:lnTo>
                <a:lnTo>
                  <a:pt x="2591" y="3150"/>
                </a:lnTo>
                <a:lnTo>
                  <a:pt x="2647" y="3206"/>
                </a:lnTo>
                <a:lnTo>
                  <a:pt x="2684" y="3244"/>
                </a:lnTo>
                <a:lnTo>
                  <a:pt x="3523" y="3244"/>
                </a:lnTo>
                <a:lnTo>
                  <a:pt x="3598" y="3262"/>
                </a:lnTo>
                <a:lnTo>
                  <a:pt x="3672" y="3300"/>
                </a:lnTo>
                <a:lnTo>
                  <a:pt x="3728" y="3337"/>
                </a:lnTo>
                <a:lnTo>
                  <a:pt x="3877" y="3505"/>
                </a:lnTo>
                <a:lnTo>
                  <a:pt x="3933" y="3560"/>
                </a:lnTo>
                <a:lnTo>
                  <a:pt x="3952" y="3616"/>
                </a:lnTo>
                <a:lnTo>
                  <a:pt x="3970" y="3691"/>
                </a:lnTo>
                <a:lnTo>
                  <a:pt x="3989" y="3747"/>
                </a:lnTo>
                <a:lnTo>
                  <a:pt x="3970" y="3859"/>
                </a:lnTo>
                <a:lnTo>
                  <a:pt x="3952" y="3971"/>
                </a:lnTo>
                <a:lnTo>
                  <a:pt x="3896" y="4064"/>
                </a:lnTo>
                <a:lnTo>
                  <a:pt x="3821" y="4138"/>
                </a:lnTo>
                <a:lnTo>
                  <a:pt x="3691" y="4269"/>
                </a:lnTo>
                <a:lnTo>
                  <a:pt x="3654" y="4325"/>
                </a:lnTo>
                <a:lnTo>
                  <a:pt x="3616" y="4399"/>
                </a:lnTo>
                <a:lnTo>
                  <a:pt x="3560" y="4586"/>
                </a:lnTo>
                <a:lnTo>
                  <a:pt x="3374" y="5126"/>
                </a:lnTo>
                <a:lnTo>
                  <a:pt x="3113" y="5164"/>
                </a:lnTo>
                <a:lnTo>
                  <a:pt x="2871" y="5182"/>
                </a:lnTo>
                <a:lnTo>
                  <a:pt x="2871" y="4865"/>
                </a:lnTo>
                <a:lnTo>
                  <a:pt x="2871" y="4735"/>
                </a:lnTo>
                <a:lnTo>
                  <a:pt x="2815" y="4586"/>
                </a:lnTo>
                <a:lnTo>
                  <a:pt x="2722" y="4418"/>
                </a:lnTo>
                <a:lnTo>
                  <a:pt x="2610" y="4269"/>
                </a:lnTo>
                <a:lnTo>
                  <a:pt x="2554" y="4213"/>
                </a:lnTo>
                <a:lnTo>
                  <a:pt x="2535" y="4157"/>
                </a:lnTo>
                <a:lnTo>
                  <a:pt x="2498" y="4082"/>
                </a:lnTo>
                <a:lnTo>
                  <a:pt x="2498" y="4008"/>
                </a:lnTo>
                <a:lnTo>
                  <a:pt x="2498" y="3635"/>
                </a:lnTo>
                <a:lnTo>
                  <a:pt x="2479" y="3542"/>
                </a:lnTo>
                <a:lnTo>
                  <a:pt x="2442" y="3449"/>
                </a:lnTo>
                <a:lnTo>
                  <a:pt x="2386" y="3374"/>
                </a:lnTo>
                <a:lnTo>
                  <a:pt x="2312" y="3318"/>
                </a:lnTo>
                <a:lnTo>
                  <a:pt x="1734" y="3020"/>
                </a:lnTo>
                <a:lnTo>
                  <a:pt x="1547" y="2889"/>
                </a:lnTo>
                <a:lnTo>
                  <a:pt x="1380" y="2759"/>
                </a:lnTo>
                <a:lnTo>
                  <a:pt x="1361" y="2759"/>
                </a:lnTo>
                <a:lnTo>
                  <a:pt x="1249" y="2628"/>
                </a:lnTo>
                <a:lnTo>
                  <a:pt x="1156" y="2517"/>
                </a:lnTo>
                <a:lnTo>
                  <a:pt x="746" y="1920"/>
                </a:lnTo>
                <a:lnTo>
                  <a:pt x="858" y="1734"/>
                </a:lnTo>
                <a:lnTo>
                  <a:pt x="969" y="1547"/>
                </a:lnTo>
                <a:lnTo>
                  <a:pt x="1100" y="1380"/>
                </a:lnTo>
                <a:lnTo>
                  <a:pt x="1249" y="1212"/>
                </a:lnTo>
                <a:lnTo>
                  <a:pt x="1398" y="1063"/>
                </a:lnTo>
                <a:lnTo>
                  <a:pt x="1566" y="951"/>
                </a:lnTo>
                <a:lnTo>
                  <a:pt x="1752" y="839"/>
                </a:lnTo>
                <a:lnTo>
                  <a:pt x="1957" y="727"/>
                </a:lnTo>
                <a:lnTo>
                  <a:pt x="2237" y="876"/>
                </a:lnTo>
                <a:lnTo>
                  <a:pt x="2274" y="895"/>
                </a:lnTo>
                <a:lnTo>
                  <a:pt x="2367" y="895"/>
                </a:lnTo>
                <a:lnTo>
                  <a:pt x="2405" y="858"/>
                </a:lnTo>
                <a:lnTo>
                  <a:pt x="2442" y="839"/>
                </a:lnTo>
                <a:lnTo>
                  <a:pt x="2479" y="802"/>
                </a:lnTo>
                <a:lnTo>
                  <a:pt x="2498" y="764"/>
                </a:lnTo>
                <a:lnTo>
                  <a:pt x="2498" y="709"/>
                </a:lnTo>
                <a:lnTo>
                  <a:pt x="2498" y="578"/>
                </a:lnTo>
                <a:lnTo>
                  <a:pt x="2778" y="541"/>
                </a:lnTo>
                <a:close/>
                <a:moveTo>
                  <a:pt x="2573" y="0"/>
                </a:moveTo>
                <a:lnTo>
                  <a:pt x="2293" y="56"/>
                </a:lnTo>
                <a:lnTo>
                  <a:pt x="2013" y="131"/>
                </a:lnTo>
                <a:lnTo>
                  <a:pt x="1752" y="224"/>
                </a:lnTo>
                <a:lnTo>
                  <a:pt x="1491" y="336"/>
                </a:lnTo>
                <a:lnTo>
                  <a:pt x="1268" y="485"/>
                </a:lnTo>
                <a:lnTo>
                  <a:pt x="1044" y="653"/>
                </a:lnTo>
                <a:lnTo>
                  <a:pt x="839" y="839"/>
                </a:lnTo>
                <a:lnTo>
                  <a:pt x="653" y="1044"/>
                </a:lnTo>
                <a:lnTo>
                  <a:pt x="485" y="1268"/>
                </a:lnTo>
                <a:lnTo>
                  <a:pt x="336" y="1491"/>
                </a:lnTo>
                <a:lnTo>
                  <a:pt x="224" y="1752"/>
                </a:lnTo>
                <a:lnTo>
                  <a:pt x="131" y="2013"/>
                </a:lnTo>
                <a:lnTo>
                  <a:pt x="56" y="2293"/>
                </a:lnTo>
                <a:lnTo>
                  <a:pt x="0" y="2573"/>
                </a:lnTo>
                <a:lnTo>
                  <a:pt x="0" y="2871"/>
                </a:lnTo>
                <a:lnTo>
                  <a:pt x="0" y="3169"/>
                </a:lnTo>
                <a:lnTo>
                  <a:pt x="56" y="3449"/>
                </a:lnTo>
                <a:lnTo>
                  <a:pt x="131" y="3728"/>
                </a:lnTo>
                <a:lnTo>
                  <a:pt x="224" y="3989"/>
                </a:lnTo>
                <a:lnTo>
                  <a:pt x="336" y="4250"/>
                </a:lnTo>
                <a:lnTo>
                  <a:pt x="485" y="4474"/>
                </a:lnTo>
                <a:lnTo>
                  <a:pt x="653" y="4698"/>
                </a:lnTo>
                <a:lnTo>
                  <a:pt x="839" y="4903"/>
                </a:lnTo>
                <a:lnTo>
                  <a:pt x="1044" y="5089"/>
                </a:lnTo>
                <a:lnTo>
                  <a:pt x="1268" y="5257"/>
                </a:lnTo>
                <a:lnTo>
                  <a:pt x="1491" y="5406"/>
                </a:lnTo>
                <a:lnTo>
                  <a:pt x="1752" y="5518"/>
                </a:lnTo>
                <a:lnTo>
                  <a:pt x="2013" y="5611"/>
                </a:lnTo>
                <a:lnTo>
                  <a:pt x="2293" y="5685"/>
                </a:lnTo>
                <a:lnTo>
                  <a:pt x="2573" y="5741"/>
                </a:lnTo>
                <a:lnTo>
                  <a:pt x="3169" y="5741"/>
                </a:lnTo>
                <a:lnTo>
                  <a:pt x="3449" y="5685"/>
                </a:lnTo>
                <a:lnTo>
                  <a:pt x="3728" y="5611"/>
                </a:lnTo>
                <a:lnTo>
                  <a:pt x="3989" y="5518"/>
                </a:lnTo>
                <a:lnTo>
                  <a:pt x="4250" y="5406"/>
                </a:lnTo>
                <a:lnTo>
                  <a:pt x="4474" y="5257"/>
                </a:lnTo>
                <a:lnTo>
                  <a:pt x="4697" y="5089"/>
                </a:lnTo>
                <a:lnTo>
                  <a:pt x="4902" y="4903"/>
                </a:lnTo>
                <a:lnTo>
                  <a:pt x="5089" y="4698"/>
                </a:lnTo>
                <a:lnTo>
                  <a:pt x="5257" y="4474"/>
                </a:lnTo>
                <a:lnTo>
                  <a:pt x="5406" y="4250"/>
                </a:lnTo>
                <a:lnTo>
                  <a:pt x="5518" y="3989"/>
                </a:lnTo>
                <a:lnTo>
                  <a:pt x="5611" y="3728"/>
                </a:lnTo>
                <a:lnTo>
                  <a:pt x="5685" y="3449"/>
                </a:lnTo>
                <a:lnTo>
                  <a:pt x="5741" y="3169"/>
                </a:lnTo>
                <a:lnTo>
                  <a:pt x="5741" y="2871"/>
                </a:lnTo>
                <a:lnTo>
                  <a:pt x="5741" y="2573"/>
                </a:lnTo>
                <a:lnTo>
                  <a:pt x="5685" y="2293"/>
                </a:lnTo>
                <a:lnTo>
                  <a:pt x="5611" y="2013"/>
                </a:lnTo>
                <a:lnTo>
                  <a:pt x="5518" y="1752"/>
                </a:lnTo>
                <a:lnTo>
                  <a:pt x="5406" y="1491"/>
                </a:lnTo>
                <a:lnTo>
                  <a:pt x="5257" y="1268"/>
                </a:lnTo>
                <a:lnTo>
                  <a:pt x="5089" y="1044"/>
                </a:lnTo>
                <a:lnTo>
                  <a:pt x="4902" y="839"/>
                </a:lnTo>
                <a:lnTo>
                  <a:pt x="4697" y="653"/>
                </a:lnTo>
                <a:lnTo>
                  <a:pt x="4474" y="485"/>
                </a:lnTo>
                <a:lnTo>
                  <a:pt x="4250" y="336"/>
                </a:lnTo>
                <a:lnTo>
                  <a:pt x="3989" y="224"/>
                </a:lnTo>
                <a:lnTo>
                  <a:pt x="3728" y="131"/>
                </a:lnTo>
                <a:lnTo>
                  <a:pt x="3449" y="56"/>
                </a:lnTo>
                <a:lnTo>
                  <a:pt x="3169" y="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" name="Google Shape;70;p7"/>
          <p:cNvSpPr/>
          <p:nvPr/>
        </p:nvSpPr>
        <p:spPr>
          <a:xfrm>
            <a:off x="6943033" y="3814865"/>
            <a:ext cx="526923" cy="608140"/>
          </a:xfrm>
          <a:custGeom>
            <a:avLst/>
            <a:gdLst/>
            <a:ahLst/>
            <a:cxnLst/>
            <a:rect l="l" t="t" r="r" b="b"/>
            <a:pathLst>
              <a:path w="4456" h="5928" extrusionOk="0">
                <a:moveTo>
                  <a:pt x="2666" y="0"/>
                </a:moveTo>
                <a:lnTo>
                  <a:pt x="2554" y="37"/>
                </a:lnTo>
                <a:lnTo>
                  <a:pt x="2461" y="93"/>
                </a:lnTo>
                <a:lnTo>
                  <a:pt x="2386" y="149"/>
                </a:lnTo>
                <a:lnTo>
                  <a:pt x="2312" y="242"/>
                </a:lnTo>
                <a:lnTo>
                  <a:pt x="2256" y="336"/>
                </a:lnTo>
                <a:lnTo>
                  <a:pt x="2237" y="429"/>
                </a:lnTo>
                <a:lnTo>
                  <a:pt x="2218" y="541"/>
                </a:lnTo>
                <a:lnTo>
                  <a:pt x="2237" y="653"/>
                </a:lnTo>
                <a:lnTo>
                  <a:pt x="2256" y="764"/>
                </a:lnTo>
                <a:lnTo>
                  <a:pt x="2312" y="858"/>
                </a:lnTo>
                <a:lnTo>
                  <a:pt x="2386" y="951"/>
                </a:lnTo>
                <a:lnTo>
                  <a:pt x="2461" y="1007"/>
                </a:lnTo>
                <a:lnTo>
                  <a:pt x="2554" y="1063"/>
                </a:lnTo>
                <a:lnTo>
                  <a:pt x="2666" y="1100"/>
                </a:lnTo>
                <a:lnTo>
                  <a:pt x="2889" y="1100"/>
                </a:lnTo>
                <a:lnTo>
                  <a:pt x="3001" y="1063"/>
                </a:lnTo>
                <a:lnTo>
                  <a:pt x="3094" y="1007"/>
                </a:lnTo>
                <a:lnTo>
                  <a:pt x="3169" y="951"/>
                </a:lnTo>
                <a:lnTo>
                  <a:pt x="3244" y="858"/>
                </a:lnTo>
                <a:lnTo>
                  <a:pt x="3299" y="764"/>
                </a:lnTo>
                <a:lnTo>
                  <a:pt x="3318" y="653"/>
                </a:lnTo>
                <a:lnTo>
                  <a:pt x="3337" y="541"/>
                </a:lnTo>
                <a:lnTo>
                  <a:pt x="3318" y="429"/>
                </a:lnTo>
                <a:lnTo>
                  <a:pt x="3299" y="336"/>
                </a:lnTo>
                <a:lnTo>
                  <a:pt x="3244" y="242"/>
                </a:lnTo>
                <a:lnTo>
                  <a:pt x="3169" y="149"/>
                </a:lnTo>
                <a:lnTo>
                  <a:pt x="3094" y="93"/>
                </a:lnTo>
                <a:lnTo>
                  <a:pt x="3001" y="37"/>
                </a:lnTo>
                <a:lnTo>
                  <a:pt x="2889" y="0"/>
                </a:lnTo>
                <a:close/>
                <a:moveTo>
                  <a:pt x="1249" y="1100"/>
                </a:moveTo>
                <a:lnTo>
                  <a:pt x="1063" y="1119"/>
                </a:lnTo>
                <a:lnTo>
                  <a:pt x="895" y="1156"/>
                </a:lnTo>
                <a:lnTo>
                  <a:pt x="727" y="1230"/>
                </a:lnTo>
                <a:lnTo>
                  <a:pt x="578" y="1342"/>
                </a:lnTo>
                <a:lnTo>
                  <a:pt x="448" y="1473"/>
                </a:lnTo>
                <a:lnTo>
                  <a:pt x="354" y="1622"/>
                </a:lnTo>
                <a:lnTo>
                  <a:pt x="298" y="1790"/>
                </a:lnTo>
                <a:lnTo>
                  <a:pt x="0" y="2927"/>
                </a:lnTo>
                <a:lnTo>
                  <a:pt x="0" y="3001"/>
                </a:lnTo>
                <a:lnTo>
                  <a:pt x="19" y="3076"/>
                </a:lnTo>
                <a:lnTo>
                  <a:pt x="75" y="3113"/>
                </a:lnTo>
                <a:lnTo>
                  <a:pt x="131" y="3150"/>
                </a:lnTo>
                <a:lnTo>
                  <a:pt x="876" y="3337"/>
                </a:lnTo>
                <a:lnTo>
                  <a:pt x="951" y="3337"/>
                </a:lnTo>
                <a:lnTo>
                  <a:pt x="1025" y="3299"/>
                </a:lnTo>
                <a:lnTo>
                  <a:pt x="1081" y="3262"/>
                </a:lnTo>
                <a:lnTo>
                  <a:pt x="1100" y="3188"/>
                </a:lnTo>
                <a:lnTo>
                  <a:pt x="1585" y="1342"/>
                </a:lnTo>
                <a:lnTo>
                  <a:pt x="1585" y="1286"/>
                </a:lnTo>
                <a:lnTo>
                  <a:pt x="1566" y="1212"/>
                </a:lnTo>
                <a:lnTo>
                  <a:pt x="1510" y="1156"/>
                </a:lnTo>
                <a:lnTo>
                  <a:pt x="1435" y="1137"/>
                </a:lnTo>
                <a:lnTo>
                  <a:pt x="1249" y="1100"/>
                </a:lnTo>
                <a:close/>
                <a:moveTo>
                  <a:pt x="1342" y="3859"/>
                </a:moveTo>
                <a:lnTo>
                  <a:pt x="932" y="5462"/>
                </a:lnTo>
                <a:lnTo>
                  <a:pt x="914" y="5536"/>
                </a:lnTo>
                <a:lnTo>
                  <a:pt x="932" y="5611"/>
                </a:lnTo>
                <a:lnTo>
                  <a:pt x="951" y="5685"/>
                </a:lnTo>
                <a:lnTo>
                  <a:pt x="969" y="5760"/>
                </a:lnTo>
                <a:lnTo>
                  <a:pt x="1025" y="5816"/>
                </a:lnTo>
                <a:lnTo>
                  <a:pt x="1063" y="5853"/>
                </a:lnTo>
                <a:lnTo>
                  <a:pt x="1137" y="5890"/>
                </a:lnTo>
                <a:lnTo>
                  <a:pt x="1212" y="5928"/>
                </a:lnTo>
                <a:lnTo>
                  <a:pt x="1286" y="5928"/>
                </a:lnTo>
                <a:lnTo>
                  <a:pt x="1417" y="5909"/>
                </a:lnTo>
                <a:lnTo>
                  <a:pt x="1529" y="5853"/>
                </a:lnTo>
                <a:lnTo>
                  <a:pt x="1603" y="5760"/>
                </a:lnTo>
                <a:lnTo>
                  <a:pt x="1659" y="5648"/>
                </a:lnTo>
                <a:lnTo>
                  <a:pt x="1939" y="4474"/>
                </a:lnTo>
                <a:lnTo>
                  <a:pt x="1342" y="3859"/>
                </a:lnTo>
                <a:close/>
                <a:moveTo>
                  <a:pt x="2349" y="1473"/>
                </a:moveTo>
                <a:lnTo>
                  <a:pt x="2237" y="1510"/>
                </a:lnTo>
                <a:lnTo>
                  <a:pt x="2144" y="1547"/>
                </a:lnTo>
                <a:lnTo>
                  <a:pt x="2051" y="1622"/>
                </a:lnTo>
                <a:lnTo>
                  <a:pt x="1957" y="1696"/>
                </a:lnTo>
                <a:lnTo>
                  <a:pt x="1901" y="1771"/>
                </a:lnTo>
                <a:lnTo>
                  <a:pt x="1846" y="1883"/>
                </a:lnTo>
                <a:lnTo>
                  <a:pt x="1808" y="1995"/>
                </a:lnTo>
                <a:lnTo>
                  <a:pt x="1491" y="3243"/>
                </a:lnTo>
                <a:lnTo>
                  <a:pt x="1473" y="3337"/>
                </a:lnTo>
                <a:lnTo>
                  <a:pt x="1491" y="3430"/>
                </a:lnTo>
                <a:lnTo>
                  <a:pt x="1529" y="3523"/>
                </a:lnTo>
                <a:lnTo>
                  <a:pt x="1585" y="3598"/>
                </a:lnTo>
                <a:lnTo>
                  <a:pt x="2591" y="4604"/>
                </a:lnTo>
                <a:lnTo>
                  <a:pt x="2591" y="5555"/>
                </a:lnTo>
                <a:lnTo>
                  <a:pt x="2591" y="5611"/>
                </a:lnTo>
                <a:lnTo>
                  <a:pt x="2610" y="5685"/>
                </a:lnTo>
                <a:lnTo>
                  <a:pt x="2647" y="5741"/>
                </a:lnTo>
                <a:lnTo>
                  <a:pt x="2684" y="5797"/>
                </a:lnTo>
                <a:lnTo>
                  <a:pt x="2740" y="5853"/>
                </a:lnTo>
                <a:lnTo>
                  <a:pt x="2796" y="5890"/>
                </a:lnTo>
                <a:lnTo>
                  <a:pt x="2871" y="5909"/>
                </a:lnTo>
                <a:lnTo>
                  <a:pt x="2927" y="5928"/>
                </a:lnTo>
                <a:lnTo>
                  <a:pt x="3020" y="5928"/>
                </a:lnTo>
                <a:lnTo>
                  <a:pt x="3094" y="5909"/>
                </a:lnTo>
                <a:lnTo>
                  <a:pt x="3150" y="5872"/>
                </a:lnTo>
                <a:lnTo>
                  <a:pt x="3225" y="5834"/>
                </a:lnTo>
                <a:lnTo>
                  <a:pt x="3262" y="5778"/>
                </a:lnTo>
                <a:lnTo>
                  <a:pt x="3299" y="5704"/>
                </a:lnTo>
                <a:lnTo>
                  <a:pt x="3318" y="5629"/>
                </a:lnTo>
                <a:lnTo>
                  <a:pt x="3337" y="5555"/>
                </a:lnTo>
                <a:lnTo>
                  <a:pt x="3337" y="4604"/>
                </a:lnTo>
                <a:lnTo>
                  <a:pt x="3318" y="4455"/>
                </a:lnTo>
                <a:lnTo>
                  <a:pt x="3281" y="4306"/>
                </a:lnTo>
                <a:lnTo>
                  <a:pt x="3206" y="4175"/>
                </a:lnTo>
                <a:lnTo>
                  <a:pt x="3113" y="4064"/>
                </a:lnTo>
                <a:lnTo>
                  <a:pt x="2572" y="3523"/>
                </a:lnTo>
                <a:lnTo>
                  <a:pt x="2572" y="3504"/>
                </a:lnTo>
                <a:lnTo>
                  <a:pt x="2815" y="2591"/>
                </a:lnTo>
                <a:lnTo>
                  <a:pt x="3076" y="2852"/>
                </a:lnTo>
                <a:lnTo>
                  <a:pt x="3132" y="2889"/>
                </a:lnTo>
                <a:lnTo>
                  <a:pt x="3188" y="2927"/>
                </a:lnTo>
                <a:lnTo>
                  <a:pt x="3262" y="2945"/>
                </a:lnTo>
                <a:lnTo>
                  <a:pt x="3337" y="2964"/>
                </a:lnTo>
                <a:lnTo>
                  <a:pt x="3896" y="2964"/>
                </a:lnTo>
                <a:lnTo>
                  <a:pt x="3896" y="5741"/>
                </a:lnTo>
                <a:lnTo>
                  <a:pt x="3915" y="5816"/>
                </a:lnTo>
                <a:lnTo>
                  <a:pt x="3952" y="5872"/>
                </a:lnTo>
                <a:lnTo>
                  <a:pt x="4008" y="5909"/>
                </a:lnTo>
                <a:lnTo>
                  <a:pt x="4082" y="5928"/>
                </a:lnTo>
                <a:lnTo>
                  <a:pt x="4269" y="5928"/>
                </a:lnTo>
                <a:lnTo>
                  <a:pt x="4343" y="5909"/>
                </a:lnTo>
                <a:lnTo>
                  <a:pt x="4399" y="5872"/>
                </a:lnTo>
                <a:lnTo>
                  <a:pt x="4436" y="5816"/>
                </a:lnTo>
                <a:lnTo>
                  <a:pt x="4455" y="5741"/>
                </a:lnTo>
                <a:lnTo>
                  <a:pt x="4455" y="2032"/>
                </a:lnTo>
                <a:lnTo>
                  <a:pt x="4436" y="1957"/>
                </a:lnTo>
                <a:lnTo>
                  <a:pt x="4399" y="1901"/>
                </a:lnTo>
                <a:lnTo>
                  <a:pt x="4343" y="1864"/>
                </a:lnTo>
                <a:lnTo>
                  <a:pt x="4269" y="1845"/>
                </a:lnTo>
                <a:lnTo>
                  <a:pt x="4082" y="1845"/>
                </a:lnTo>
                <a:lnTo>
                  <a:pt x="4008" y="1864"/>
                </a:lnTo>
                <a:lnTo>
                  <a:pt x="3952" y="1901"/>
                </a:lnTo>
                <a:lnTo>
                  <a:pt x="3915" y="1957"/>
                </a:lnTo>
                <a:lnTo>
                  <a:pt x="3896" y="2032"/>
                </a:lnTo>
                <a:lnTo>
                  <a:pt x="3896" y="2218"/>
                </a:lnTo>
                <a:lnTo>
                  <a:pt x="3486" y="2218"/>
                </a:lnTo>
                <a:lnTo>
                  <a:pt x="2945" y="1678"/>
                </a:lnTo>
                <a:lnTo>
                  <a:pt x="2833" y="1585"/>
                </a:lnTo>
                <a:lnTo>
                  <a:pt x="2722" y="1529"/>
                </a:lnTo>
                <a:lnTo>
                  <a:pt x="2591" y="1491"/>
                </a:lnTo>
                <a:lnTo>
                  <a:pt x="2461" y="1473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" name="Google Shape;103;p7"/>
          <p:cNvSpPr/>
          <p:nvPr/>
        </p:nvSpPr>
        <p:spPr>
          <a:xfrm>
            <a:off x="5329795" y="2208149"/>
            <a:ext cx="631001" cy="634036"/>
          </a:xfrm>
          <a:custGeom>
            <a:avLst/>
            <a:gdLst/>
            <a:ahLst/>
            <a:cxnLst/>
            <a:rect l="l" t="t" r="r" b="b"/>
            <a:pathLst>
              <a:path w="5928" h="5947" extrusionOk="0">
                <a:moveTo>
                  <a:pt x="4828" y="746"/>
                </a:moveTo>
                <a:lnTo>
                  <a:pt x="4902" y="764"/>
                </a:lnTo>
                <a:lnTo>
                  <a:pt x="4958" y="783"/>
                </a:lnTo>
                <a:lnTo>
                  <a:pt x="5033" y="820"/>
                </a:lnTo>
                <a:lnTo>
                  <a:pt x="5089" y="857"/>
                </a:lnTo>
                <a:lnTo>
                  <a:pt x="5126" y="913"/>
                </a:lnTo>
                <a:lnTo>
                  <a:pt x="5163" y="969"/>
                </a:lnTo>
                <a:lnTo>
                  <a:pt x="5182" y="1044"/>
                </a:lnTo>
                <a:lnTo>
                  <a:pt x="5182" y="1118"/>
                </a:lnTo>
                <a:lnTo>
                  <a:pt x="5182" y="1193"/>
                </a:lnTo>
                <a:lnTo>
                  <a:pt x="5163" y="1268"/>
                </a:lnTo>
                <a:lnTo>
                  <a:pt x="5126" y="1323"/>
                </a:lnTo>
                <a:lnTo>
                  <a:pt x="5089" y="1379"/>
                </a:lnTo>
                <a:lnTo>
                  <a:pt x="5033" y="1435"/>
                </a:lnTo>
                <a:lnTo>
                  <a:pt x="4958" y="1454"/>
                </a:lnTo>
                <a:lnTo>
                  <a:pt x="4902" y="1491"/>
                </a:lnTo>
                <a:lnTo>
                  <a:pt x="4753" y="1491"/>
                </a:lnTo>
                <a:lnTo>
                  <a:pt x="4679" y="1454"/>
                </a:lnTo>
                <a:lnTo>
                  <a:pt x="4604" y="1435"/>
                </a:lnTo>
                <a:lnTo>
                  <a:pt x="4548" y="1379"/>
                </a:lnTo>
                <a:lnTo>
                  <a:pt x="4511" y="1323"/>
                </a:lnTo>
                <a:lnTo>
                  <a:pt x="4474" y="1268"/>
                </a:lnTo>
                <a:lnTo>
                  <a:pt x="4455" y="1193"/>
                </a:lnTo>
                <a:lnTo>
                  <a:pt x="4455" y="1118"/>
                </a:lnTo>
                <a:lnTo>
                  <a:pt x="4455" y="1044"/>
                </a:lnTo>
                <a:lnTo>
                  <a:pt x="4474" y="969"/>
                </a:lnTo>
                <a:lnTo>
                  <a:pt x="4511" y="913"/>
                </a:lnTo>
                <a:lnTo>
                  <a:pt x="4548" y="857"/>
                </a:lnTo>
                <a:lnTo>
                  <a:pt x="4604" y="820"/>
                </a:lnTo>
                <a:lnTo>
                  <a:pt x="4679" y="783"/>
                </a:lnTo>
                <a:lnTo>
                  <a:pt x="4753" y="764"/>
                </a:lnTo>
                <a:lnTo>
                  <a:pt x="4828" y="746"/>
                </a:lnTo>
                <a:close/>
                <a:moveTo>
                  <a:pt x="1100" y="3709"/>
                </a:moveTo>
                <a:lnTo>
                  <a:pt x="1174" y="3728"/>
                </a:lnTo>
                <a:lnTo>
                  <a:pt x="1249" y="3747"/>
                </a:lnTo>
                <a:lnTo>
                  <a:pt x="1323" y="3784"/>
                </a:lnTo>
                <a:lnTo>
                  <a:pt x="1379" y="3821"/>
                </a:lnTo>
                <a:lnTo>
                  <a:pt x="1417" y="3877"/>
                </a:lnTo>
                <a:lnTo>
                  <a:pt x="1454" y="3952"/>
                </a:lnTo>
                <a:lnTo>
                  <a:pt x="1473" y="4008"/>
                </a:lnTo>
                <a:lnTo>
                  <a:pt x="1473" y="4082"/>
                </a:lnTo>
                <a:lnTo>
                  <a:pt x="1473" y="4157"/>
                </a:lnTo>
                <a:lnTo>
                  <a:pt x="1454" y="4231"/>
                </a:lnTo>
                <a:lnTo>
                  <a:pt x="1417" y="4306"/>
                </a:lnTo>
                <a:lnTo>
                  <a:pt x="1379" y="4343"/>
                </a:lnTo>
                <a:lnTo>
                  <a:pt x="1323" y="4399"/>
                </a:lnTo>
                <a:lnTo>
                  <a:pt x="1249" y="4436"/>
                </a:lnTo>
                <a:lnTo>
                  <a:pt x="1174" y="4455"/>
                </a:lnTo>
                <a:lnTo>
                  <a:pt x="1025" y="4455"/>
                </a:lnTo>
                <a:lnTo>
                  <a:pt x="969" y="4436"/>
                </a:lnTo>
                <a:lnTo>
                  <a:pt x="895" y="4399"/>
                </a:lnTo>
                <a:lnTo>
                  <a:pt x="839" y="4343"/>
                </a:lnTo>
                <a:lnTo>
                  <a:pt x="802" y="4306"/>
                </a:lnTo>
                <a:lnTo>
                  <a:pt x="764" y="4231"/>
                </a:lnTo>
                <a:lnTo>
                  <a:pt x="746" y="4157"/>
                </a:lnTo>
                <a:lnTo>
                  <a:pt x="746" y="4082"/>
                </a:lnTo>
                <a:lnTo>
                  <a:pt x="746" y="4008"/>
                </a:lnTo>
                <a:lnTo>
                  <a:pt x="764" y="3952"/>
                </a:lnTo>
                <a:lnTo>
                  <a:pt x="802" y="3877"/>
                </a:lnTo>
                <a:lnTo>
                  <a:pt x="839" y="3821"/>
                </a:lnTo>
                <a:lnTo>
                  <a:pt x="895" y="3784"/>
                </a:lnTo>
                <a:lnTo>
                  <a:pt x="969" y="3747"/>
                </a:lnTo>
                <a:lnTo>
                  <a:pt x="1025" y="3728"/>
                </a:lnTo>
                <a:lnTo>
                  <a:pt x="1100" y="3709"/>
                </a:lnTo>
                <a:close/>
                <a:moveTo>
                  <a:pt x="988" y="2982"/>
                </a:moveTo>
                <a:lnTo>
                  <a:pt x="876" y="3001"/>
                </a:lnTo>
                <a:lnTo>
                  <a:pt x="671" y="3057"/>
                </a:lnTo>
                <a:lnTo>
                  <a:pt x="485" y="3169"/>
                </a:lnTo>
                <a:lnTo>
                  <a:pt x="317" y="3299"/>
                </a:lnTo>
                <a:lnTo>
                  <a:pt x="186" y="3467"/>
                </a:lnTo>
                <a:lnTo>
                  <a:pt x="75" y="3653"/>
                </a:lnTo>
                <a:lnTo>
                  <a:pt x="19" y="3859"/>
                </a:lnTo>
                <a:lnTo>
                  <a:pt x="0" y="3970"/>
                </a:lnTo>
                <a:lnTo>
                  <a:pt x="0" y="4082"/>
                </a:lnTo>
                <a:lnTo>
                  <a:pt x="0" y="4213"/>
                </a:lnTo>
                <a:lnTo>
                  <a:pt x="37" y="4343"/>
                </a:lnTo>
                <a:lnTo>
                  <a:pt x="93" y="4492"/>
                </a:lnTo>
                <a:lnTo>
                  <a:pt x="168" y="4641"/>
                </a:lnTo>
                <a:lnTo>
                  <a:pt x="354" y="4940"/>
                </a:lnTo>
                <a:lnTo>
                  <a:pt x="559" y="5257"/>
                </a:lnTo>
                <a:lnTo>
                  <a:pt x="764" y="5517"/>
                </a:lnTo>
                <a:lnTo>
                  <a:pt x="932" y="5741"/>
                </a:lnTo>
                <a:lnTo>
                  <a:pt x="1100" y="5946"/>
                </a:lnTo>
                <a:lnTo>
                  <a:pt x="1286" y="5741"/>
                </a:lnTo>
                <a:lnTo>
                  <a:pt x="1454" y="5517"/>
                </a:lnTo>
                <a:lnTo>
                  <a:pt x="1659" y="5257"/>
                </a:lnTo>
                <a:lnTo>
                  <a:pt x="1864" y="4940"/>
                </a:lnTo>
                <a:lnTo>
                  <a:pt x="2050" y="4641"/>
                </a:lnTo>
                <a:lnTo>
                  <a:pt x="2125" y="4492"/>
                </a:lnTo>
                <a:lnTo>
                  <a:pt x="2181" y="4343"/>
                </a:lnTo>
                <a:lnTo>
                  <a:pt x="2200" y="4213"/>
                </a:lnTo>
                <a:lnTo>
                  <a:pt x="2218" y="4082"/>
                </a:lnTo>
                <a:lnTo>
                  <a:pt x="2218" y="3970"/>
                </a:lnTo>
                <a:lnTo>
                  <a:pt x="2200" y="3859"/>
                </a:lnTo>
                <a:lnTo>
                  <a:pt x="2125" y="3653"/>
                </a:lnTo>
                <a:lnTo>
                  <a:pt x="2032" y="3467"/>
                </a:lnTo>
                <a:lnTo>
                  <a:pt x="1901" y="3299"/>
                </a:lnTo>
                <a:lnTo>
                  <a:pt x="1734" y="3169"/>
                </a:lnTo>
                <a:lnTo>
                  <a:pt x="1547" y="3057"/>
                </a:lnTo>
                <a:lnTo>
                  <a:pt x="1323" y="3001"/>
                </a:lnTo>
                <a:lnTo>
                  <a:pt x="1230" y="2982"/>
                </a:lnTo>
                <a:close/>
                <a:moveTo>
                  <a:pt x="4697" y="0"/>
                </a:moveTo>
                <a:lnTo>
                  <a:pt x="4604" y="19"/>
                </a:lnTo>
                <a:lnTo>
                  <a:pt x="4380" y="93"/>
                </a:lnTo>
                <a:lnTo>
                  <a:pt x="4194" y="186"/>
                </a:lnTo>
                <a:lnTo>
                  <a:pt x="4026" y="336"/>
                </a:lnTo>
                <a:lnTo>
                  <a:pt x="3896" y="485"/>
                </a:lnTo>
                <a:lnTo>
                  <a:pt x="3803" y="690"/>
                </a:lnTo>
                <a:lnTo>
                  <a:pt x="3728" y="895"/>
                </a:lnTo>
                <a:lnTo>
                  <a:pt x="3709" y="1007"/>
                </a:lnTo>
                <a:lnTo>
                  <a:pt x="3709" y="1118"/>
                </a:lnTo>
                <a:lnTo>
                  <a:pt x="3709" y="1230"/>
                </a:lnTo>
                <a:lnTo>
                  <a:pt x="3747" y="1361"/>
                </a:lnTo>
                <a:lnTo>
                  <a:pt x="3803" y="1491"/>
                </a:lnTo>
                <a:lnTo>
                  <a:pt x="3877" y="1640"/>
                </a:lnTo>
                <a:lnTo>
                  <a:pt x="4045" y="1939"/>
                </a:lnTo>
                <a:lnTo>
                  <a:pt x="4231" y="2237"/>
                </a:lnTo>
                <a:lnTo>
                  <a:pt x="3728" y="2237"/>
                </a:lnTo>
                <a:lnTo>
                  <a:pt x="3504" y="2255"/>
                </a:lnTo>
                <a:lnTo>
                  <a:pt x="3299" y="2311"/>
                </a:lnTo>
                <a:lnTo>
                  <a:pt x="3113" y="2405"/>
                </a:lnTo>
                <a:lnTo>
                  <a:pt x="2945" y="2535"/>
                </a:lnTo>
                <a:lnTo>
                  <a:pt x="2796" y="2703"/>
                </a:lnTo>
                <a:lnTo>
                  <a:pt x="2703" y="2871"/>
                </a:lnTo>
                <a:lnTo>
                  <a:pt x="2628" y="3076"/>
                </a:lnTo>
                <a:lnTo>
                  <a:pt x="2610" y="3187"/>
                </a:lnTo>
                <a:lnTo>
                  <a:pt x="2591" y="3299"/>
                </a:lnTo>
                <a:lnTo>
                  <a:pt x="2591" y="3411"/>
                </a:lnTo>
                <a:lnTo>
                  <a:pt x="2610" y="3523"/>
                </a:lnTo>
                <a:lnTo>
                  <a:pt x="2628" y="3635"/>
                </a:lnTo>
                <a:lnTo>
                  <a:pt x="2666" y="3747"/>
                </a:lnTo>
                <a:lnTo>
                  <a:pt x="2777" y="3952"/>
                </a:lnTo>
                <a:lnTo>
                  <a:pt x="2908" y="4119"/>
                </a:lnTo>
                <a:lnTo>
                  <a:pt x="3076" y="4250"/>
                </a:lnTo>
                <a:lnTo>
                  <a:pt x="3262" y="4362"/>
                </a:lnTo>
                <a:lnTo>
                  <a:pt x="3374" y="4399"/>
                </a:lnTo>
                <a:lnTo>
                  <a:pt x="3486" y="4436"/>
                </a:lnTo>
                <a:lnTo>
                  <a:pt x="3597" y="4455"/>
                </a:lnTo>
                <a:lnTo>
                  <a:pt x="4884" y="4455"/>
                </a:lnTo>
                <a:lnTo>
                  <a:pt x="4940" y="4474"/>
                </a:lnTo>
                <a:lnTo>
                  <a:pt x="5014" y="4511"/>
                </a:lnTo>
                <a:lnTo>
                  <a:pt x="5070" y="4548"/>
                </a:lnTo>
                <a:lnTo>
                  <a:pt x="5107" y="4604"/>
                </a:lnTo>
                <a:lnTo>
                  <a:pt x="5145" y="4660"/>
                </a:lnTo>
                <a:lnTo>
                  <a:pt x="5182" y="4716"/>
                </a:lnTo>
                <a:lnTo>
                  <a:pt x="5182" y="4791"/>
                </a:lnTo>
                <a:lnTo>
                  <a:pt x="5182" y="4865"/>
                </a:lnTo>
                <a:lnTo>
                  <a:pt x="5163" y="4940"/>
                </a:lnTo>
                <a:lnTo>
                  <a:pt x="5145" y="5014"/>
                </a:lnTo>
                <a:lnTo>
                  <a:pt x="5089" y="5070"/>
                </a:lnTo>
                <a:lnTo>
                  <a:pt x="5033" y="5126"/>
                </a:lnTo>
                <a:lnTo>
                  <a:pt x="4977" y="5163"/>
                </a:lnTo>
                <a:lnTo>
                  <a:pt x="4902" y="5182"/>
                </a:lnTo>
                <a:lnTo>
                  <a:pt x="4828" y="5201"/>
                </a:lnTo>
                <a:lnTo>
                  <a:pt x="2144" y="5201"/>
                </a:lnTo>
                <a:lnTo>
                  <a:pt x="1864" y="5611"/>
                </a:lnTo>
                <a:lnTo>
                  <a:pt x="1603" y="5946"/>
                </a:lnTo>
                <a:lnTo>
                  <a:pt x="4809" y="5946"/>
                </a:lnTo>
                <a:lnTo>
                  <a:pt x="5033" y="5928"/>
                </a:lnTo>
                <a:lnTo>
                  <a:pt x="5238" y="5853"/>
                </a:lnTo>
                <a:lnTo>
                  <a:pt x="5424" y="5760"/>
                </a:lnTo>
                <a:lnTo>
                  <a:pt x="5592" y="5629"/>
                </a:lnTo>
                <a:lnTo>
                  <a:pt x="5722" y="5480"/>
                </a:lnTo>
                <a:lnTo>
                  <a:pt x="5834" y="5294"/>
                </a:lnTo>
                <a:lnTo>
                  <a:pt x="5909" y="5089"/>
                </a:lnTo>
                <a:lnTo>
                  <a:pt x="5927" y="4977"/>
                </a:lnTo>
                <a:lnTo>
                  <a:pt x="5927" y="4865"/>
                </a:lnTo>
                <a:lnTo>
                  <a:pt x="5927" y="4753"/>
                </a:lnTo>
                <a:lnTo>
                  <a:pt x="5909" y="4641"/>
                </a:lnTo>
                <a:lnTo>
                  <a:pt x="5890" y="4530"/>
                </a:lnTo>
                <a:lnTo>
                  <a:pt x="5853" y="4418"/>
                </a:lnTo>
                <a:lnTo>
                  <a:pt x="5760" y="4231"/>
                </a:lnTo>
                <a:lnTo>
                  <a:pt x="5629" y="4045"/>
                </a:lnTo>
                <a:lnTo>
                  <a:pt x="5461" y="3914"/>
                </a:lnTo>
                <a:lnTo>
                  <a:pt x="5256" y="3803"/>
                </a:lnTo>
                <a:lnTo>
                  <a:pt x="5163" y="3765"/>
                </a:lnTo>
                <a:lnTo>
                  <a:pt x="5051" y="3728"/>
                </a:lnTo>
                <a:lnTo>
                  <a:pt x="4940" y="3728"/>
                </a:lnTo>
                <a:lnTo>
                  <a:pt x="4828" y="3709"/>
                </a:lnTo>
                <a:lnTo>
                  <a:pt x="3653" y="3709"/>
                </a:lnTo>
                <a:lnTo>
                  <a:pt x="3579" y="3691"/>
                </a:lnTo>
                <a:lnTo>
                  <a:pt x="3523" y="3653"/>
                </a:lnTo>
                <a:lnTo>
                  <a:pt x="3467" y="3616"/>
                </a:lnTo>
                <a:lnTo>
                  <a:pt x="3411" y="3560"/>
                </a:lnTo>
                <a:lnTo>
                  <a:pt x="3374" y="3504"/>
                </a:lnTo>
                <a:lnTo>
                  <a:pt x="3355" y="3448"/>
                </a:lnTo>
                <a:lnTo>
                  <a:pt x="3337" y="3374"/>
                </a:lnTo>
                <a:lnTo>
                  <a:pt x="3337" y="3299"/>
                </a:lnTo>
                <a:lnTo>
                  <a:pt x="3355" y="3225"/>
                </a:lnTo>
                <a:lnTo>
                  <a:pt x="3392" y="3150"/>
                </a:lnTo>
                <a:lnTo>
                  <a:pt x="3430" y="3094"/>
                </a:lnTo>
                <a:lnTo>
                  <a:pt x="3486" y="3038"/>
                </a:lnTo>
                <a:lnTo>
                  <a:pt x="3560" y="3001"/>
                </a:lnTo>
                <a:lnTo>
                  <a:pt x="3635" y="2982"/>
                </a:lnTo>
                <a:lnTo>
                  <a:pt x="3709" y="2964"/>
                </a:lnTo>
                <a:lnTo>
                  <a:pt x="4828" y="2964"/>
                </a:lnTo>
                <a:lnTo>
                  <a:pt x="4995" y="2759"/>
                </a:lnTo>
                <a:lnTo>
                  <a:pt x="5163" y="2554"/>
                </a:lnTo>
                <a:lnTo>
                  <a:pt x="5368" y="2274"/>
                </a:lnTo>
                <a:lnTo>
                  <a:pt x="5573" y="1976"/>
                </a:lnTo>
                <a:lnTo>
                  <a:pt x="5760" y="1659"/>
                </a:lnTo>
                <a:lnTo>
                  <a:pt x="5834" y="1510"/>
                </a:lnTo>
                <a:lnTo>
                  <a:pt x="5890" y="1379"/>
                </a:lnTo>
                <a:lnTo>
                  <a:pt x="5927" y="1230"/>
                </a:lnTo>
                <a:lnTo>
                  <a:pt x="5927" y="1118"/>
                </a:lnTo>
                <a:lnTo>
                  <a:pt x="5927" y="1007"/>
                </a:lnTo>
                <a:lnTo>
                  <a:pt x="5909" y="895"/>
                </a:lnTo>
                <a:lnTo>
                  <a:pt x="5853" y="690"/>
                </a:lnTo>
                <a:lnTo>
                  <a:pt x="5741" y="485"/>
                </a:lnTo>
                <a:lnTo>
                  <a:pt x="5611" y="336"/>
                </a:lnTo>
                <a:lnTo>
                  <a:pt x="5443" y="186"/>
                </a:lnTo>
                <a:lnTo>
                  <a:pt x="5256" y="93"/>
                </a:lnTo>
                <a:lnTo>
                  <a:pt x="5051" y="19"/>
                </a:lnTo>
                <a:lnTo>
                  <a:pt x="4940" y="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" name="Google Shape;225;p8"/>
          <p:cNvSpPr/>
          <p:nvPr/>
        </p:nvSpPr>
        <p:spPr>
          <a:xfrm>
            <a:off x="4791240" y="3859437"/>
            <a:ext cx="439220" cy="592483"/>
          </a:xfrm>
          <a:custGeom>
            <a:avLst/>
            <a:gdLst/>
            <a:ahLst/>
            <a:cxnLst/>
            <a:rect l="l" t="t" r="r" b="b"/>
            <a:pathLst>
              <a:path w="5929" h="5929" extrusionOk="0">
                <a:moveTo>
                  <a:pt x="3095" y="746"/>
                </a:moveTo>
                <a:lnTo>
                  <a:pt x="3170" y="802"/>
                </a:lnTo>
                <a:lnTo>
                  <a:pt x="3207" y="858"/>
                </a:lnTo>
                <a:lnTo>
                  <a:pt x="3226" y="933"/>
                </a:lnTo>
                <a:lnTo>
                  <a:pt x="3226" y="1138"/>
                </a:lnTo>
                <a:lnTo>
                  <a:pt x="3412" y="1175"/>
                </a:lnTo>
                <a:lnTo>
                  <a:pt x="3580" y="1231"/>
                </a:lnTo>
                <a:lnTo>
                  <a:pt x="3729" y="1305"/>
                </a:lnTo>
                <a:lnTo>
                  <a:pt x="3766" y="1361"/>
                </a:lnTo>
                <a:lnTo>
                  <a:pt x="3766" y="1417"/>
                </a:lnTo>
                <a:lnTo>
                  <a:pt x="3766" y="1454"/>
                </a:lnTo>
                <a:lnTo>
                  <a:pt x="3729" y="1510"/>
                </a:lnTo>
                <a:lnTo>
                  <a:pt x="3543" y="1697"/>
                </a:lnTo>
                <a:lnTo>
                  <a:pt x="3505" y="1715"/>
                </a:lnTo>
                <a:lnTo>
                  <a:pt x="3431" y="1715"/>
                </a:lnTo>
                <a:lnTo>
                  <a:pt x="3375" y="1697"/>
                </a:lnTo>
                <a:lnTo>
                  <a:pt x="3282" y="1659"/>
                </a:lnTo>
                <a:lnTo>
                  <a:pt x="3170" y="1641"/>
                </a:lnTo>
                <a:lnTo>
                  <a:pt x="2722" y="1641"/>
                </a:lnTo>
                <a:lnTo>
                  <a:pt x="2648" y="1659"/>
                </a:lnTo>
                <a:lnTo>
                  <a:pt x="2592" y="1697"/>
                </a:lnTo>
                <a:lnTo>
                  <a:pt x="2555" y="1771"/>
                </a:lnTo>
                <a:lnTo>
                  <a:pt x="2536" y="1846"/>
                </a:lnTo>
                <a:lnTo>
                  <a:pt x="2555" y="1920"/>
                </a:lnTo>
                <a:lnTo>
                  <a:pt x="2573" y="1976"/>
                </a:lnTo>
                <a:lnTo>
                  <a:pt x="2629" y="2032"/>
                </a:lnTo>
                <a:lnTo>
                  <a:pt x="2685" y="2051"/>
                </a:lnTo>
                <a:lnTo>
                  <a:pt x="3393" y="2275"/>
                </a:lnTo>
                <a:lnTo>
                  <a:pt x="3505" y="2312"/>
                </a:lnTo>
                <a:lnTo>
                  <a:pt x="3598" y="2386"/>
                </a:lnTo>
                <a:lnTo>
                  <a:pt x="3692" y="2442"/>
                </a:lnTo>
                <a:lnTo>
                  <a:pt x="3766" y="2536"/>
                </a:lnTo>
                <a:lnTo>
                  <a:pt x="3822" y="2629"/>
                </a:lnTo>
                <a:lnTo>
                  <a:pt x="3878" y="2741"/>
                </a:lnTo>
                <a:lnTo>
                  <a:pt x="3897" y="2852"/>
                </a:lnTo>
                <a:lnTo>
                  <a:pt x="3915" y="2964"/>
                </a:lnTo>
                <a:lnTo>
                  <a:pt x="3897" y="3113"/>
                </a:lnTo>
                <a:lnTo>
                  <a:pt x="3859" y="3244"/>
                </a:lnTo>
                <a:lnTo>
                  <a:pt x="3785" y="3374"/>
                </a:lnTo>
                <a:lnTo>
                  <a:pt x="3710" y="3486"/>
                </a:lnTo>
                <a:lnTo>
                  <a:pt x="3598" y="3561"/>
                </a:lnTo>
                <a:lnTo>
                  <a:pt x="3487" y="3635"/>
                </a:lnTo>
                <a:lnTo>
                  <a:pt x="3375" y="3673"/>
                </a:lnTo>
                <a:lnTo>
                  <a:pt x="3226" y="3691"/>
                </a:lnTo>
                <a:lnTo>
                  <a:pt x="3226" y="3896"/>
                </a:lnTo>
                <a:lnTo>
                  <a:pt x="3226" y="3934"/>
                </a:lnTo>
                <a:lnTo>
                  <a:pt x="3188" y="3971"/>
                </a:lnTo>
                <a:lnTo>
                  <a:pt x="3132" y="4027"/>
                </a:lnTo>
                <a:lnTo>
                  <a:pt x="3021" y="4083"/>
                </a:lnTo>
                <a:lnTo>
                  <a:pt x="2909" y="4083"/>
                </a:lnTo>
                <a:lnTo>
                  <a:pt x="2797" y="4027"/>
                </a:lnTo>
                <a:lnTo>
                  <a:pt x="2741" y="3971"/>
                </a:lnTo>
                <a:lnTo>
                  <a:pt x="2704" y="3934"/>
                </a:lnTo>
                <a:lnTo>
                  <a:pt x="2704" y="3896"/>
                </a:lnTo>
                <a:lnTo>
                  <a:pt x="2704" y="3691"/>
                </a:lnTo>
                <a:lnTo>
                  <a:pt x="2573" y="3673"/>
                </a:lnTo>
                <a:lnTo>
                  <a:pt x="2443" y="3635"/>
                </a:lnTo>
                <a:lnTo>
                  <a:pt x="2331" y="3579"/>
                </a:lnTo>
                <a:lnTo>
                  <a:pt x="2200" y="3523"/>
                </a:lnTo>
                <a:lnTo>
                  <a:pt x="2163" y="3468"/>
                </a:lnTo>
                <a:lnTo>
                  <a:pt x="2163" y="3412"/>
                </a:lnTo>
                <a:lnTo>
                  <a:pt x="2163" y="3374"/>
                </a:lnTo>
                <a:lnTo>
                  <a:pt x="2200" y="3318"/>
                </a:lnTo>
                <a:lnTo>
                  <a:pt x="2387" y="3132"/>
                </a:lnTo>
                <a:lnTo>
                  <a:pt x="2424" y="3113"/>
                </a:lnTo>
                <a:lnTo>
                  <a:pt x="2499" y="3113"/>
                </a:lnTo>
                <a:lnTo>
                  <a:pt x="2555" y="3132"/>
                </a:lnTo>
                <a:lnTo>
                  <a:pt x="2648" y="3169"/>
                </a:lnTo>
                <a:lnTo>
                  <a:pt x="2760" y="3188"/>
                </a:lnTo>
                <a:lnTo>
                  <a:pt x="3207" y="3188"/>
                </a:lnTo>
                <a:lnTo>
                  <a:pt x="3282" y="3169"/>
                </a:lnTo>
                <a:lnTo>
                  <a:pt x="3337" y="3132"/>
                </a:lnTo>
                <a:lnTo>
                  <a:pt x="3375" y="3057"/>
                </a:lnTo>
                <a:lnTo>
                  <a:pt x="3393" y="2964"/>
                </a:lnTo>
                <a:lnTo>
                  <a:pt x="3375" y="2908"/>
                </a:lnTo>
                <a:lnTo>
                  <a:pt x="3356" y="2852"/>
                </a:lnTo>
                <a:lnTo>
                  <a:pt x="3300" y="2797"/>
                </a:lnTo>
                <a:lnTo>
                  <a:pt x="3244" y="2778"/>
                </a:lnTo>
                <a:lnTo>
                  <a:pt x="2536" y="2554"/>
                </a:lnTo>
                <a:lnTo>
                  <a:pt x="2424" y="2517"/>
                </a:lnTo>
                <a:lnTo>
                  <a:pt x="2331" y="2442"/>
                </a:lnTo>
                <a:lnTo>
                  <a:pt x="2238" y="2386"/>
                </a:lnTo>
                <a:lnTo>
                  <a:pt x="2163" y="2293"/>
                </a:lnTo>
                <a:lnTo>
                  <a:pt x="2107" y="2200"/>
                </a:lnTo>
                <a:lnTo>
                  <a:pt x="2051" y="2088"/>
                </a:lnTo>
                <a:lnTo>
                  <a:pt x="2033" y="1976"/>
                </a:lnTo>
                <a:lnTo>
                  <a:pt x="2014" y="1846"/>
                </a:lnTo>
                <a:lnTo>
                  <a:pt x="2033" y="1715"/>
                </a:lnTo>
                <a:lnTo>
                  <a:pt x="2070" y="1585"/>
                </a:lnTo>
                <a:lnTo>
                  <a:pt x="2145" y="1454"/>
                </a:lnTo>
                <a:lnTo>
                  <a:pt x="2219" y="1343"/>
                </a:lnTo>
                <a:lnTo>
                  <a:pt x="2331" y="1268"/>
                </a:lnTo>
                <a:lnTo>
                  <a:pt x="2443" y="1193"/>
                </a:lnTo>
                <a:lnTo>
                  <a:pt x="2573" y="1156"/>
                </a:lnTo>
                <a:lnTo>
                  <a:pt x="2704" y="1138"/>
                </a:lnTo>
                <a:lnTo>
                  <a:pt x="2704" y="933"/>
                </a:lnTo>
                <a:lnTo>
                  <a:pt x="2722" y="858"/>
                </a:lnTo>
                <a:lnTo>
                  <a:pt x="2760" y="802"/>
                </a:lnTo>
                <a:lnTo>
                  <a:pt x="2834" y="746"/>
                </a:lnTo>
                <a:close/>
                <a:moveTo>
                  <a:pt x="2965" y="1"/>
                </a:moveTo>
                <a:lnTo>
                  <a:pt x="2722" y="19"/>
                </a:lnTo>
                <a:lnTo>
                  <a:pt x="2480" y="56"/>
                </a:lnTo>
                <a:lnTo>
                  <a:pt x="2256" y="112"/>
                </a:lnTo>
                <a:lnTo>
                  <a:pt x="2033" y="187"/>
                </a:lnTo>
                <a:lnTo>
                  <a:pt x="1809" y="299"/>
                </a:lnTo>
                <a:lnTo>
                  <a:pt x="1623" y="411"/>
                </a:lnTo>
                <a:lnTo>
                  <a:pt x="1436" y="560"/>
                </a:lnTo>
                <a:lnTo>
                  <a:pt x="1268" y="709"/>
                </a:lnTo>
                <a:lnTo>
                  <a:pt x="1101" y="877"/>
                </a:lnTo>
                <a:lnTo>
                  <a:pt x="970" y="1063"/>
                </a:lnTo>
                <a:lnTo>
                  <a:pt x="840" y="1268"/>
                </a:lnTo>
                <a:lnTo>
                  <a:pt x="747" y="1473"/>
                </a:lnTo>
                <a:lnTo>
                  <a:pt x="653" y="1697"/>
                </a:lnTo>
                <a:lnTo>
                  <a:pt x="597" y="1920"/>
                </a:lnTo>
                <a:lnTo>
                  <a:pt x="560" y="2163"/>
                </a:lnTo>
                <a:lnTo>
                  <a:pt x="560" y="2405"/>
                </a:lnTo>
                <a:lnTo>
                  <a:pt x="560" y="2666"/>
                </a:lnTo>
                <a:lnTo>
                  <a:pt x="597" y="2908"/>
                </a:lnTo>
                <a:lnTo>
                  <a:pt x="653" y="3132"/>
                </a:lnTo>
                <a:lnTo>
                  <a:pt x="747" y="3356"/>
                </a:lnTo>
                <a:lnTo>
                  <a:pt x="840" y="3561"/>
                </a:lnTo>
                <a:lnTo>
                  <a:pt x="970" y="3766"/>
                </a:lnTo>
                <a:lnTo>
                  <a:pt x="1101" y="3952"/>
                </a:lnTo>
                <a:lnTo>
                  <a:pt x="1268" y="4120"/>
                </a:lnTo>
                <a:lnTo>
                  <a:pt x="1436" y="4269"/>
                </a:lnTo>
                <a:lnTo>
                  <a:pt x="1623" y="4418"/>
                </a:lnTo>
                <a:lnTo>
                  <a:pt x="1809" y="4530"/>
                </a:lnTo>
                <a:lnTo>
                  <a:pt x="2033" y="4642"/>
                </a:lnTo>
                <a:lnTo>
                  <a:pt x="2256" y="4716"/>
                </a:lnTo>
                <a:lnTo>
                  <a:pt x="2480" y="4772"/>
                </a:lnTo>
                <a:lnTo>
                  <a:pt x="2722" y="4810"/>
                </a:lnTo>
                <a:lnTo>
                  <a:pt x="2965" y="4828"/>
                </a:lnTo>
                <a:lnTo>
                  <a:pt x="3207" y="4810"/>
                </a:lnTo>
                <a:lnTo>
                  <a:pt x="3449" y="4772"/>
                </a:lnTo>
                <a:lnTo>
                  <a:pt x="3692" y="4716"/>
                </a:lnTo>
                <a:lnTo>
                  <a:pt x="3897" y="4642"/>
                </a:lnTo>
                <a:lnTo>
                  <a:pt x="4120" y="4530"/>
                </a:lnTo>
                <a:lnTo>
                  <a:pt x="4307" y="4418"/>
                </a:lnTo>
                <a:lnTo>
                  <a:pt x="4493" y="4269"/>
                </a:lnTo>
                <a:lnTo>
                  <a:pt x="4680" y="4120"/>
                </a:lnTo>
                <a:lnTo>
                  <a:pt x="4829" y="3952"/>
                </a:lnTo>
                <a:lnTo>
                  <a:pt x="4959" y="3766"/>
                </a:lnTo>
                <a:lnTo>
                  <a:pt x="5090" y="3561"/>
                </a:lnTo>
                <a:lnTo>
                  <a:pt x="5183" y="3356"/>
                </a:lnTo>
                <a:lnTo>
                  <a:pt x="5276" y="3132"/>
                </a:lnTo>
                <a:lnTo>
                  <a:pt x="5332" y="2908"/>
                </a:lnTo>
                <a:lnTo>
                  <a:pt x="5369" y="2666"/>
                </a:lnTo>
                <a:lnTo>
                  <a:pt x="5388" y="2405"/>
                </a:lnTo>
                <a:lnTo>
                  <a:pt x="5369" y="2163"/>
                </a:lnTo>
                <a:lnTo>
                  <a:pt x="5332" y="1920"/>
                </a:lnTo>
                <a:lnTo>
                  <a:pt x="5276" y="1697"/>
                </a:lnTo>
                <a:lnTo>
                  <a:pt x="5183" y="1473"/>
                </a:lnTo>
                <a:lnTo>
                  <a:pt x="5090" y="1268"/>
                </a:lnTo>
                <a:lnTo>
                  <a:pt x="4959" y="1063"/>
                </a:lnTo>
                <a:lnTo>
                  <a:pt x="4829" y="877"/>
                </a:lnTo>
                <a:lnTo>
                  <a:pt x="4680" y="709"/>
                </a:lnTo>
                <a:lnTo>
                  <a:pt x="4493" y="560"/>
                </a:lnTo>
                <a:lnTo>
                  <a:pt x="4307" y="411"/>
                </a:lnTo>
                <a:lnTo>
                  <a:pt x="4120" y="299"/>
                </a:lnTo>
                <a:lnTo>
                  <a:pt x="3897" y="187"/>
                </a:lnTo>
                <a:lnTo>
                  <a:pt x="3692" y="112"/>
                </a:lnTo>
                <a:lnTo>
                  <a:pt x="3449" y="56"/>
                </a:lnTo>
                <a:lnTo>
                  <a:pt x="3207" y="19"/>
                </a:lnTo>
                <a:lnTo>
                  <a:pt x="2965" y="1"/>
                </a:lnTo>
                <a:close/>
                <a:moveTo>
                  <a:pt x="299" y="4083"/>
                </a:moveTo>
                <a:lnTo>
                  <a:pt x="225" y="4101"/>
                </a:lnTo>
                <a:lnTo>
                  <a:pt x="169" y="4139"/>
                </a:lnTo>
                <a:lnTo>
                  <a:pt x="113" y="4195"/>
                </a:lnTo>
                <a:lnTo>
                  <a:pt x="57" y="4250"/>
                </a:lnTo>
                <a:lnTo>
                  <a:pt x="20" y="4306"/>
                </a:lnTo>
                <a:lnTo>
                  <a:pt x="1" y="4381"/>
                </a:lnTo>
                <a:lnTo>
                  <a:pt x="1" y="4455"/>
                </a:lnTo>
                <a:lnTo>
                  <a:pt x="1" y="5574"/>
                </a:lnTo>
                <a:lnTo>
                  <a:pt x="1" y="5648"/>
                </a:lnTo>
                <a:lnTo>
                  <a:pt x="20" y="5704"/>
                </a:lnTo>
                <a:lnTo>
                  <a:pt x="57" y="5779"/>
                </a:lnTo>
                <a:lnTo>
                  <a:pt x="113" y="5835"/>
                </a:lnTo>
                <a:lnTo>
                  <a:pt x="169" y="5872"/>
                </a:lnTo>
                <a:lnTo>
                  <a:pt x="225" y="5909"/>
                </a:lnTo>
                <a:lnTo>
                  <a:pt x="299" y="5928"/>
                </a:lnTo>
                <a:lnTo>
                  <a:pt x="5630" y="5928"/>
                </a:lnTo>
                <a:lnTo>
                  <a:pt x="5705" y="5909"/>
                </a:lnTo>
                <a:lnTo>
                  <a:pt x="5779" y="5872"/>
                </a:lnTo>
                <a:lnTo>
                  <a:pt x="5835" y="5835"/>
                </a:lnTo>
                <a:lnTo>
                  <a:pt x="5873" y="5779"/>
                </a:lnTo>
                <a:lnTo>
                  <a:pt x="5910" y="5704"/>
                </a:lnTo>
                <a:lnTo>
                  <a:pt x="5928" y="5648"/>
                </a:lnTo>
                <a:lnTo>
                  <a:pt x="5928" y="5574"/>
                </a:lnTo>
                <a:lnTo>
                  <a:pt x="5928" y="4455"/>
                </a:lnTo>
                <a:lnTo>
                  <a:pt x="5928" y="4381"/>
                </a:lnTo>
                <a:lnTo>
                  <a:pt x="5910" y="4306"/>
                </a:lnTo>
                <a:lnTo>
                  <a:pt x="5873" y="4250"/>
                </a:lnTo>
                <a:lnTo>
                  <a:pt x="5835" y="4195"/>
                </a:lnTo>
                <a:lnTo>
                  <a:pt x="5779" y="4139"/>
                </a:lnTo>
                <a:lnTo>
                  <a:pt x="5705" y="4101"/>
                </a:lnTo>
                <a:lnTo>
                  <a:pt x="5630" y="4083"/>
                </a:lnTo>
                <a:lnTo>
                  <a:pt x="5183" y="4083"/>
                </a:lnTo>
                <a:lnTo>
                  <a:pt x="4996" y="4288"/>
                </a:lnTo>
                <a:lnTo>
                  <a:pt x="4810" y="4493"/>
                </a:lnTo>
                <a:lnTo>
                  <a:pt x="4586" y="4661"/>
                </a:lnTo>
                <a:lnTo>
                  <a:pt x="4344" y="4828"/>
                </a:lnTo>
                <a:lnTo>
                  <a:pt x="5127" y="4828"/>
                </a:lnTo>
                <a:lnTo>
                  <a:pt x="5164" y="4847"/>
                </a:lnTo>
                <a:lnTo>
                  <a:pt x="5183" y="4884"/>
                </a:lnTo>
                <a:lnTo>
                  <a:pt x="5201" y="4921"/>
                </a:lnTo>
                <a:lnTo>
                  <a:pt x="5201" y="5108"/>
                </a:lnTo>
                <a:lnTo>
                  <a:pt x="5183" y="5145"/>
                </a:lnTo>
                <a:lnTo>
                  <a:pt x="5164" y="5164"/>
                </a:lnTo>
                <a:lnTo>
                  <a:pt x="5127" y="5182"/>
                </a:lnTo>
                <a:lnTo>
                  <a:pt x="5090" y="5201"/>
                </a:lnTo>
                <a:lnTo>
                  <a:pt x="858" y="5201"/>
                </a:lnTo>
                <a:lnTo>
                  <a:pt x="802" y="5182"/>
                </a:lnTo>
                <a:lnTo>
                  <a:pt x="765" y="5164"/>
                </a:lnTo>
                <a:lnTo>
                  <a:pt x="747" y="5145"/>
                </a:lnTo>
                <a:lnTo>
                  <a:pt x="747" y="5108"/>
                </a:lnTo>
                <a:lnTo>
                  <a:pt x="747" y="4921"/>
                </a:lnTo>
                <a:lnTo>
                  <a:pt x="747" y="4884"/>
                </a:lnTo>
                <a:lnTo>
                  <a:pt x="765" y="4847"/>
                </a:lnTo>
                <a:lnTo>
                  <a:pt x="802" y="4828"/>
                </a:lnTo>
                <a:lnTo>
                  <a:pt x="1585" y="4828"/>
                </a:lnTo>
                <a:lnTo>
                  <a:pt x="1343" y="4661"/>
                </a:lnTo>
                <a:lnTo>
                  <a:pt x="1138" y="4493"/>
                </a:lnTo>
                <a:lnTo>
                  <a:pt x="933" y="4288"/>
                </a:lnTo>
                <a:lnTo>
                  <a:pt x="747" y="4083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08" name="Google Shape;47;p7"/>
          <p:cNvGrpSpPr/>
          <p:nvPr/>
        </p:nvGrpSpPr>
        <p:grpSpPr>
          <a:xfrm>
            <a:off x="4718468" y="2975820"/>
            <a:ext cx="629347" cy="584600"/>
            <a:chOff x="2113289" y="2169107"/>
            <a:chExt cx="705671" cy="952499"/>
          </a:xfrm>
          <a:solidFill>
            <a:schemeClr val="tx1"/>
          </a:solidFill>
        </p:grpSpPr>
        <p:sp>
          <p:nvSpPr>
            <p:cNvPr id="109" name="Google Shape;48;p7"/>
            <p:cNvSpPr/>
            <p:nvPr/>
          </p:nvSpPr>
          <p:spPr>
            <a:xfrm>
              <a:off x="2154806" y="2843791"/>
              <a:ext cx="124512" cy="119062"/>
            </a:xfrm>
            <a:custGeom>
              <a:avLst/>
              <a:gdLst/>
              <a:ahLst/>
              <a:cxnLst/>
              <a:rect l="l" t="t" r="r" b="b"/>
              <a:pathLst>
                <a:path w="167693" h="119062" extrusionOk="0">
                  <a:moveTo>
                    <a:pt x="167694" y="59531"/>
                  </a:moveTo>
                  <a:cubicBezTo>
                    <a:pt x="167694" y="92409"/>
                    <a:pt x="130154" y="119063"/>
                    <a:pt x="83847" y="119063"/>
                  </a:cubicBezTo>
                  <a:cubicBezTo>
                    <a:pt x="37540" y="119063"/>
                    <a:pt x="0" y="92409"/>
                    <a:pt x="0" y="59531"/>
                  </a:cubicBezTo>
                  <a:cubicBezTo>
                    <a:pt x="0" y="26653"/>
                    <a:pt x="37540" y="0"/>
                    <a:pt x="83847" y="0"/>
                  </a:cubicBezTo>
                  <a:cubicBezTo>
                    <a:pt x="130154" y="0"/>
                    <a:pt x="167694" y="26653"/>
                    <a:pt x="167694" y="595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0" name="Google Shape;49;p7"/>
            <p:cNvSpPr/>
            <p:nvPr/>
          </p:nvSpPr>
          <p:spPr>
            <a:xfrm>
              <a:off x="2113289" y="2982703"/>
              <a:ext cx="207517" cy="138903"/>
            </a:xfrm>
            <a:custGeom>
              <a:avLst/>
              <a:gdLst/>
              <a:ahLst/>
              <a:cxnLst/>
              <a:rect l="l" t="t" r="r" b="b"/>
              <a:pathLst>
                <a:path w="279484" h="138903" extrusionOk="0">
                  <a:moveTo>
                    <a:pt x="139749" y="0"/>
                  </a:moveTo>
                  <a:cubicBezTo>
                    <a:pt x="62556" y="0"/>
                    <a:pt x="0" y="44406"/>
                    <a:pt x="0" y="99212"/>
                  </a:cubicBezTo>
                  <a:lnTo>
                    <a:pt x="0" y="138903"/>
                  </a:lnTo>
                  <a:lnTo>
                    <a:pt x="279485" y="138903"/>
                  </a:lnTo>
                  <a:lnTo>
                    <a:pt x="279485" y="99212"/>
                  </a:lnTo>
                  <a:cubicBezTo>
                    <a:pt x="279485" y="44406"/>
                    <a:pt x="216929" y="0"/>
                    <a:pt x="13974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1" name="Google Shape;50;p7"/>
            <p:cNvSpPr/>
            <p:nvPr/>
          </p:nvSpPr>
          <p:spPr>
            <a:xfrm>
              <a:off x="2403888" y="2843791"/>
              <a:ext cx="124512" cy="119062"/>
            </a:xfrm>
            <a:custGeom>
              <a:avLst/>
              <a:gdLst/>
              <a:ahLst/>
              <a:cxnLst/>
              <a:rect l="l" t="t" r="r" b="b"/>
              <a:pathLst>
                <a:path w="167693" h="119062" extrusionOk="0">
                  <a:moveTo>
                    <a:pt x="167694" y="59531"/>
                  </a:moveTo>
                  <a:cubicBezTo>
                    <a:pt x="167694" y="92409"/>
                    <a:pt x="130154" y="119063"/>
                    <a:pt x="83847" y="119063"/>
                  </a:cubicBezTo>
                  <a:cubicBezTo>
                    <a:pt x="37539" y="119063"/>
                    <a:pt x="0" y="92409"/>
                    <a:pt x="0" y="59531"/>
                  </a:cubicBezTo>
                  <a:cubicBezTo>
                    <a:pt x="0" y="26653"/>
                    <a:pt x="37539" y="0"/>
                    <a:pt x="83847" y="0"/>
                  </a:cubicBezTo>
                  <a:cubicBezTo>
                    <a:pt x="130154" y="0"/>
                    <a:pt x="167694" y="26653"/>
                    <a:pt x="167694" y="595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2" name="Google Shape;51;p7"/>
            <p:cNvSpPr/>
            <p:nvPr/>
          </p:nvSpPr>
          <p:spPr>
            <a:xfrm>
              <a:off x="2362371" y="2982703"/>
              <a:ext cx="207517" cy="138903"/>
            </a:xfrm>
            <a:custGeom>
              <a:avLst/>
              <a:gdLst/>
              <a:ahLst/>
              <a:cxnLst/>
              <a:rect l="l" t="t" r="r" b="b"/>
              <a:pathLst>
                <a:path w="279484" h="138903" extrusionOk="0">
                  <a:moveTo>
                    <a:pt x="139749" y="0"/>
                  </a:moveTo>
                  <a:cubicBezTo>
                    <a:pt x="62556" y="0"/>
                    <a:pt x="0" y="44406"/>
                    <a:pt x="0" y="99212"/>
                  </a:cubicBezTo>
                  <a:lnTo>
                    <a:pt x="0" y="138903"/>
                  </a:lnTo>
                  <a:lnTo>
                    <a:pt x="279485" y="138903"/>
                  </a:lnTo>
                  <a:lnTo>
                    <a:pt x="279485" y="99212"/>
                  </a:lnTo>
                  <a:cubicBezTo>
                    <a:pt x="279485" y="44406"/>
                    <a:pt x="216929" y="0"/>
                    <a:pt x="13974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3" name="Google Shape;52;p7"/>
            <p:cNvSpPr/>
            <p:nvPr/>
          </p:nvSpPr>
          <p:spPr>
            <a:xfrm>
              <a:off x="2652971" y="2843791"/>
              <a:ext cx="124512" cy="119062"/>
            </a:xfrm>
            <a:custGeom>
              <a:avLst/>
              <a:gdLst/>
              <a:ahLst/>
              <a:cxnLst/>
              <a:rect l="l" t="t" r="r" b="b"/>
              <a:pathLst>
                <a:path w="167693" h="119062" extrusionOk="0">
                  <a:moveTo>
                    <a:pt x="167694" y="59531"/>
                  </a:moveTo>
                  <a:cubicBezTo>
                    <a:pt x="167694" y="92409"/>
                    <a:pt x="130154" y="119063"/>
                    <a:pt x="83847" y="119063"/>
                  </a:cubicBezTo>
                  <a:cubicBezTo>
                    <a:pt x="37540" y="119063"/>
                    <a:pt x="0" y="92409"/>
                    <a:pt x="0" y="59531"/>
                  </a:cubicBezTo>
                  <a:cubicBezTo>
                    <a:pt x="0" y="26653"/>
                    <a:pt x="37540" y="0"/>
                    <a:pt x="83847" y="0"/>
                  </a:cubicBezTo>
                  <a:cubicBezTo>
                    <a:pt x="130154" y="0"/>
                    <a:pt x="167694" y="26653"/>
                    <a:pt x="167694" y="595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4" name="Google Shape;53;p7"/>
            <p:cNvSpPr/>
            <p:nvPr/>
          </p:nvSpPr>
          <p:spPr>
            <a:xfrm>
              <a:off x="2611453" y="2982703"/>
              <a:ext cx="207507" cy="138903"/>
            </a:xfrm>
            <a:custGeom>
              <a:avLst/>
              <a:gdLst/>
              <a:ahLst/>
              <a:cxnLst/>
              <a:rect l="l" t="t" r="r" b="b"/>
              <a:pathLst>
                <a:path w="279471" h="138903" extrusionOk="0">
                  <a:moveTo>
                    <a:pt x="139749" y="0"/>
                  </a:moveTo>
                  <a:cubicBezTo>
                    <a:pt x="62556" y="0"/>
                    <a:pt x="0" y="44406"/>
                    <a:pt x="0" y="99212"/>
                  </a:cubicBezTo>
                  <a:lnTo>
                    <a:pt x="0" y="138903"/>
                  </a:lnTo>
                  <a:lnTo>
                    <a:pt x="279472" y="138903"/>
                  </a:lnTo>
                  <a:lnTo>
                    <a:pt x="279472" y="99212"/>
                  </a:lnTo>
                  <a:cubicBezTo>
                    <a:pt x="279485" y="44406"/>
                    <a:pt x="216929" y="0"/>
                    <a:pt x="13974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5" name="Google Shape;54;p7"/>
            <p:cNvSpPr/>
            <p:nvPr/>
          </p:nvSpPr>
          <p:spPr>
            <a:xfrm>
              <a:off x="2154806" y="2169107"/>
              <a:ext cx="622562" cy="635003"/>
            </a:xfrm>
            <a:custGeom>
              <a:avLst/>
              <a:gdLst/>
              <a:ahLst/>
              <a:cxnLst/>
              <a:rect l="l" t="t" r="r" b="b"/>
              <a:pathLst>
                <a:path w="838468" h="635003" extrusionOk="0">
                  <a:moveTo>
                    <a:pt x="726664" y="635003"/>
                  </a:moveTo>
                  <a:cubicBezTo>
                    <a:pt x="735236" y="635003"/>
                    <a:pt x="743513" y="632212"/>
                    <a:pt x="748880" y="627212"/>
                  </a:cubicBezTo>
                  <a:cubicBezTo>
                    <a:pt x="756137" y="620468"/>
                    <a:pt x="756540" y="611210"/>
                    <a:pt x="749926" y="604152"/>
                  </a:cubicBezTo>
                  <a:cubicBezTo>
                    <a:pt x="749483" y="603666"/>
                    <a:pt x="710632" y="561832"/>
                    <a:pt x="700919" y="515941"/>
                  </a:cubicBezTo>
                  <a:lnTo>
                    <a:pt x="754622" y="515941"/>
                  </a:lnTo>
                  <a:cubicBezTo>
                    <a:pt x="800851" y="515941"/>
                    <a:pt x="838468" y="489233"/>
                    <a:pt x="838468" y="456409"/>
                  </a:cubicBezTo>
                  <a:lnTo>
                    <a:pt x="838468" y="59531"/>
                  </a:lnTo>
                  <a:cubicBezTo>
                    <a:pt x="838468" y="26708"/>
                    <a:pt x="800851" y="0"/>
                    <a:pt x="754622" y="0"/>
                  </a:cubicBezTo>
                  <a:lnTo>
                    <a:pt x="83847" y="0"/>
                  </a:lnTo>
                  <a:cubicBezTo>
                    <a:pt x="37617" y="0"/>
                    <a:pt x="0" y="26708"/>
                    <a:pt x="0" y="59531"/>
                  </a:cubicBezTo>
                  <a:lnTo>
                    <a:pt x="0" y="456409"/>
                  </a:lnTo>
                  <a:cubicBezTo>
                    <a:pt x="0" y="489242"/>
                    <a:pt x="37617" y="515941"/>
                    <a:pt x="83847" y="515941"/>
                  </a:cubicBezTo>
                  <a:lnTo>
                    <a:pt x="137522" y="515941"/>
                  </a:lnTo>
                  <a:cubicBezTo>
                    <a:pt x="127769" y="561661"/>
                    <a:pt x="88958" y="603704"/>
                    <a:pt x="88515" y="604180"/>
                  </a:cubicBezTo>
                  <a:cubicBezTo>
                    <a:pt x="81928" y="611229"/>
                    <a:pt x="82344" y="620478"/>
                    <a:pt x="89616" y="627212"/>
                  </a:cubicBezTo>
                  <a:cubicBezTo>
                    <a:pt x="95022" y="632212"/>
                    <a:pt x="103286" y="635003"/>
                    <a:pt x="111805" y="635003"/>
                  </a:cubicBezTo>
                  <a:cubicBezTo>
                    <a:pt x="114756" y="635003"/>
                    <a:pt x="117721" y="634670"/>
                    <a:pt x="120632" y="633965"/>
                  </a:cubicBezTo>
                  <a:cubicBezTo>
                    <a:pt x="127689" y="632308"/>
                    <a:pt x="281578" y="594912"/>
                    <a:pt x="304491" y="515941"/>
                  </a:cubicBezTo>
                  <a:lnTo>
                    <a:pt x="343182" y="515941"/>
                  </a:lnTo>
                  <a:lnTo>
                    <a:pt x="392712" y="621440"/>
                  </a:lnTo>
                  <a:cubicBezTo>
                    <a:pt x="396508" y="629536"/>
                    <a:pt x="407174" y="635003"/>
                    <a:pt x="419221" y="635003"/>
                  </a:cubicBezTo>
                  <a:cubicBezTo>
                    <a:pt x="431268" y="635003"/>
                    <a:pt x="441933" y="629536"/>
                    <a:pt x="445743" y="621440"/>
                  </a:cubicBezTo>
                  <a:lnTo>
                    <a:pt x="495260" y="515941"/>
                  </a:lnTo>
                  <a:lnTo>
                    <a:pt x="533829" y="515941"/>
                  </a:lnTo>
                  <a:cubicBezTo>
                    <a:pt x="556703" y="594951"/>
                    <a:pt x="710753" y="632317"/>
                    <a:pt x="717823" y="633965"/>
                  </a:cubicBezTo>
                  <a:cubicBezTo>
                    <a:pt x="720734" y="634670"/>
                    <a:pt x="723726" y="635003"/>
                    <a:pt x="726664" y="635003"/>
                  </a:cubicBezTo>
                  <a:close/>
                  <a:moveTo>
                    <a:pt x="586928" y="496091"/>
                  </a:moveTo>
                  <a:cubicBezTo>
                    <a:pt x="586928" y="485127"/>
                    <a:pt x="574398" y="476250"/>
                    <a:pt x="558970" y="476250"/>
                  </a:cubicBezTo>
                  <a:lnTo>
                    <a:pt x="475123" y="476250"/>
                  </a:lnTo>
                  <a:cubicBezTo>
                    <a:pt x="463089" y="476250"/>
                    <a:pt x="452437" y="481717"/>
                    <a:pt x="448614" y="489823"/>
                  </a:cubicBezTo>
                  <a:lnTo>
                    <a:pt x="419234" y="552402"/>
                  </a:lnTo>
                  <a:lnTo>
                    <a:pt x="389854" y="489823"/>
                  </a:lnTo>
                  <a:cubicBezTo>
                    <a:pt x="385950" y="481508"/>
                    <a:pt x="375044" y="476336"/>
                    <a:pt x="363345" y="476345"/>
                  </a:cubicBezTo>
                  <a:lnTo>
                    <a:pt x="363345" y="476250"/>
                  </a:lnTo>
                  <a:lnTo>
                    <a:pt x="279485" y="476250"/>
                  </a:lnTo>
                  <a:cubicBezTo>
                    <a:pt x="264057" y="476250"/>
                    <a:pt x="251541" y="485127"/>
                    <a:pt x="251541" y="496091"/>
                  </a:cubicBezTo>
                  <a:cubicBezTo>
                    <a:pt x="251541" y="527847"/>
                    <a:pt x="213199" y="553945"/>
                    <a:pt x="173543" y="571900"/>
                  </a:cubicBezTo>
                  <a:cubicBezTo>
                    <a:pt x="185536" y="549821"/>
                    <a:pt x="195652" y="523142"/>
                    <a:pt x="195652" y="496091"/>
                  </a:cubicBezTo>
                  <a:cubicBezTo>
                    <a:pt x="195652" y="485127"/>
                    <a:pt x="183135" y="476250"/>
                    <a:pt x="167707" y="476250"/>
                  </a:cubicBezTo>
                  <a:lnTo>
                    <a:pt x="83860" y="476250"/>
                  </a:lnTo>
                  <a:cubicBezTo>
                    <a:pt x="68446" y="476250"/>
                    <a:pt x="55916" y="467363"/>
                    <a:pt x="55916" y="456409"/>
                  </a:cubicBezTo>
                  <a:lnTo>
                    <a:pt x="55916" y="59531"/>
                  </a:lnTo>
                  <a:cubicBezTo>
                    <a:pt x="55916" y="48578"/>
                    <a:pt x="68459" y="39691"/>
                    <a:pt x="83860" y="39691"/>
                  </a:cubicBezTo>
                  <a:lnTo>
                    <a:pt x="754635" y="39691"/>
                  </a:lnTo>
                  <a:cubicBezTo>
                    <a:pt x="770036" y="39691"/>
                    <a:pt x="782593" y="48578"/>
                    <a:pt x="782593" y="59531"/>
                  </a:cubicBezTo>
                  <a:lnTo>
                    <a:pt x="782593" y="456409"/>
                  </a:lnTo>
                  <a:cubicBezTo>
                    <a:pt x="782593" y="467363"/>
                    <a:pt x="770036" y="476250"/>
                    <a:pt x="754635" y="476250"/>
                  </a:cubicBezTo>
                  <a:lnTo>
                    <a:pt x="670788" y="476250"/>
                  </a:lnTo>
                  <a:cubicBezTo>
                    <a:pt x="655360" y="476250"/>
                    <a:pt x="642830" y="485127"/>
                    <a:pt x="642830" y="496091"/>
                  </a:cubicBezTo>
                  <a:cubicBezTo>
                    <a:pt x="642830" y="523065"/>
                    <a:pt x="652919" y="549650"/>
                    <a:pt x="664845" y="571710"/>
                  </a:cubicBezTo>
                  <a:cubicBezTo>
                    <a:pt x="626517" y="554584"/>
                    <a:pt x="586928" y="528933"/>
                    <a:pt x="586928" y="49609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6" name="Google Shape;55;p7"/>
            <p:cNvSpPr/>
            <p:nvPr/>
          </p:nvSpPr>
          <p:spPr>
            <a:xfrm>
              <a:off x="2383135" y="2327860"/>
              <a:ext cx="166030" cy="198434"/>
            </a:xfrm>
            <a:custGeom>
              <a:avLst/>
              <a:gdLst/>
              <a:ahLst/>
              <a:cxnLst/>
              <a:rect l="l" t="t" r="r" b="b"/>
              <a:pathLst>
                <a:path w="223609" h="198434" extrusionOk="0">
                  <a:moveTo>
                    <a:pt x="111791" y="0"/>
                  </a:moveTo>
                  <a:cubicBezTo>
                    <a:pt x="50053" y="0"/>
                    <a:pt x="0" y="35538"/>
                    <a:pt x="0" y="79372"/>
                  </a:cubicBezTo>
                  <a:cubicBezTo>
                    <a:pt x="0" y="108671"/>
                    <a:pt x="21586" y="125730"/>
                    <a:pt x="40783" y="149419"/>
                  </a:cubicBezTo>
                  <a:cubicBezTo>
                    <a:pt x="47934" y="158258"/>
                    <a:pt x="55902" y="178584"/>
                    <a:pt x="55902" y="188509"/>
                  </a:cubicBezTo>
                  <a:cubicBezTo>
                    <a:pt x="55902" y="193986"/>
                    <a:pt x="62154" y="198434"/>
                    <a:pt x="69881" y="198434"/>
                  </a:cubicBezTo>
                  <a:lnTo>
                    <a:pt x="153728" y="198434"/>
                  </a:lnTo>
                  <a:cubicBezTo>
                    <a:pt x="161442" y="198434"/>
                    <a:pt x="167694" y="193986"/>
                    <a:pt x="167694" y="188509"/>
                  </a:cubicBezTo>
                  <a:cubicBezTo>
                    <a:pt x="167694" y="178584"/>
                    <a:pt x="175676" y="158248"/>
                    <a:pt x="182826" y="149419"/>
                  </a:cubicBezTo>
                  <a:cubicBezTo>
                    <a:pt x="202024" y="125730"/>
                    <a:pt x="223609" y="108671"/>
                    <a:pt x="223609" y="79372"/>
                  </a:cubicBezTo>
                  <a:cubicBezTo>
                    <a:pt x="223583" y="35538"/>
                    <a:pt x="173516" y="0"/>
                    <a:pt x="11179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7" name="Google Shape;56;p7"/>
            <p:cNvSpPr/>
            <p:nvPr/>
          </p:nvSpPr>
          <p:spPr>
            <a:xfrm>
              <a:off x="2424642" y="2546135"/>
              <a:ext cx="83005" cy="19850"/>
            </a:xfrm>
            <a:custGeom>
              <a:avLst/>
              <a:gdLst/>
              <a:ahLst/>
              <a:cxnLst/>
              <a:rect l="l" t="t" r="r" b="b"/>
              <a:pathLst>
                <a:path w="111791" h="19850" extrusionOk="0">
                  <a:moveTo>
                    <a:pt x="97826" y="0"/>
                  </a:moveTo>
                  <a:lnTo>
                    <a:pt x="13979" y="0"/>
                  </a:lnTo>
                  <a:cubicBezTo>
                    <a:pt x="6265" y="0"/>
                    <a:pt x="0" y="4439"/>
                    <a:pt x="0" y="9925"/>
                  </a:cubicBezTo>
                  <a:cubicBezTo>
                    <a:pt x="0" y="15411"/>
                    <a:pt x="6252" y="19850"/>
                    <a:pt x="13979" y="19850"/>
                  </a:cubicBezTo>
                  <a:lnTo>
                    <a:pt x="97826" y="19850"/>
                  </a:lnTo>
                  <a:cubicBezTo>
                    <a:pt x="105540" y="19850"/>
                    <a:pt x="111791" y="15411"/>
                    <a:pt x="111791" y="9925"/>
                  </a:cubicBezTo>
                  <a:cubicBezTo>
                    <a:pt x="111791" y="4439"/>
                    <a:pt x="105540" y="0"/>
                    <a:pt x="978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8" name="Google Shape;57;p7"/>
            <p:cNvSpPr/>
            <p:nvPr/>
          </p:nvSpPr>
          <p:spPr>
            <a:xfrm>
              <a:off x="2440204" y="2585825"/>
              <a:ext cx="51876" cy="19850"/>
            </a:xfrm>
            <a:custGeom>
              <a:avLst/>
              <a:gdLst/>
              <a:ahLst/>
              <a:cxnLst/>
              <a:rect l="l" t="t" r="r" b="b"/>
              <a:pathLst>
                <a:path w="69867" h="19850" extrusionOk="0">
                  <a:moveTo>
                    <a:pt x="55902" y="0"/>
                  </a:moveTo>
                  <a:lnTo>
                    <a:pt x="13979" y="0"/>
                  </a:lnTo>
                  <a:cubicBezTo>
                    <a:pt x="6265" y="0"/>
                    <a:pt x="0" y="4448"/>
                    <a:pt x="0" y="9925"/>
                  </a:cubicBezTo>
                  <a:cubicBezTo>
                    <a:pt x="0" y="15402"/>
                    <a:pt x="6252" y="19850"/>
                    <a:pt x="13979" y="19850"/>
                  </a:cubicBezTo>
                  <a:lnTo>
                    <a:pt x="55902" y="19850"/>
                  </a:lnTo>
                  <a:cubicBezTo>
                    <a:pt x="63616" y="19850"/>
                    <a:pt x="69868" y="15402"/>
                    <a:pt x="69868" y="9925"/>
                  </a:cubicBezTo>
                  <a:cubicBezTo>
                    <a:pt x="69868" y="4448"/>
                    <a:pt x="63616" y="0"/>
                    <a:pt x="5590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9" name="Google Shape;58;p7"/>
            <p:cNvSpPr/>
            <p:nvPr/>
          </p:nvSpPr>
          <p:spPr>
            <a:xfrm>
              <a:off x="2455777" y="2248478"/>
              <a:ext cx="20758" cy="59531"/>
            </a:xfrm>
            <a:custGeom>
              <a:avLst/>
              <a:gdLst/>
              <a:ahLst/>
              <a:cxnLst/>
              <a:rect l="l" t="t" r="r" b="b"/>
              <a:pathLst>
                <a:path w="27957" h="59531" extrusionOk="0">
                  <a:moveTo>
                    <a:pt x="13979" y="59531"/>
                  </a:moveTo>
                  <a:cubicBezTo>
                    <a:pt x="21693" y="59531"/>
                    <a:pt x="27958" y="55083"/>
                    <a:pt x="27958" y="49606"/>
                  </a:cubicBezTo>
                  <a:lnTo>
                    <a:pt x="27958" y="9925"/>
                  </a:lnTo>
                  <a:cubicBezTo>
                    <a:pt x="27958" y="4448"/>
                    <a:pt x="21706" y="0"/>
                    <a:pt x="13979" y="0"/>
                  </a:cubicBezTo>
                  <a:cubicBezTo>
                    <a:pt x="6252" y="0"/>
                    <a:pt x="0" y="4448"/>
                    <a:pt x="0" y="9925"/>
                  </a:cubicBezTo>
                  <a:lnTo>
                    <a:pt x="0" y="49616"/>
                  </a:lnTo>
                  <a:cubicBezTo>
                    <a:pt x="0" y="55093"/>
                    <a:pt x="6252" y="59531"/>
                    <a:pt x="13979" y="595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0" name="Google Shape;59;p7"/>
            <p:cNvSpPr/>
            <p:nvPr/>
          </p:nvSpPr>
          <p:spPr>
            <a:xfrm>
              <a:off x="2300091" y="2397306"/>
              <a:ext cx="62266" cy="19850"/>
            </a:xfrm>
            <a:custGeom>
              <a:avLst/>
              <a:gdLst/>
              <a:ahLst/>
              <a:cxnLst/>
              <a:rect l="l" t="t" r="r" b="b"/>
              <a:pathLst>
                <a:path w="83860" h="19850" extrusionOk="0">
                  <a:moveTo>
                    <a:pt x="69881" y="0"/>
                  </a:moveTo>
                  <a:lnTo>
                    <a:pt x="13979" y="0"/>
                  </a:lnTo>
                  <a:cubicBezTo>
                    <a:pt x="6265" y="0"/>
                    <a:pt x="0" y="4439"/>
                    <a:pt x="0" y="9925"/>
                  </a:cubicBezTo>
                  <a:cubicBezTo>
                    <a:pt x="0" y="15411"/>
                    <a:pt x="6252" y="19850"/>
                    <a:pt x="13979" y="19850"/>
                  </a:cubicBezTo>
                  <a:lnTo>
                    <a:pt x="69881" y="19850"/>
                  </a:lnTo>
                  <a:cubicBezTo>
                    <a:pt x="77595" y="19850"/>
                    <a:pt x="83860" y="15402"/>
                    <a:pt x="83860" y="9925"/>
                  </a:cubicBezTo>
                  <a:cubicBezTo>
                    <a:pt x="83860" y="4448"/>
                    <a:pt x="77595" y="0"/>
                    <a:pt x="6988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1" name="Google Shape;60;p7"/>
            <p:cNvSpPr/>
            <p:nvPr/>
          </p:nvSpPr>
          <p:spPr>
            <a:xfrm>
              <a:off x="2341615" y="2288167"/>
              <a:ext cx="50091" cy="47903"/>
            </a:xfrm>
            <a:custGeom>
              <a:avLst/>
              <a:gdLst/>
              <a:ahLst/>
              <a:cxnLst/>
              <a:rect l="l" t="t" r="r" b="b"/>
              <a:pathLst>
                <a:path w="67463" h="47903" extrusionOk="0">
                  <a:moveTo>
                    <a:pt x="63378" y="30968"/>
                  </a:moveTo>
                  <a:lnTo>
                    <a:pt x="23856" y="2908"/>
                  </a:lnTo>
                  <a:cubicBezTo>
                    <a:pt x="18396" y="-969"/>
                    <a:pt x="9555" y="-969"/>
                    <a:pt x="4095" y="2908"/>
                  </a:cubicBezTo>
                  <a:cubicBezTo>
                    <a:pt x="-1365" y="6784"/>
                    <a:pt x="-1365" y="13061"/>
                    <a:pt x="4095" y="16938"/>
                  </a:cubicBezTo>
                  <a:lnTo>
                    <a:pt x="43617" y="44998"/>
                  </a:lnTo>
                  <a:cubicBezTo>
                    <a:pt x="46354" y="46942"/>
                    <a:pt x="49936" y="47904"/>
                    <a:pt x="53504" y="47904"/>
                  </a:cubicBezTo>
                  <a:cubicBezTo>
                    <a:pt x="57073" y="47904"/>
                    <a:pt x="60655" y="46932"/>
                    <a:pt x="63378" y="44998"/>
                  </a:cubicBezTo>
                  <a:cubicBezTo>
                    <a:pt x="68825" y="41122"/>
                    <a:pt x="68825" y="34845"/>
                    <a:pt x="63378" y="3096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2" name="Google Shape;61;p7"/>
            <p:cNvSpPr/>
            <p:nvPr/>
          </p:nvSpPr>
          <p:spPr>
            <a:xfrm>
              <a:off x="2540589" y="2288167"/>
              <a:ext cx="50092" cy="47903"/>
            </a:xfrm>
            <a:custGeom>
              <a:avLst/>
              <a:gdLst/>
              <a:ahLst/>
              <a:cxnLst/>
              <a:rect l="l" t="t" r="r" b="b"/>
              <a:pathLst>
                <a:path w="67464" h="47903" extrusionOk="0">
                  <a:moveTo>
                    <a:pt x="63381" y="2908"/>
                  </a:moveTo>
                  <a:cubicBezTo>
                    <a:pt x="57921" y="-969"/>
                    <a:pt x="49081" y="-969"/>
                    <a:pt x="43607" y="2908"/>
                  </a:cubicBezTo>
                  <a:lnTo>
                    <a:pt x="4085" y="30968"/>
                  </a:lnTo>
                  <a:cubicBezTo>
                    <a:pt x="-1362" y="34845"/>
                    <a:pt x="-1362" y="41122"/>
                    <a:pt x="4085" y="44998"/>
                  </a:cubicBezTo>
                  <a:cubicBezTo>
                    <a:pt x="6822" y="46942"/>
                    <a:pt x="10404" y="47904"/>
                    <a:pt x="13959" y="47904"/>
                  </a:cubicBezTo>
                  <a:cubicBezTo>
                    <a:pt x="17541" y="47904"/>
                    <a:pt x="21109" y="46932"/>
                    <a:pt x="23846" y="44998"/>
                  </a:cubicBezTo>
                  <a:lnTo>
                    <a:pt x="63368" y="16938"/>
                  </a:lnTo>
                  <a:cubicBezTo>
                    <a:pt x="68828" y="13061"/>
                    <a:pt x="68828" y="6784"/>
                    <a:pt x="63381" y="290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3" name="Google Shape;62;p7"/>
            <p:cNvSpPr/>
            <p:nvPr/>
          </p:nvSpPr>
          <p:spPr>
            <a:xfrm>
              <a:off x="2569936" y="2397306"/>
              <a:ext cx="62256" cy="19850"/>
            </a:xfrm>
            <a:custGeom>
              <a:avLst/>
              <a:gdLst/>
              <a:ahLst/>
              <a:cxnLst/>
              <a:rect l="l" t="t" r="r" b="b"/>
              <a:pathLst>
                <a:path w="83846" h="19850" extrusionOk="0">
                  <a:moveTo>
                    <a:pt x="69881" y="0"/>
                  </a:moveTo>
                  <a:lnTo>
                    <a:pt x="13992" y="0"/>
                  </a:lnTo>
                  <a:cubicBezTo>
                    <a:pt x="6265" y="0"/>
                    <a:pt x="0" y="4439"/>
                    <a:pt x="0" y="9925"/>
                  </a:cubicBezTo>
                  <a:cubicBezTo>
                    <a:pt x="0" y="15411"/>
                    <a:pt x="6265" y="19850"/>
                    <a:pt x="13992" y="19850"/>
                  </a:cubicBezTo>
                  <a:lnTo>
                    <a:pt x="69881" y="19850"/>
                  </a:lnTo>
                  <a:cubicBezTo>
                    <a:pt x="77595" y="19850"/>
                    <a:pt x="83847" y="15411"/>
                    <a:pt x="83847" y="9925"/>
                  </a:cubicBezTo>
                  <a:cubicBezTo>
                    <a:pt x="83847" y="4439"/>
                    <a:pt x="77595" y="0"/>
                    <a:pt x="6988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35" name="Rectángulo 134"/>
          <p:cNvSpPr/>
          <p:nvPr/>
        </p:nvSpPr>
        <p:spPr>
          <a:xfrm>
            <a:off x="7472297" y="1122621"/>
            <a:ext cx="1383712" cy="3103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2700" marR="28862">
              <a:lnSpc>
                <a:spcPts val="1660"/>
              </a:lnSpc>
              <a:spcBef>
                <a:spcPts val="83"/>
              </a:spcBef>
            </a:pPr>
            <a:r>
              <a:rPr lang="es-EC" sz="1600" dirty="0">
                <a:solidFill>
                  <a:srgbClr val="6E6E7C"/>
                </a:solidFill>
                <a:latin typeface="Agency FB" panose="020B0503020202020204" pitchFamily="34" charset="0"/>
                <a:cs typeface="Century Gothic"/>
              </a:rPr>
              <a:t>Gestión ambiental</a:t>
            </a:r>
          </a:p>
        </p:txBody>
      </p:sp>
      <p:sp>
        <p:nvSpPr>
          <p:cNvPr id="136" name="Rectángulo 135"/>
          <p:cNvSpPr/>
          <p:nvPr/>
        </p:nvSpPr>
        <p:spPr>
          <a:xfrm>
            <a:off x="8890931" y="2533795"/>
            <a:ext cx="3087319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>
              <a:lnSpc>
                <a:spcPts val="1800"/>
              </a:lnSpc>
              <a:spcBef>
                <a:spcPts val="6"/>
              </a:spcBef>
            </a:pPr>
            <a:r>
              <a:rPr lang="es-EC" sz="1600" dirty="0">
                <a:latin typeface="Agency FB" panose="020B0503020202020204" pitchFamily="34" charset="0"/>
                <a:cs typeface="Century Gothic"/>
              </a:rPr>
              <a:t>Fomento y desarrollo productivo</a:t>
            </a:r>
          </a:p>
        </p:txBody>
      </p:sp>
      <p:sp>
        <p:nvSpPr>
          <p:cNvPr id="137" name="Rectángulo 136"/>
          <p:cNvSpPr/>
          <p:nvPr/>
        </p:nvSpPr>
        <p:spPr>
          <a:xfrm>
            <a:off x="7535268" y="5976217"/>
            <a:ext cx="1223412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2700" marR="28862">
              <a:lnSpc>
                <a:spcPts val="1800"/>
              </a:lnSpc>
            </a:pPr>
            <a:r>
              <a:rPr lang="es-EC" sz="1600" dirty="0">
                <a:solidFill>
                  <a:srgbClr val="6E6E7C"/>
                </a:solidFill>
                <a:latin typeface="Agency FB" panose="020B0503020202020204" pitchFamily="34" charset="0"/>
                <a:cs typeface="Century Gothic"/>
              </a:rPr>
              <a:t>Riego y drenaje</a:t>
            </a:r>
          </a:p>
        </p:txBody>
      </p:sp>
      <p:sp>
        <p:nvSpPr>
          <p:cNvPr id="138" name="Rectángulo 137"/>
          <p:cNvSpPr/>
          <p:nvPr/>
        </p:nvSpPr>
        <p:spPr>
          <a:xfrm>
            <a:off x="8899408" y="4516794"/>
            <a:ext cx="750526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2700" marR="28862">
              <a:lnSpc>
                <a:spcPts val="1800"/>
              </a:lnSpc>
            </a:pPr>
            <a:r>
              <a:rPr lang="es-EC" sz="1600" dirty="0">
                <a:solidFill>
                  <a:srgbClr val="D1E41C"/>
                </a:solidFill>
                <a:latin typeface="Agency FB" panose="020B0503020202020204" pitchFamily="34" charset="0"/>
                <a:cs typeface="Century Gothic"/>
              </a:rPr>
              <a:t>Turismo</a:t>
            </a:r>
          </a:p>
        </p:txBody>
      </p:sp>
      <p:sp>
        <p:nvSpPr>
          <p:cNvPr id="139" name="Rectángulo 138"/>
          <p:cNvSpPr/>
          <p:nvPr/>
        </p:nvSpPr>
        <p:spPr>
          <a:xfrm>
            <a:off x="2564030" y="5970958"/>
            <a:ext cx="2142012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marR="28862">
              <a:lnSpc>
                <a:spcPts val="1800"/>
              </a:lnSpc>
            </a:pPr>
            <a:r>
              <a:rPr lang="es-EC" sz="1600" dirty="0">
                <a:solidFill>
                  <a:srgbClr val="6E6E7C"/>
                </a:solidFill>
                <a:latin typeface="Agency FB" panose="020B0503020202020204" pitchFamily="34" charset="0"/>
                <a:cs typeface="Century Gothic"/>
              </a:rPr>
              <a:t>Cooperación internacional</a:t>
            </a:r>
          </a:p>
        </p:txBody>
      </p:sp>
      <p:sp>
        <p:nvSpPr>
          <p:cNvPr id="140" name="Rectángulo 139"/>
          <p:cNvSpPr/>
          <p:nvPr/>
        </p:nvSpPr>
        <p:spPr>
          <a:xfrm>
            <a:off x="1827184" y="4503321"/>
            <a:ext cx="1375698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2700" marR="28862">
              <a:lnSpc>
                <a:spcPts val="1805"/>
              </a:lnSpc>
              <a:spcBef>
                <a:spcPts val="0"/>
              </a:spcBef>
            </a:pPr>
            <a:r>
              <a:rPr lang="es-EC" sz="1600" dirty="0">
                <a:solidFill>
                  <a:srgbClr val="6E6E7C"/>
                </a:solidFill>
                <a:latin typeface="Agency FB" panose="020B0503020202020204" pitchFamily="34" charset="0"/>
                <a:cs typeface="Century Gothic"/>
              </a:rPr>
              <a:t>Ingresos y gastos</a:t>
            </a:r>
          </a:p>
        </p:txBody>
      </p:sp>
      <p:sp>
        <p:nvSpPr>
          <p:cNvPr id="141" name="Rectángulo 140"/>
          <p:cNvSpPr/>
          <p:nvPr/>
        </p:nvSpPr>
        <p:spPr>
          <a:xfrm>
            <a:off x="1850366" y="2522191"/>
            <a:ext cx="1891091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marR="28862">
              <a:lnSpc>
                <a:spcPts val="1800"/>
              </a:lnSpc>
            </a:pPr>
            <a:r>
              <a:rPr lang="es-EC" sz="1600" dirty="0">
                <a:solidFill>
                  <a:srgbClr val="6E6E7C"/>
                </a:solidFill>
                <a:latin typeface="Agency FB" panose="020B0503020202020204" pitchFamily="34" charset="0"/>
                <a:cs typeface="Century Gothic"/>
              </a:rPr>
              <a:t>Gestión de riesgos</a:t>
            </a:r>
          </a:p>
        </p:txBody>
      </p:sp>
      <p:sp>
        <p:nvSpPr>
          <p:cNvPr id="142" name="Rectángulo 141"/>
          <p:cNvSpPr/>
          <p:nvPr/>
        </p:nvSpPr>
        <p:spPr>
          <a:xfrm>
            <a:off x="3969861" y="1104873"/>
            <a:ext cx="724878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2700" marR="28862">
              <a:lnSpc>
                <a:spcPts val="1800"/>
              </a:lnSpc>
            </a:pPr>
            <a:r>
              <a:rPr lang="es-EC" sz="1600" dirty="0" smtClean="0">
                <a:solidFill>
                  <a:srgbClr val="6E6E7C"/>
                </a:solidFill>
                <a:latin typeface="Agency FB" panose="020B0503020202020204" pitchFamily="34" charset="0"/>
                <a:cs typeface="Century Gothic"/>
              </a:rPr>
              <a:t>Vialidad</a:t>
            </a:r>
            <a:endParaRPr lang="es-EC" sz="1600" dirty="0">
              <a:solidFill>
                <a:srgbClr val="6E6E7C"/>
              </a:solidFill>
              <a:latin typeface="Agency FB" panose="020B0503020202020204" pitchFamily="34" charset="0"/>
              <a:cs typeface="Century Gothic"/>
            </a:endParaRPr>
          </a:p>
        </p:txBody>
      </p:sp>
      <p:pic>
        <p:nvPicPr>
          <p:cNvPr id="144" name="Imagen 14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2743" y="4570492"/>
            <a:ext cx="511987" cy="511987"/>
          </a:xfrm>
          <a:prstGeom prst="rect">
            <a:avLst/>
          </a:prstGeom>
        </p:spPr>
      </p:pic>
      <p:sp>
        <p:nvSpPr>
          <p:cNvPr id="147" name="Título 1"/>
          <p:cNvSpPr>
            <a:spLocks noGrp="1"/>
          </p:cNvSpPr>
          <p:nvPr>
            <p:ph type="title"/>
          </p:nvPr>
        </p:nvSpPr>
        <p:spPr>
          <a:xfrm>
            <a:off x="4627746" y="320185"/>
            <a:ext cx="2696571" cy="424732"/>
          </a:xfrm>
        </p:spPr>
        <p:txBody>
          <a:bodyPr wrap="none">
            <a:spAutoFit/>
          </a:bodyPr>
          <a:lstStyle/>
          <a:p>
            <a:pPr algn="ctr"/>
            <a:r>
              <a:rPr lang="es-EC" sz="2400" dirty="0">
                <a:solidFill>
                  <a:srgbClr val="C0CF39"/>
                </a:solidFill>
                <a:latin typeface="Agency FB" panose="020B0503020202020204" pitchFamily="34" charset="0"/>
                <a:ea typeface="+mn-ea"/>
                <a:cs typeface="+mn-cs"/>
              </a:rPr>
              <a:t>Temáticas Investigadas </a:t>
            </a:r>
          </a:p>
        </p:txBody>
      </p:sp>
      <p:sp>
        <p:nvSpPr>
          <p:cNvPr id="148" name="Rectángulo 147"/>
          <p:cNvSpPr/>
          <p:nvPr/>
        </p:nvSpPr>
        <p:spPr>
          <a:xfrm>
            <a:off x="7006713" y="1026584"/>
            <a:ext cx="35458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C" sz="2400" b="1" dirty="0">
                <a:solidFill>
                  <a:srgbClr val="C0CF39"/>
                </a:solidFill>
              </a:rPr>
              <a:t>1</a:t>
            </a:r>
          </a:p>
        </p:txBody>
      </p:sp>
      <p:sp>
        <p:nvSpPr>
          <p:cNvPr id="149" name="Rectángulo 148"/>
          <p:cNvSpPr/>
          <p:nvPr/>
        </p:nvSpPr>
        <p:spPr>
          <a:xfrm>
            <a:off x="8411829" y="2463245"/>
            <a:ext cx="357790" cy="461665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/>
          <a:p>
            <a:r>
              <a:rPr lang="es-EC" sz="2400" b="1" dirty="0" smtClean="0">
                <a:solidFill>
                  <a:srgbClr val="C0CF39"/>
                </a:solidFill>
              </a:rPr>
              <a:t>2</a:t>
            </a:r>
            <a:endParaRPr lang="es-EC" sz="2400" b="1" dirty="0">
              <a:solidFill>
                <a:srgbClr val="C0CF39"/>
              </a:solidFill>
            </a:endParaRPr>
          </a:p>
        </p:txBody>
      </p:sp>
      <p:sp>
        <p:nvSpPr>
          <p:cNvPr id="150" name="Rectángulo 149"/>
          <p:cNvSpPr/>
          <p:nvPr/>
        </p:nvSpPr>
        <p:spPr>
          <a:xfrm>
            <a:off x="8439921" y="4434070"/>
            <a:ext cx="357790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s-EC" sz="2400" b="1" dirty="0">
                <a:solidFill>
                  <a:srgbClr val="C0CF39"/>
                </a:solidFill>
              </a:rPr>
              <a:t>3</a:t>
            </a:r>
          </a:p>
        </p:txBody>
      </p:sp>
      <p:sp>
        <p:nvSpPr>
          <p:cNvPr id="151" name="Rectángulo 150"/>
          <p:cNvSpPr/>
          <p:nvPr/>
        </p:nvSpPr>
        <p:spPr>
          <a:xfrm>
            <a:off x="7070018" y="5854759"/>
            <a:ext cx="35779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C" sz="2400" b="1" dirty="0">
                <a:solidFill>
                  <a:srgbClr val="C0CF39"/>
                </a:solidFill>
              </a:rPr>
              <a:t>4</a:t>
            </a:r>
          </a:p>
        </p:txBody>
      </p:sp>
      <p:sp>
        <p:nvSpPr>
          <p:cNvPr id="152" name="Rectángulo 151"/>
          <p:cNvSpPr/>
          <p:nvPr/>
        </p:nvSpPr>
        <p:spPr>
          <a:xfrm>
            <a:off x="4835873" y="5852026"/>
            <a:ext cx="35779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C" sz="2400" b="1" dirty="0">
                <a:solidFill>
                  <a:srgbClr val="C0CF39"/>
                </a:solidFill>
              </a:rPr>
              <a:t>5</a:t>
            </a:r>
          </a:p>
        </p:txBody>
      </p:sp>
      <p:sp>
        <p:nvSpPr>
          <p:cNvPr id="153" name="Rectángulo 152"/>
          <p:cNvSpPr/>
          <p:nvPr/>
        </p:nvSpPr>
        <p:spPr>
          <a:xfrm>
            <a:off x="3487335" y="4373152"/>
            <a:ext cx="35779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C" sz="2400" b="1" dirty="0">
                <a:solidFill>
                  <a:srgbClr val="C0CF39"/>
                </a:solidFill>
              </a:rPr>
              <a:t>6</a:t>
            </a:r>
          </a:p>
        </p:txBody>
      </p:sp>
      <p:sp>
        <p:nvSpPr>
          <p:cNvPr id="154" name="Rectángulo 153"/>
          <p:cNvSpPr/>
          <p:nvPr/>
        </p:nvSpPr>
        <p:spPr>
          <a:xfrm>
            <a:off x="3495069" y="2476402"/>
            <a:ext cx="35779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C" sz="2400" b="1" dirty="0">
                <a:solidFill>
                  <a:srgbClr val="C0CF39"/>
                </a:solidFill>
              </a:rPr>
              <a:t>7</a:t>
            </a:r>
          </a:p>
        </p:txBody>
      </p:sp>
      <p:sp>
        <p:nvSpPr>
          <p:cNvPr id="155" name="Rectángulo 154"/>
          <p:cNvSpPr/>
          <p:nvPr/>
        </p:nvSpPr>
        <p:spPr>
          <a:xfrm>
            <a:off x="4853628" y="1061999"/>
            <a:ext cx="35779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C" sz="2400" b="1" dirty="0">
                <a:solidFill>
                  <a:srgbClr val="C0CF39"/>
                </a:solidFill>
              </a:rPr>
              <a:t>8</a:t>
            </a:r>
          </a:p>
        </p:txBody>
      </p:sp>
      <p:sp>
        <p:nvSpPr>
          <p:cNvPr id="85" name="Google Shape;70;p7"/>
          <p:cNvSpPr/>
          <p:nvPr/>
        </p:nvSpPr>
        <p:spPr>
          <a:xfrm>
            <a:off x="5759532" y="3295726"/>
            <a:ext cx="760021" cy="830208"/>
          </a:xfrm>
          <a:custGeom>
            <a:avLst/>
            <a:gdLst/>
            <a:ahLst/>
            <a:cxnLst/>
            <a:rect l="l" t="t" r="r" b="b"/>
            <a:pathLst>
              <a:path w="4456" h="5928" extrusionOk="0">
                <a:moveTo>
                  <a:pt x="2666" y="0"/>
                </a:moveTo>
                <a:lnTo>
                  <a:pt x="2554" y="37"/>
                </a:lnTo>
                <a:lnTo>
                  <a:pt x="2461" y="93"/>
                </a:lnTo>
                <a:lnTo>
                  <a:pt x="2386" y="149"/>
                </a:lnTo>
                <a:lnTo>
                  <a:pt x="2312" y="242"/>
                </a:lnTo>
                <a:lnTo>
                  <a:pt x="2256" y="336"/>
                </a:lnTo>
                <a:lnTo>
                  <a:pt x="2237" y="429"/>
                </a:lnTo>
                <a:lnTo>
                  <a:pt x="2218" y="541"/>
                </a:lnTo>
                <a:lnTo>
                  <a:pt x="2237" y="653"/>
                </a:lnTo>
                <a:lnTo>
                  <a:pt x="2256" y="764"/>
                </a:lnTo>
                <a:lnTo>
                  <a:pt x="2312" y="858"/>
                </a:lnTo>
                <a:lnTo>
                  <a:pt x="2386" y="951"/>
                </a:lnTo>
                <a:lnTo>
                  <a:pt x="2461" y="1007"/>
                </a:lnTo>
                <a:lnTo>
                  <a:pt x="2554" y="1063"/>
                </a:lnTo>
                <a:lnTo>
                  <a:pt x="2666" y="1100"/>
                </a:lnTo>
                <a:lnTo>
                  <a:pt x="2889" y="1100"/>
                </a:lnTo>
                <a:lnTo>
                  <a:pt x="3001" y="1063"/>
                </a:lnTo>
                <a:lnTo>
                  <a:pt x="3094" y="1007"/>
                </a:lnTo>
                <a:lnTo>
                  <a:pt x="3169" y="951"/>
                </a:lnTo>
                <a:lnTo>
                  <a:pt x="3244" y="858"/>
                </a:lnTo>
                <a:lnTo>
                  <a:pt x="3299" y="764"/>
                </a:lnTo>
                <a:lnTo>
                  <a:pt x="3318" y="653"/>
                </a:lnTo>
                <a:lnTo>
                  <a:pt x="3337" y="541"/>
                </a:lnTo>
                <a:lnTo>
                  <a:pt x="3318" y="429"/>
                </a:lnTo>
                <a:lnTo>
                  <a:pt x="3299" y="336"/>
                </a:lnTo>
                <a:lnTo>
                  <a:pt x="3244" y="242"/>
                </a:lnTo>
                <a:lnTo>
                  <a:pt x="3169" y="149"/>
                </a:lnTo>
                <a:lnTo>
                  <a:pt x="3094" y="93"/>
                </a:lnTo>
                <a:lnTo>
                  <a:pt x="3001" y="37"/>
                </a:lnTo>
                <a:lnTo>
                  <a:pt x="2889" y="0"/>
                </a:lnTo>
                <a:close/>
                <a:moveTo>
                  <a:pt x="1249" y="1100"/>
                </a:moveTo>
                <a:lnTo>
                  <a:pt x="1063" y="1119"/>
                </a:lnTo>
                <a:lnTo>
                  <a:pt x="895" y="1156"/>
                </a:lnTo>
                <a:lnTo>
                  <a:pt x="727" y="1230"/>
                </a:lnTo>
                <a:lnTo>
                  <a:pt x="578" y="1342"/>
                </a:lnTo>
                <a:lnTo>
                  <a:pt x="448" y="1473"/>
                </a:lnTo>
                <a:lnTo>
                  <a:pt x="354" y="1622"/>
                </a:lnTo>
                <a:lnTo>
                  <a:pt x="298" y="1790"/>
                </a:lnTo>
                <a:lnTo>
                  <a:pt x="0" y="2927"/>
                </a:lnTo>
                <a:lnTo>
                  <a:pt x="0" y="3001"/>
                </a:lnTo>
                <a:lnTo>
                  <a:pt x="19" y="3076"/>
                </a:lnTo>
                <a:lnTo>
                  <a:pt x="75" y="3113"/>
                </a:lnTo>
                <a:lnTo>
                  <a:pt x="131" y="3150"/>
                </a:lnTo>
                <a:lnTo>
                  <a:pt x="876" y="3337"/>
                </a:lnTo>
                <a:lnTo>
                  <a:pt x="951" y="3337"/>
                </a:lnTo>
                <a:lnTo>
                  <a:pt x="1025" y="3299"/>
                </a:lnTo>
                <a:lnTo>
                  <a:pt x="1081" y="3262"/>
                </a:lnTo>
                <a:lnTo>
                  <a:pt x="1100" y="3188"/>
                </a:lnTo>
                <a:lnTo>
                  <a:pt x="1585" y="1342"/>
                </a:lnTo>
                <a:lnTo>
                  <a:pt x="1585" y="1286"/>
                </a:lnTo>
                <a:lnTo>
                  <a:pt x="1566" y="1212"/>
                </a:lnTo>
                <a:lnTo>
                  <a:pt x="1510" y="1156"/>
                </a:lnTo>
                <a:lnTo>
                  <a:pt x="1435" y="1137"/>
                </a:lnTo>
                <a:lnTo>
                  <a:pt x="1249" y="1100"/>
                </a:lnTo>
                <a:close/>
                <a:moveTo>
                  <a:pt x="1342" y="3859"/>
                </a:moveTo>
                <a:lnTo>
                  <a:pt x="932" y="5462"/>
                </a:lnTo>
                <a:lnTo>
                  <a:pt x="914" y="5536"/>
                </a:lnTo>
                <a:lnTo>
                  <a:pt x="932" y="5611"/>
                </a:lnTo>
                <a:lnTo>
                  <a:pt x="951" y="5685"/>
                </a:lnTo>
                <a:lnTo>
                  <a:pt x="969" y="5760"/>
                </a:lnTo>
                <a:lnTo>
                  <a:pt x="1025" y="5816"/>
                </a:lnTo>
                <a:lnTo>
                  <a:pt x="1063" y="5853"/>
                </a:lnTo>
                <a:lnTo>
                  <a:pt x="1137" y="5890"/>
                </a:lnTo>
                <a:lnTo>
                  <a:pt x="1212" y="5928"/>
                </a:lnTo>
                <a:lnTo>
                  <a:pt x="1286" y="5928"/>
                </a:lnTo>
                <a:lnTo>
                  <a:pt x="1417" y="5909"/>
                </a:lnTo>
                <a:lnTo>
                  <a:pt x="1529" y="5853"/>
                </a:lnTo>
                <a:lnTo>
                  <a:pt x="1603" y="5760"/>
                </a:lnTo>
                <a:lnTo>
                  <a:pt x="1659" y="5648"/>
                </a:lnTo>
                <a:lnTo>
                  <a:pt x="1939" y="4474"/>
                </a:lnTo>
                <a:lnTo>
                  <a:pt x="1342" y="3859"/>
                </a:lnTo>
                <a:close/>
                <a:moveTo>
                  <a:pt x="2349" y="1473"/>
                </a:moveTo>
                <a:lnTo>
                  <a:pt x="2237" y="1510"/>
                </a:lnTo>
                <a:lnTo>
                  <a:pt x="2144" y="1547"/>
                </a:lnTo>
                <a:lnTo>
                  <a:pt x="2051" y="1622"/>
                </a:lnTo>
                <a:lnTo>
                  <a:pt x="1957" y="1696"/>
                </a:lnTo>
                <a:lnTo>
                  <a:pt x="1901" y="1771"/>
                </a:lnTo>
                <a:lnTo>
                  <a:pt x="1846" y="1883"/>
                </a:lnTo>
                <a:lnTo>
                  <a:pt x="1808" y="1995"/>
                </a:lnTo>
                <a:lnTo>
                  <a:pt x="1491" y="3243"/>
                </a:lnTo>
                <a:lnTo>
                  <a:pt x="1473" y="3337"/>
                </a:lnTo>
                <a:lnTo>
                  <a:pt x="1491" y="3430"/>
                </a:lnTo>
                <a:lnTo>
                  <a:pt x="1529" y="3523"/>
                </a:lnTo>
                <a:lnTo>
                  <a:pt x="1585" y="3598"/>
                </a:lnTo>
                <a:lnTo>
                  <a:pt x="2591" y="4604"/>
                </a:lnTo>
                <a:lnTo>
                  <a:pt x="2591" y="5555"/>
                </a:lnTo>
                <a:lnTo>
                  <a:pt x="2591" y="5611"/>
                </a:lnTo>
                <a:lnTo>
                  <a:pt x="2610" y="5685"/>
                </a:lnTo>
                <a:lnTo>
                  <a:pt x="2647" y="5741"/>
                </a:lnTo>
                <a:lnTo>
                  <a:pt x="2684" y="5797"/>
                </a:lnTo>
                <a:lnTo>
                  <a:pt x="2740" y="5853"/>
                </a:lnTo>
                <a:lnTo>
                  <a:pt x="2796" y="5890"/>
                </a:lnTo>
                <a:lnTo>
                  <a:pt x="2871" y="5909"/>
                </a:lnTo>
                <a:lnTo>
                  <a:pt x="2927" y="5928"/>
                </a:lnTo>
                <a:lnTo>
                  <a:pt x="3020" y="5928"/>
                </a:lnTo>
                <a:lnTo>
                  <a:pt x="3094" y="5909"/>
                </a:lnTo>
                <a:lnTo>
                  <a:pt x="3150" y="5872"/>
                </a:lnTo>
                <a:lnTo>
                  <a:pt x="3225" y="5834"/>
                </a:lnTo>
                <a:lnTo>
                  <a:pt x="3262" y="5778"/>
                </a:lnTo>
                <a:lnTo>
                  <a:pt x="3299" y="5704"/>
                </a:lnTo>
                <a:lnTo>
                  <a:pt x="3318" y="5629"/>
                </a:lnTo>
                <a:lnTo>
                  <a:pt x="3337" y="5555"/>
                </a:lnTo>
                <a:lnTo>
                  <a:pt x="3337" y="4604"/>
                </a:lnTo>
                <a:lnTo>
                  <a:pt x="3318" y="4455"/>
                </a:lnTo>
                <a:lnTo>
                  <a:pt x="3281" y="4306"/>
                </a:lnTo>
                <a:lnTo>
                  <a:pt x="3206" y="4175"/>
                </a:lnTo>
                <a:lnTo>
                  <a:pt x="3113" y="4064"/>
                </a:lnTo>
                <a:lnTo>
                  <a:pt x="2572" y="3523"/>
                </a:lnTo>
                <a:lnTo>
                  <a:pt x="2572" y="3504"/>
                </a:lnTo>
                <a:lnTo>
                  <a:pt x="2815" y="2591"/>
                </a:lnTo>
                <a:lnTo>
                  <a:pt x="3076" y="2852"/>
                </a:lnTo>
                <a:lnTo>
                  <a:pt x="3132" y="2889"/>
                </a:lnTo>
                <a:lnTo>
                  <a:pt x="3188" y="2927"/>
                </a:lnTo>
                <a:lnTo>
                  <a:pt x="3262" y="2945"/>
                </a:lnTo>
                <a:lnTo>
                  <a:pt x="3337" y="2964"/>
                </a:lnTo>
                <a:lnTo>
                  <a:pt x="3896" y="2964"/>
                </a:lnTo>
                <a:lnTo>
                  <a:pt x="3896" y="5741"/>
                </a:lnTo>
                <a:lnTo>
                  <a:pt x="3915" y="5816"/>
                </a:lnTo>
                <a:lnTo>
                  <a:pt x="3952" y="5872"/>
                </a:lnTo>
                <a:lnTo>
                  <a:pt x="4008" y="5909"/>
                </a:lnTo>
                <a:lnTo>
                  <a:pt x="4082" y="5928"/>
                </a:lnTo>
                <a:lnTo>
                  <a:pt x="4269" y="5928"/>
                </a:lnTo>
                <a:lnTo>
                  <a:pt x="4343" y="5909"/>
                </a:lnTo>
                <a:lnTo>
                  <a:pt x="4399" y="5872"/>
                </a:lnTo>
                <a:lnTo>
                  <a:pt x="4436" y="5816"/>
                </a:lnTo>
                <a:lnTo>
                  <a:pt x="4455" y="5741"/>
                </a:lnTo>
                <a:lnTo>
                  <a:pt x="4455" y="2032"/>
                </a:lnTo>
                <a:lnTo>
                  <a:pt x="4436" y="1957"/>
                </a:lnTo>
                <a:lnTo>
                  <a:pt x="4399" y="1901"/>
                </a:lnTo>
                <a:lnTo>
                  <a:pt x="4343" y="1864"/>
                </a:lnTo>
                <a:lnTo>
                  <a:pt x="4269" y="1845"/>
                </a:lnTo>
                <a:lnTo>
                  <a:pt x="4082" y="1845"/>
                </a:lnTo>
                <a:lnTo>
                  <a:pt x="4008" y="1864"/>
                </a:lnTo>
                <a:lnTo>
                  <a:pt x="3952" y="1901"/>
                </a:lnTo>
                <a:lnTo>
                  <a:pt x="3915" y="1957"/>
                </a:lnTo>
                <a:lnTo>
                  <a:pt x="3896" y="2032"/>
                </a:lnTo>
                <a:lnTo>
                  <a:pt x="3896" y="2218"/>
                </a:lnTo>
                <a:lnTo>
                  <a:pt x="3486" y="2218"/>
                </a:lnTo>
                <a:lnTo>
                  <a:pt x="2945" y="1678"/>
                </a:lnTo>
                <a:lnTo>
                  <a:pt x="2833" y="1585"/>
                </a:lnTo>
                <a:lnTo>
                  <a:pt x="2722" y="1529"/>
                </a:lnTo>
                <a:lnTo>
                  <a:pt x="2591" y="1491"/>
                </a:lnTo>
                <a:lnTo>
                  <a:pt x="2461" y="1473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73372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2000">
        <p:fade/>
      </p:transition>
    </mc:Choice>
    <mc:Fallback xmlns="">
      <p:transition spd="med" advClick="0" advTm="2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Forma libre 21"/>
          <p:cNvSpPr/>
          <p:nvPr/>
        </p:nvSpPr>
        <p:spPr>
          <a:xfrm>
            <a:off x="4959220" y="2079610"/>
            <a:ext cx="1188145" cy="1047841"/>
          </a:xfrm>
          <a:custGeom>
            <a:avLst/>
            <a:gdLst>
              <a:gd name="connsiteX0" fmla="*/ 1179515 w 1188145"/>
              <a:gd name="connsiteY0" fmla="*/ 0 h 1047841"/>
              <a:gd name="connsiteX1" fmla="*/ 1188145 w 1188145"/>
              <a:gd name="connsiteY1" fmla="*/ 436 h 1047841"/>
              <a:gd name="connsiteX2" fmla="*/ 1172378 w 1188145"/>
              <a:gd name="connsiteY2" fmla="*/ 810361 h 1047841"/>
              <a:gd name="connsiteX3" fmla="*/ 1096697 w 1188145"/>
              <a:gd name="connsiteY3" fmla="*/ 814182 h 1047841"/>
              <a:gd name="connsiteX4" fmla="*/ 606758 w 1188145"/>
              <a:gd name="connsiteY4" fmla="*/ 1047243 h 1047841"/>
              <a:gd name="connsiteX5" fmla="*/ 606265 w 1188145"/>
              <a:gd name="connsiteY5" fmla="*/ 1047841 h 1047841"/>
              <a:gd name="connsiteX6" fmla="*/ 0 w 1188145"/>
              <a:gd name="connsiteY6" fmla="*/ 511899 h 1047841"/>
              <a:gd name="connsiteX7" fmla="*/ 34002 w 1188145"/>
              <a:gd name="connsiteY7" fmla="*/ 474487 h 1047841"/>
              <a:gd name="connsiteX8" fmla="*/ 1179515 w 1188145"/>
              <a:gd name="connsiteY8" fmla="*/ 0 h 10478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88145" h="1047841">
                <a:moveTo>
                  <a:pt x="1179515" y="0"/>
                </a:moveTo>
                <a:lnTo>
                  <a:pt x="1188145" y="436"/>
                </a:lnTo>
                <a:lnTo>
                  <a:pt x="1172378" y="810361"/>
                </a:lnTo>
                <a:lnTo>
                  <a:pt x="1096697" y="814182"/>
                </a:lnTo>
                <a:cubicBezTo>
                  <a:pt x="906088" y="833539"/>
                  <a:pt x="735017" y="918985"/>
                  <a:pt x="606758" y="1047243"/>
                </a:cubicBezTo>
                <a:lnTo>
                  <a:pt x="606265" y="1047841"/>
                </a:lnTo>
                <a:lnTo>
                  <a:pt x="0" y="511899"/>
                </a:lnTo>
                <a:lnTo>
                  <a:pt x="34002" y="474487"/>
                </a:lnTo>
                <a:cubicBezTo>
                  <a:pt x="327165" y="181325"/>
                  <a:pt x="732165" y="0"/>
                  <a:pt x="1179515" y="0"/>
                </a:cubicBezTo>
                <a:close/>
              </a:path>
            </a:pathLst>
          </a:custGeom>
          <a:solidFill>
            <a:schemeClr val="tx1">
              <a:alpha val="40000"/>
            </a:schemeClr>
          </a:solidFill>
        </p:spPr>
        <p:txBody>
          <a:bodyPr wrap="square" lIns="0" tIns="0" rIns="0" bIns="0" rtlCol="0" anchor="ctr">
            <a:noAutofit/>
          </a:bodyPr>
          <a:lstStyle/>
          <a:p>
            <a:pPr algn="l"/>
            <a:endParaRPr lang="es-EC" dirty="0"/>
          </a:p>
        </p:txBody>
      </p:sp>
      <p:sp>
        <p:nvSpPr>
          <p:cNvPr id="21" name="Forma libre 20"/>
          <p:cNvSpPr/>
          <p:nvPr/>
        </p:nvSpPr>
        <p:spPr>
          <a:xfrm>
            <a:off x="6163741" y="2080873"/>
            <a:ext cx="1169487" cy="1063763"/>
          </a:xfrm>
          <a:custGeom>
            <a:avLst/>
            <a:gdLst>
              <a:gd name="connsiteX0" fmla="*/ 0 w 1169487"/>
              <a:gd name="connsiteY0" fmla="*/ 0 h 1063763"/>
              <a:gd name="connsiteX1" fmla="*/ 140630 w 1169487"/>
              <a:gd name="connsiteY1" fmla="*/ 7101 h 1063763"/>
              <a:gd name="connsiteX2" fmla="*/ 1120507 w 1169487"/>
              <a:gd name="connsiteY2" fmla="*/ 473224 h 1063763"/>
              <a:gd name="connsiteX3" fmla="*/ 1169487 w 1169487"/>
              <a:gd name="connsiteY3" fmla="*/ 527116 h 1063763"/>
              <a:gd name="connsiteX4" fmla="*/ 562423 w 1169487"/>
              <a:gd name="connsiteY4" fmla="*/ 1063763 h 1063763"/>
              <a:gd name="connsiteX5" fmla="*/ 547751 w 1169487"/>
              <a:gd name="connsiteY5" fmla="*/ 1045980 h 1063763"/>
              <a:gd name="connsiteX6" fmla="*/ 57812 w 1169487"/>
              <a:gd name="connsiteY6" fmla="*/ 812919 h 1063763"/>
              <a:gd name="connsiteX7" fmla="*/ 15784 w 1169487"/>
              <a:gd name="connsiteY7" fmla="*/ 810797 h 1063763"/>
              <a:gd name="connsiteX8" fmla="*/ 0 w 1169487"/>
              <a:gd name="connsiteY8" fmla="*/ 0 h 1063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69487" h="1063763">
                <a:moveTo>
                  <a:pt x="0" y="0"/>
                </a:moveTo>
                <a:lnTo>
                  <a:pt x="140630" y="7101"/>
                </a:lnTo>
                <a:cubicBezTo>
                  <a:pt x="521847" y="45816"/>
                  <a:pt x="863990" y="216707"/>
                  <a:pt x="1120507" y="473224"/>
                </a:cubicBezTo>
                <a:lnTo>
                  <a:pt x="1169487" y="527116"/>
                </a:lnTo>
                <a:lnTo>
                  <a:pt x="562423" y="1063763"/>
                </a:lnTo>
                <a:lnTo>
                  <a:pt x="547751" y="1045980"/>
                </a:lnTo>
                <a:cubicBezTo>
                  <a:pt x="419492" y="917722"/>
                  <a:pt x="248421" y="832276"/>
                  <a:pt x="57812" y="812919"/>
                </a:cubicBezTo>
                <a:lnTo>
                  <a:pt x="15784" y="810797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lumMod val="75000"/>
            </a:schemeClr>
          </a:solidFill>
        </p:spPr>
        <p:txBody>
          <a:bodyPr wrap="square" lIns="0" tIns="0" rIns="0" bIns="0" rtlCol="0" anchor="ctr">
            <a:noAutofit/>
          </a:bodyPr>
          <a:lstStyle/>
          <a:p>
            <a:pPr algn="l"/>
            <a:endParaRPr lang="es-EC" dirty="0"/>
          </a:p>
        </p:txBody>
      </p:sp>
      <p:sp>
        <p:nvSpPr>
          <p:cNvPr id="18" name="Forma libre 17"/>
          <p:cNvSpPr/>
          <p:nvPr/>
        </p:nvSpPr>
        <p:spPr>
          <a:xfrm>
            <a:off x="4519222" y="2604777"/>
            <a:ext cx="1016491" cy="1085191"/>
          </a:xfrm>
          <a:custGeom>
            <a:avLst/>
            <a:gdLst>
              <a:gd name="connsiteX0" fmla="*/ 427939 w 1016491"/>
              <a:gd name="connsiteY0" fmla="*/ 0 h 1085191"/>
              <a:gd name="connsiteX1" fmla="*/ 1016491 w 1016491"/>
              <a:gd name="connsiteY1" fmla="*/ 558758 h 1085191"/>
              <a:gd name="connsiteX2" fmla="*/ 947848 w 1016491"/>
              <a:gd name="connsiteY2" fmla="*/ 641954 h 1085191"/>
              <a:gd name="connsiteX3" fmla="*/ 813695 w 1016491"/>
              <a:gd name="connsiteY3" fmla="*/ 1012015 h 1085191"/>
              <a:gd name="connsiteX4" fmla="*/ 810669 w 1016491"/>
              <a:gd name="connsiteY4" fmla="*/ 1071946 h 1085191"/>
              <a:gd name="connsiteX5" fmla="*/ 0 w 1016491"/>
              <a:gd name="connsiteY5" fmla="*/ 1085191 h 1085191"/>
              <a:gd name="connsiteX6" fmla="*/ 7877 w 1016491"/>
              <a:gd name="connsiteY6" fmla="*/ 929197 h 1085191"/>
              <a:gd name="connsiteX7" fmla="*/ 369442 w 1016491"/>
              <a:gd name="connsiteY7" fmla="*/ 64363 h 1085191"/>
              <a:gd name="connsiteX8" fmla="*/ 427939 w 1016491"/>
              <a:gd name="connsiteY8" fmla="*/ 0 h 1085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16491" h="1085191">
                <a:moveTo>
                  <a:pt x="427939" y="0"/>
                </a:moveTo>
                <a:lnTo>
                  <a:pt x="1016491" y="558758"/>
                </a:lnTo>
                <a:lnTo>
                  <a:pt x="947848" y="641954"/>
                </a:lnTo>
                <a:cubicBezTo>
                  <a:pt x="875067" y="749685"/>
                  <a:pt x="827522" y="875866"/>
                  <a:pt x="813695" y="1012015"/>
                </a:cubicBezTo>
                <a:lnTo>
                  <a:pt x="810669" y="1071946"/>
                </a:lnTo>
                <a:lnTo>
                  <a:pt x="0" y="1085191"/>
                </a:lnTo>
                <a:lnTo>
                  <a:pt x="7877" y="929197"/>
                </a:lnTo>
                <a:cubicBezTo>
                  <a:pt x="41061" y="602440"/>
                  <a:pt x="171355" y="304390"/>
                  <a:pt x="369442" y="64363"/>
                </a:cubicBezTo>
                <a:lnTo>
                  <a:pt x="427939" y="0"/>
                </a:lnTo>
                <a:close/>
              </a:path>
            </a:pathLst>
          </a:custGeom>
          <a:solidFill>
            <a:schemeClr val="tx1">
              <a:alpha val="40000"/>
            </a:schemeClr>
          </a:solidFill>
        </p:spPr>
        <p:txBody>
          <a:bodyPr wrap="square" lIns="0" tIns="0" rIns="0" bIns="0" rtlCol="0" anchor="ctr">
            <a:noAutofit/>
          </a:bodyPr>
          <a:lstStyle/>
          <a:p>
            <a:pPr algn="l"/>
            <a:endParaRPr lang="es-EC" dirty="0"/>
          </a:p>
        </p:txBody>
      </p:sp>
      <p:sp>
        <p:nvSpPr>
          <p:cNvPr id="17" name="Forma libre 16"/>
          <p:cNvSpPr/>
          <p:nvPr/>
        </p:nvSpPr>
        <p:spPr>
          <a:xfrm>
            <a:off x="6756525" y="2621910"/>
            <a:ext cx="1001696" cy="1067509"/>
          </a:xfrm>
          <a:custGeom>
            <a:avLst/>
            <a:gdLst>
              <a:gd name="connsiteX0" fmla="*/ 589356 w 1001696"/>
              <a:gd name="connsiteY0" fmla="*/ 0 h 1067509"/>
              <a:gd name="connsiteX1" fmla="*/ 632281 w 1001696"/>
              <a:gd name="connsiteY1" fmla="*/ 47230 h 1067509"/>
              <a:gd name="connsiteX2" fmla="*/ 993846 w 1001696"/>
              <a:gd name="connsiteY2" fmla="*/ 912064 h 1067509"/>
              <a:gd name="connsiteX3" fmla="*/ 1001696 w 1001696"/>
              <a:gd name="connsiteY3" fmla="*/ 1067509 h 1067509"/>
              <a:gd name="connsiteX4" fmla="*/ 191027 w 1001696"/>
              <a:gd name="connsiteY4" fmla="*/ 1054264 h 1067509"/>
              <a:gd name="connsiteX5" fmla="*/ 188028 w 1001696"/>
              <a:gd name="connsiteY5" fmla="*/ 994882 h 1067509"/>
              <a:gd name="connsiteX6" fmla="*/ 53875 w 1001696"/>
              <a:gd name="connsiteY6" fmla="*/ 624821 h 1067509"/>
              <a:gd name="connsiteX7" fmla="*/ 0 w 1001696"/>
              <a:gd name="connsiteY7" fmla="*/ 559523 h 1067509"/>
              <a:gd name="connsiteX8" fmla="*/ 589356 w 1001696"/>
              <a:gd name="connsiteY8" fmla="*/ 0 h 10675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01696" h="1067509">
                <a:moveTo>
                  <a:pt x="589356" y="0"/>
                </a:moveTo>
                <a:lnTo>
                  <a:pt x="632281" y="47230"/>
                </a:lnTo>
                <a:cubicBezTo>
                  <a:pt x="830369" y="287257"/>
                  <a:pt x="960662" y="585307"/>
                  <a:pt x="993846" y="912064"/>
                </a:cubicBezTo>
                <a:lnTo>
                  <a:pt x="1001696" y="1067509"/>
                </a:lnTo>
                <a:lnTo>
                  <a:pt x="191027" y="1054264"/>
                </a:lnTo>
                <a:lnTo>
                  <a:pt x="188028" y="994882"/>
                </a:lnTo>
                <a:cubicBezTo>
                  <a:pt x="174202" y="858733"/>
                  <a:pt x="126656" y="732552"/>
                  <a:pt x="53875" y="624821"/>
                </a:cubicBezTo>
                <a:lnTo>
                  <a:pt x="0" y="559523"/>
                </a:lnTo>
                <a:lnTo>
                  <a:pt x="589356" y="0"/>
                </a:lnTo>
                <a:close/>
              </a:path>
            </a:pathLst>
          </a:custGeom>
          <a:solidFill>
            <a:schemeClr val="tx1">
              <a:alpha val="40000"/>
            </a:schemeClr>
          </a:solidFill>
        </p:spPr>
        <p:txBody>
          <a:bodyPr wrap="square" lIns="0" tIns="0" rIns="0" bIns="0" rtlCol="0" anchor="ctr">
            <a:noAutofit/>
          </a:bodyPr>
          <a:lstStyle/>
          <a:p>
            <a:pPr algn="l"/>
            <a:endParaRPr lang="es-EC" dirty="0"/>
          </a:p>
        </p:txBody>
      </p:sp>
      <p:sp>
        <p:nvSpPr>
          <p:cNvPr id="13" name="Forma libre 12"/>
          <p:cNvSpPr/>
          <p:nvPr/>
        </p:nvSpPr>
        <p:spPr>
          <a:xfrm>
            <a:off x="4519222" y="3709254"/>
            <a:ext cx="1016491" cy="1085190"/>
          </a:xfrm>
          <a:custGeom>
            <a:avLst/>
            <a:gdLst>
              <a:gd name="connsiteX0" fmla="*/ 0 w 1016491"/>
              <a:gd name="connsiteY0" fmla="*/ 0 h 1085190"/>
              <a:gd name="connsiteX1" fmla="*/ 810669 w 1016491"/>
              <a:gd name="connsiteY1" fmla="*/ 13244 h 1085190"/>
              <a:gd name="connsiteX2" fmla="*/ 813695 w 1016491"/>
              <a:gd name="connsiteY2" fmla="*/ 73174 h 1085190"/>
              <a:gd name="connsiteX3" fmla="*/ 947848 w 1016491"/>
              <a:gd name="connsiteY3" fmla="*/ 443235 h 1085190"/>
              <a:gd name="connsiteX4" fmla="*/ 1016491 w 1016491"/>
              <a:gd name="connsiteY4" fmla="*/ 526431 h 1085190"/>
              <a:gd name="connsiteX5" fmla="*/ 427940 w 1016491"/>
              <a:gd name="connsiteY5" fmla="*/ 1085190 h 1085190"/>
              <a:gd name="connsiteX6" fmla="*/ 369442 w 1016491"/>
              <a:gd name="connsiteY6" fmla="*/ 1020826 h 1085190"/>
              <a:gd name="connsiteX7" fmla="*/ 7877 w 1016491"/>
              <a:gd name="connsiteY7" fmla="*/ 155992 h 1085190"/>
              <a:gd name="connsiteX8" fmla="*/ 0 w 1016491"/>
              <a:gd name="connsiteY8" fmla="*/ 0 h 10851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16491" h="1085190">
                <a:moveTo>
                  <a:pt x="0" y="0"/>
                </a:moveTo>
                <a:lnTo>
                  <a:pt x="810669" y="13244"/>
                </a:lnTo>
                <a:lnTo>
                  <a:pt x="813695" y="73174"/>
                </a:lnTo>
                <a:cubicBezTo>
                  <a:pt x="827522" y="209323"/>
                  <a:pt x="875067" y="335504"/>
                  <a:pt x="947848" y="443235"/>
                </a:cubicBezTo>
                <a:lnTo>
                  <a:pt x="1016491" y="526431"/>
                </a:lnTo>
                <a:lnTo>
                  <a:pt x="427940" y="1085190"/>
                </a:lnTo>
                <a:lnTo>
                  <a:pt x="369442" y="1020826"/>
                </a:lnTo>
                <a:cubicBezTo>
                  <a:pt x="171355" y="780800"/>
                  <a:pt x="41061" y="482750"/>
                  <a:pt x="7877" y="155992"/>
                </a:cubicBez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40000"/>
            </a:schemeClr>
          </a:solidFill>
        </p:spPr>
        <p:txBody>
          <a:bodyPr wrap="square" lIns="0" tIns="0" rIns="0" bIns="0" rtlCol="0" anchor="ctr">
            <a:noAutofit/>
          </a:bodyPr>
          <a:lstStyle/>
          <a:p>
            <a:pPr algn="l"/>
            <a:endParaRPr lang="es-EC" dirty="0"/>
          </a:p>
        </p:txBody>
      </p:sp>
      <p:sp>
        <p:nvSpPr>
          <p:cNvPr id="12" name="Forma libre 11"/>
          <p:cNvSpPr/>
          <p:nvPr/>
        </p:nvSpPr>
        <p:spPr>
          <a:xfrm>
            <a:off x="6756524" y="3709803"/>
            <a:ext cx="1001697" cy="1067507"/>
          </a:xfrm>
          <a:custGeom>
            <a:avLst/>
            <a:gdLst>
              <a:gd name="connsiteX0" fmla="*/ 1001697 w 1001697"/>
              <a:gd name="connsiteY0" fmla="*/ 0 h 1067507"/>
              <a:gd name="connsiteX1" fmla="*/ 993847 w 1001697"/>
              <a:gd name="connsiteY1" fmla="*/ 155443 h 1067507"/>
              <a:gd name="connsiteX2" fmla="*/ 632282 w 1001697"/>
              <a:gd name="connsiteY2" fmla="*/ 1020277 h 1067507"/>
              <a:gd name="connsiteX3" fmla="*/ 589357 w 1001697"/>
              <a:gd name="connsiteY3" fmla="*/ 1067507 h 1067507"/>
              <a:gd name="connsiteX4" fmla="*/ 0 w 1001697"/>
              <a:gd name="connsiteY4" fmla="*/ 507985 h 1067507"/>
              <a:gd name="connsiteX5" fmla="*/ 53876 w 1001697"/>
              <a:gd name="connsiteY5" fmla="*/ 442686 h 1067507"/>
              <a:gd name="connsiteX6" fmla="*/ 188029 w 1001697"/>
              <a:gd name="connsiteY6" fmla="*/ 72625 h 1067507"/>
              <a:gd name="connsiteX7" fmla="*/ 191028 w 1001697"/>
              <a:gd name="connsiteY7" fmla="*/ 13245 h 1067507"/>
              <a:gd name="connsiteX8" fmla="*/ 1001697 w 1001697"/>
              <a:gd name="connsiteY8" fmla="*/ 0 h 1067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01697" h="1067507">
                <a:moveTo>
                  <a:pt x="1001697" y="0"/>
                </a:moveTo>
                <a:lnTo>
                  <a:pt x="993847" y="155443"/>
                </a:lnTo>
                <a:cubicBezTo>
                  <a:pt x="960663" y="482201"/>
                  <a:pt x="830370" y="780251"/>
                  <a:pt x="632282" y="1020277"/>
                </a:cubicBezTo>
                <a:lnTo>
                  <a:pt x="589357" y="1067507"/>
                </a:lnTo>
                <a:lnTo>
                  <a:pt x="0" y="507985"/>
                </a:lnTo>
                <a:lnTo>
                  <a:pt x="53876" y="442686"/>
                </a:lnTo>
                <a:cubicBezTo>
                  <a:pt x="126657" y="334955"/>
                  <a:pt x="174203" y="208774"/>
                  <a:pt x="188029" y="72625"/>
                </a:cubicBezTo>
                <a:lnTo>
                  <a:pt x="191028" y="13245"/>
                </a:lnTo>
                <a:lnTo>
                  <a:pt x="1001697" y="0"/>
                </a:lnTo>
                <a:close/>
              </a:path>
            </a:pathLst>
          </a:custGeom>
          <a:solidFill>
            <a:schemeClr val="tx1">
              <a:alpha val="40000"/>
            </a:schemeClr>
          </a:solidFill>
        </p:spPr>
        <p:txBody>
          <a:bodyPr wrap="square" lIns="0" tIns="0" rIns="0" bIns="0" rtlCol="0" anchor="ctr">
            <a:noAutofit/>
          </a:bodyPr>
          <a:lstStyle/>
          <a:p>
            <a:pPr algn="l"/>
            <a:endParaRPr lang="es-EC" dirty="0"/>
          </a:p>
        </p:txBody>
      </p:sp>
      <p:sp>
        <p:nvSpPr>
          <p:cNvPr id="11" name="Forma libre 10"/>
          <p:cNvSpPr/>
          <p:nvPr/>
        </p:nvSpPr>
        <p:spPr>
          <a:xfrm>
            <a:off x="6163741" y="4254585"/>
            <a:ext cx="1169487" cy="1063763"/>
          </a:xfrm>
          <a:custGeom>
            <a:avLst/>
            <a:gdLst>
              <a:gd name="connsiteX0" fmla="*/ 562423 w 1169487"/>
              <a:gd name="connsiteY0" fmla="*/ 0 h 1063763"/>
              <a:gd name="connsiteX1" fmla="*/ 1169487 w 1169487"/>
              <a:gd name="connsiteY1" fmla="*/ 536647 h 1063763"/>
              <a:gd name="connsiteX2" fmla="*/ 1120507 w 1169487"/>
              <a:gd name="connsiteY2" fmla="*/ 590538 h 1063763"/>
              <a:gd name="connsiteX3" fmla="*/ 140630 w 1169487"/>
              <a:gd name="connsiteY3" fmla="*/ 1056661 h 1063763"/>
              <a:gd name="connsiteX4" fmla="*/ 0 w 1169487"/>
              <a:gd name="connsiteY4" fmla="*/ 1063763 h 1063763"/>
              <a:gd name="connsiteX5" fmla="*/ 15784 w 1169487"/>
              <a:gd name="connsiteY5" fmla="*/ 252966 h 1063763"/>
              <a:gd name="connsiteX6" fmla="*/ 57812 w 1169487"/>
              <a:gd name="connsiteY6" fmla="*/ 250843 h 1063763"/>
              <a:gd name="connsiteX7" fmla="*/ 547751 w 1169487"/>
              <a:gd name="connsiteY7" fmla="*/ 17782 h 1063763"/>
              <a:gd name="connsiteX8" fmla="*/ 562423 w 1169487"/>
              <a:gd name="connsiteY8" fmla="*/ 0 h 1063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69487" h="1063763">
                <a:moveTo>
                  <a:pt x="562423" y="0"/>
                </a:moveTo>
                <a:lnTo>
                  <a:pt x="1169487" y="536647"/>
                </a:lnTo>
                <a:lnTo>
                  <a:pt x="1120507" y="590538"/>
                </a:lnTo>
                <a:cubicBezTo>
                  <a:pt x="863990" y="847055"/>
                  <a:pt x="521847" y="1017947"/>
                  <a:pt x="140630" y="1056661"/>
                </a:cubicBezTo>
                <a:lnTo>
                  <a:pt x="0" y="1063763"/>
                </a:lnTo>
                <a:lnTo>
                  <a:pt x="15784" y="252966"/>
                </a:lnTo>
                <a:lnTo>
                  <a:pt x="57812" y="250843"/>
                </a:lnTo>
                <a:cubicBezTo>
                  <a:pt x="248421" y="231486"/>
                  <a:pt x="419492" y="146040"/>
                  <a:pt x="547751" y="17782"/>
                </a:cubicBezTo>
                <a:lnTo>
                  <a:pt x="562423" y="0"/>
                </a:lnTo>
                <a:close/>
              </a:path>
            </a:pathLst>
          </a:custGeom>
          <a:solidFill>
            <a:srgbClr val="00B0F0"/>
          </a:solidFill>
        </p:spPr>
        <p:txBody>
          <a:bodyPr wrap="square" lIns="0" tIns="0" rIns="0" bIns="0" rtlCol="0" anchor="ctr">
            <a:noAutofit/>
          </a:bodyPr>
          <a:lstStyle/>
          <a:p>
            <a:pPr algn="l"/>
            <a:endParaRPr lang="es-EC" dirty="0"/>
          </a:p>
        </p:txBody>
      </p:sp>
      <p:sp>
        <p:nvSpPr>
          <p:cNvPr id="10" name="Forma libre 9"/>
          <p:cNvSpPr/>
          <p:nvPr/>
        </p:nvSpPr>
        <p:spPr>
          <a:xfrm>
            <a:off x="4959220" y="4271770"/>
            <a:ext cx="1188145" cy="1047840"/>
          </a:xfrm>
          <a:custGeom>
            <a:avLst/>
            <a:gdLst>
              <a:gd name="connsiteX0" fmla="*/ 606266 w 1188145"/>
              <a:gd name="connsiteY0" fmla="*/ 0 h 1047840"/>
              <a:gd name="connsiteX1" fmla="*/ 606758 w 1188145"/>
              <a:gd name="connsiteY1" fmla="*/ 597 h 1047840"/>
              <a:gd name="connsiteX2" fmla="*/ 1096697 w 1188145"/>
              <a:gd name="connsiteY2" fmla="*/ 233658 h 1047840"/>
              <a:gd name="connsiteX3" fmla="*/ 1172378 w 1188145"/>
              <a:gd name="connsiteY3" fmla="*/ 237480 h 1047840"/>
              <a:gd name="connsiteX4" fmla="*/ 1188145 w 1188145"/>
              <a:gd name="connsiteY4" fmla="*/ 1047404 h 1047840"/>
              <a:gd name="connsiteX5" fmla="*/ 1179515 w 1188145"/>
              <a:gd name="connsiteY5" fmla="*/ 1047840 h 1047840"/>
              <a:gd name="connsiteX6" fmla="*/ 34002 w 1188145"/>
              <a:gd name="connsiteY6" fmla="*/ 573353 h 1047840"/>
              <a:gd name="connsiteX7" fmla="*/ 0 w 1188145"/>
              <a:gd name="connsiteY7" fmla="*/ 535942 h 1047840"/>
              <a:gd name="connsiteX8" fmla="*/ 606266 w 1188145"/>
              <a:gd name="connsiteY8" fmla="*/ 0 h 10478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88145" h="1047840">
                <a:moveTo>
                  <a:pt x="606266" y="0"/>
                </a:moveTo>
                <a:lnTo>
                  <a:pt x="606758" y="597"/>
                </a:lnTo>
                <a:cubicBezTo>
                  <a:pt x="735017" y="128855"/>
                  <a:pt x="906088" y="214301"/>
                  <a:pt x="1096697" y="233658"/>
                </a:cubicBezTo>
                <a:lnTo>
                  <a:pt x="1172378" y="237480"/>
                </a:lnTo>
                <a:lnTo>
                  <a:pt x="1188145" y="1047404"/>
                </a:lnTo>
                <a:lnTo>
                  <a:pt x="1179515" y="1047840"/>
                </a:lnTo>
                <a:cubicBezTo>
                  <a:pt x="732165" y="1047840"/>
                  <a:pt x="327165" y="866515"/>
                  <a:pt x="34002" y="573353"/>
                </a:cubicBezTo>
                <a:lnTo>
                  <a:pt x="0" y="535942"/>
                </a:lnTo>
                <a:lnTo>
                  <a:pt x="606266" y="0"/>
                </a:lnTo>
                <a:close/>
              </a:path>
            </a:pathLst>
          </a:custGeom>
          <a:solidFill>
            <a:schemeClr val="tx1">
              <a:alpha val="40000"/>
            </a:schemeClr>
          </a:solidFill>
        </p:spPr>
        <p:txBody>
          <a:bodyPr wrap="square" lIns="0" tIns="0" rIns="0" bIns="0" rtlCol="0" anchor="ctr">
            <a:noAutofit/>
          </a:bodyPr>
          <a:lstStyle/>
          <a:p>
            <a:pPr algn="l"/>
            <a:endParaRPr lang="es-EC" dirty="0"/>
          </a:p>
        </p:txBody>
      </p:sp>
      <p:sp>
        <p:nvSpPr>
          <p:cNvPr id="40" name="Anillo 39"/>
          <p:cNvSpPr/>
          <p:nvPr/>
        </p:nvSpPr>
        <p:spPr>
          <a:xfrm>
            <a:off x="5363563" y="2924910"/>
            <a:ext cx="1549400" cy="1548000"/>
          </a:xfrm>
          <a:prstGeom prst="donut">
            <a:avLst>
              <a:gd name="adj" fmla="val 1434"/>
            </a:avLst>
          </a:prstGeom>
          <a:solidFill>
            <a:schemeClr val="tx1"/>
          </a:solidFill>
          <a:ln>
            <a:solidFill>
              <a:srgbClr val="00B0F0"/>
            </a:solidFill>
          </a:ln>
        </p:spPr>
        <p:txBody>
          <a:bodyPr wrap="square" lIns="0" tIns="0" rIns="0" bIns="0" rtlCol="0" anchor="ctr">
            <a:noAutofit/>
          </a:bodyPr>
          <a:lstStyle/>
          <a:p>
            <a:pPr algn="l"/>
            <a:endParaRPr lang="es-EC" dirty="0"/>
          </a:p>
        </p:txBody>
      </p:sp>
      <p:sp>
        <p:nvSpPr>
          <p:cNvPr id="41" name="Elipse 40"/>
          <p:cNvSpPr/>
          <p:nvPr/>
        </p:nvSpPr>
        <p:spPr>
          <a:xfrm>
            <a:off x="5480119" y="3041152"/>
            <a:ext cx="1332000" cy="1332000"/>
          </a:xfrm>
          <a:prstGeom prst="ellipse">
            <a:avLst/>
          </a:prstGeom>
          <a:solidFill>
            <a:srgbClr val="00B0F0"/>
          </a:solidFill>
        </p:spPr>
        <p:txBody>
          <a:bodyPr wrap="square" lIns="0" tIns="0" rIns="0" bIns="0" rtlCol="0" anchor="ctr">
            <a:noAutofit/>
          </a:bodyPr>
          <a:lstStyle/>
          <a:p>
            <a:pPr algn="l"/>
            <a:endParaRPr lang="es-EC" dirty="0"/>
          </a:p>
        </p:txBody>
      </p:sp>
      <p:grpSp>
        <p:nvGrpSpPr>
          <p:cNvPr id="46" name="Grupo 45"/>
          <p:cNvGrpSpPr/>
          <p:nvPr/>
        </p:nvGrpSpPr>
        <p:grpSpPr>
          <a:xfrm rot="4128836">
            <a:off x="7931994" y="2156447"/>
            <a:ext cx="648000" cy="1367999"/>
            <a:chOff x="7554032" y="1363980"/>
            <a:chExt cx="648000" cy="1367999"/>
          </a:xfrm>
        </p:grpSpPr>
        <p:sp>
          <p:nvSpPr>
            <p:cNvPr id="42" name="Anillo 41"/>
            <p:cNvSpPr/>
            <p:nvPr/>
          </p:nvSpPr>
          <p:spPr>
            <a:xfrm>
              <a:off x="7554032" y="1363980"/>
              <a:ext cx="648000" cy="648000"/>
            </a:xfrm>
            <a:prstGeom prst="donut">
              <a:avLst>
                <a:gd name="adj" fmla="val 5797"/>
              </a:avLst>
            </a:prstGeom>
            <a:solidFill>
              <a:schemeClr val="tx1"/>
            </a:solidFill>
          </p:spPr>
          <p:txBody>
            <a:bodyPr wrap="square" lIns="0" tIns="0" rIns="0" bIns="0" rtlCol="0" anchor="ctr">
              <a:noAutofit/>
            </a:bodyPr>
            <a:lstStyle/>
            <a:p>
              <a:pPr algn="l"/>
              <a:endParaRPr lang="es-EC" dirty="0"/>
            </a:p>
          </p:txBody>
        </p:sp>
        <p:sp>
          <p:nvSpPr>
            <p:cNvPr id="43" name="Anillo 42"/>
            <p:cNvSpPr/>
            <p:nvPr/>
          </p:nvSpPr>
          <p:spPr>
            <a:xfrm>
              <a:off x="7653032" y="1462980"/>
              <a:ext cx="450000" cy="450000"/>
            </a:xfrm>
            <a:prstGeom prst="donut">
              <a:avLst>
                <a:gd name="adj" fmla="val 5797"/>
              </a:avLst>
            </a:prstGeom>
            <a:solidFill>
              <a:schemeClr val="tx1"/>
            </a:solidFill>
          </p:spPr>
          <p:txBody>
            <a:bodyPr wrap="square" lIns="0" tIns="0" rIns="0" bIns="0" rtlCol="0" anchor="ctr">
              <a:noAutofit/>
            </a:bodyPr>
            <a:lstStyle/>
            <a:p>
              <a:pPr algn="l"/>
              <a:endParaRPr lang="es-EC" dirty="0"/>
            </a:p>
          </p:txBody>
        </p:sp>
        <p:cxnSp>
          <p:nvCxnSpPr>
            <p:cNvPr id="45" name="Conector recto 44"/>
            <p:cNvCxnSpPr>
              <a:stCxn id="42" idx="4"/>
            </p:cNvCxnSpPr>
            <p:nvPr/>
          </p:nvCxnSpPr>
          <p:spPr>
            <a:xfrm>
              <a:off x="7878032" y="2011979"/>
              <a:ext cx="0" cy="72000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7" name="Grupo 46"/>
          <p:cNvGrpSpPr/>
          <p:nvPr/>
        </p:nvGrpSpPr>
        <p:grpSpPr>
          <a:xfrm rot="14926973">
            <a:off x="3666111" y="3809641"/>
            <a:ext cx="648000" cy="1367999"/>
            <a:chOff x="7554032" y="1363980"/>
            <a:chExt cx="648000" cy="1367999"/>
          </a:xfrm>
        </p:grpSpPr>
        <p:sp>
          <p:nvSpPr>
            <p:cNvPr id="48" name="Anillo 47"/>
            <p:cNvSpPr/>
            <p:nvPr/>
          </p:nvSpPr>
          <p:spPr>
            <a:xfrm>
              <a:off x="7554032" y="1363980"/>
              <a:ext cx="648000" cy="648000"/>
            </a:xfrm>
            <a:prstGeom prst="donut">
              <a:avLst>
                <a:gd name="adj" fmla="val 5797"/>
              </a:avLst>
            </a:prstGeom>
            <a:solidFill>
              <a:schemeClr val="tx1"/>
            </a:solidFill>
          </p:spPr>
          <p:txBody>
            <a:bodyPr wrap="square" lIns="0" tIns="0" rIns="0" bIns="0" rtlCol="0" anchor="ctr">
              <a:noAutofit/>
            </a:bodyPr>
            <a:lstStyle/>
            <a:p>
              <a:pPr algn="l"/>
              <a:endParaRPr lang="es-EC" dirty="0"/>
            </a:p>
          </p:txBody>
        </p:sp>
        <p:sp>
          <p:nvSpPr>
            <p:cNvPr id="49" name="Anillo 48"/>
            <p:cNvSpPr/>
            <p:nvPr/>
          </p:nvSpPr>
          <p:spPr>
            <a:xfrm>
              <a:off x="7653032" y="1462980"/>
              <a:ext cx="450000" cy="450000"/>
            </a:xfrm>
            <a:prstGeom prst="donut">
              <a:avLst>
                <a:gd name="adj" fmla="val 5797"/>
              </a:avLst>
            </a:prstGeom>
            <a:solidFill>
              <a:schemeClr val="tx1"/>
            </a:solidFill>
          </p:spPr>
          <p:txBody>
            <a:bodyPr wrap="square" lIns="0" tIns="0" rIns="0" bIns="0" rtlCol="0" anchor="ctr">
              <a:noAutofit/>
            </a:bodyPr>
            <a:lstStyle/>
            <a:p>
              <a:pPr algn="l"/>
              <a:endParaRPr lang="es-EC" dirty="0"/>
            </a:p>
          </p:txBody>
        </p:sp>
        <p:cxnSp>
          <p:nvCxnSpPr>
            <p:cNvPr id="50" name="Conector recto 49"/>
            <p:cNvCxnSpPr>
              <a:stCxn id="48" idx="4"/>
            </p:cNvCxnSpPr>
            <p:nvPr/>
          </p:nvCxnSpPr>
          <p:spPr>
            <a:xfrm>
              <a:off x="7878032" y="2011979"/>
              <a:ext cx="0" cy="72000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1" name="Grupo 50"/>
          <p:cNvGrpSpPr/>
          <p:nvPr/>
        </p:nvGrpSpPr>
        <p:grpSpPr>
          <a:xfrm rot="9332793">
            <a:off x="6770172" y="5097696"/>
            <a:ext cx="648000" cy="1367999"/>
            <a:chOff x="7554032" y="1363980"/>
            <a:chExt cx="648000" cy="1367999"/>
          </a:xfrm>
          <a:solidFill>
            <a:srgbClr val="00B0F0"/>
          </a:solidFill>
        </p:grpSpPr>
        <p:sp>
          <p:nvSpPr>
            <p:cNvPr id="52" name="Anillo 51"/>
            <p:cNvSpPr/>
            <p:nvPr/>
          </p:nvSpPr>
          <p:spPr>
            <a:xfrm>
              <a:off x="7554032" y="1363980"/>
              <a:ext cx="648000" cy="648000"/>
            </a:xfrm>
            <a:prstGeom prst="donut">
              <a:avLst>
                <a:gd name="adj" fmla="val 5797"/>
              </a:avLst>
            </a:prstGeom>
            <a:grpFill/>
          </p:spPr>
          <p:txBody>
            <a:bodyPr wrap="square" lIns="0" tIns="0" rIns="0" bIns="0" rtlCol="0" anchor="ctr">
              <a:noAutofit/>
            </a:bodyPr>
            <a:lstStyle/>
            <a:p>
              <a:pPr algn="l"/>
              <a:endParaRPr lang="es-EC" dirty="0"/>
            </a:p>
          </p:txBody>
        </p:sp>
        <p:sp>
          <p:nvSpPr>
            <p:cNvPr id="53" name="Anillo 52"/>
            <p:cNvSpPr/>
            <p:nvPr/>
          </p:nvSpPr>
          <p:spPr>
            <a:xfrm>
              <a:off x="7653032" y="1462980"/>
              <a:ext cx="450000" cy="450000"/>
            </a:xfrm>
            <a:prstGeom prst="donut">
              <a:avLst>
                <a:gd name="adj" fmla="val 5797"/>
              </a:avLst>
            </a:prstGeom>
            <a:grpFill/>
          </p:spPr>
          <p:txBody>
            <a:bodyPr wrap="square" lIns="0" tIns="0" rIns="0" bIns="0" rtlCol="0" anchor="ctr">
              <a:noAutofit/>
            </a:bodyPr>
            <a:lstStyle/>
            <a:p>
              <a:pPr algn="l"/>
              <a:endParaRPr lang="es-EC" dirty="0"/>
            </a:p>
          </p:txBody>
        </p:sp>
        <p:cxnSp>
          <p:nvCxnSpPr>
            <p:cNvPr id="54" name="Conector recto 53"/>
            <p:cNvCxnSpPr>
              <a:stCxn id="52" idx="4"/>
            </p:cNvCxnSpPr>
            <p:nvPr/>
          </p:nvCxnSpPr>
          <p:spPr>
            <a:xfrm>
              <a:off x="7878032" y="2011979"/>
              <a:ext cx="0" cy="720000"/>
            </a:xfrm>
            <a:prstGeom prst="line">
              <a:avLst/>
            </a:prstGeom>
            <a:grpFill/>
            <a:ln w="1905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5" name="Grupo 54"/>
          <p:cNvGrpSpPr/>
          <p:nvPr/>
        </p:nvGrpSpPr>
        <p:grpSpPr>
          <a:xfrm rot="17482990">
            <a:off x="3673284" y="2165424"/>
            <a:ext cx="648000" cy="1367999"/>
            <a:chOff x="7554032" y="1363980"/>
            <a:chExt cx="648000" cy="1367999"/>
          </a:xfrm>
        </p:grpSpPr>
        <p:sp>
          <p:nvSpPr>
            <p:cNvPr id="56" name="Anillo 55"/>
            <p:cNvSpPr/>
            <p:nvPr/>
          </p:nvSpPr>
          <p:spPr>
            <a:xfrm>
              <a:off x="7554032" y="1363980"/>
              <a:ext cx="648000" cy="648000"/>
            </a:xfrm>
            <a:prstGeom prst="donut">
              <a:avLst>
                <a:gd name="adj" fmla="val 5797"/>
              </a:avLst>
            </a:prstGeom>
            <a:solidFill>
              <a:schemeClr val="tx1"/>
            </a:solidFill>
          </p:spPr>
          <p:txBody>
            <a:bodyPr wrap="square" lIns="0" tIns="0" rIns="0" bIns="0" rtlCol="0" anchor="ctr">
              <a:noAutofit/>
            </a:bodyPr>
            <a:lstStyle/>
            <a:p>
              <a:pPr algn="l"/>
              <a:endParaRPr lang="es-EC" dirty="0"/>
            </a:p>
          </p:txBody>
        </p:sp>
        <p:sp>
          <p:nvSpPr>
            <p:cNvPr id="57" name="Anillo 56"/>
            <p:cNvSpPr/>
            <p:nvPr/>
          </p:nvSpPr>
          <p:spPr>
            <a:xfrm>
              <a:off x="7653032" y="1462980"/>
              <a:ext cx="450000" cy="450000"/>
            </a:xfrm>
            <a:prstGeom prst="donut">
              <a:avLst>
                <a:gd name="adj" fmla="val 5797"/>
              </a:avLst>
            </a:prstGeom>
            <a:solidFill>
              <a:schemeClr val="tx1"/>
            </a:solidFill>
          </p:spPr>
          <p:txBody>
            <a:bodyPr wrap="square" lIns="0" tIns="0" rIns="0" bIns="0" rtlCol="0" anchor="ctr">
              <a:noAutofit/>
            </a:bodyPr>
            <a:lstStyle/>
            <a:p>
              <a:pPr algn="l"/>
              <a:endParaRPr lang="es-EC" dirty="0"/>
            </a:p>
          </p:txBody>
        </p:sp>
        <p:cxnSp>
          <p:nvCxnSpPr>
            <p:cNvPr id="58" name="Conector recto 57"/>
            <p:cNvCxnSpPr>
              <a:stCxn id="56" idx="4"/>
            </p:cNvCxnSpPr>
            <p:nvPr/>
          </p:nvCxnSpPr>
          <p:spPr>
            <a:xfrm>
              <a:off x="7878032" y="2011979"/>
              <a:ext cx="0" cy="72000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9" name="Grupo 58"/>
          <p:cNvGrpSpPr/>
          <p:nvPr/>
        </p:nvGrpSpPr>
        <p:grpSpPr>
          <a:xfrm rot="6653019">
            <a:off x="7951685" y="3864152"/>
            <a:ext cx="648000" cy="1367999"/>
            <a:chOff x="7554032" y="1363980"/>
            <a:chExt cx="648000" cy="1367999"/>
          </a:xfrm>
        </p:grpSpPr>
        <p:sp>
          <p:nvSpPr>
            <p:cNvPr id="60" name="Anillo 59"/>
            <p:cNvSpPr/>
            <p:nvPr/>
          </p:nvSpPr>
          <p:spPr>
            <a:xfrm>
              <a:off x="7554032" y="1363980"/>
              <a:ext cx="648000" cy="648000"/>
            </a:xfrm>
            <a:prstGeom prst="donut">
              <a:avLst>
                <a:gd name="adj" fmla="val 5797"/>
              </a:avLst>
            </a:prstGeom>
            <a:solidFill>
              <a:schemeClr val="tx1"/>
            </a:solidFill>
          </p:spPr>
          <p:txBody>
            <a:bodyPr wrap="square" lIns="0" tIns="0" rIns="0" bIns="0" rtlCol="0" anchor="ctr">
              <a:noAutofit/>
            </a:bodyPr>
            <a:lstStyle/>
            <a:p>
              <a:pPr algn="l"/>
              <a:endParaRPr lang="es-EC" dirty="0"/>
            </a:p>
          </p:txBody>
        </p:sp>
        <p:sp>
          <p:nvSpPr>
            <p:cNvPr id="61" name="Anillo 60"/>
            <p:cNvSpPr/>
            <p:nvPr/>
          </p:nvSpPr>
          <p:spPr>
            <a:xfrm>
              <a:off x="7653032" y="1462980"/>
              <a:ext cx="450000" cy="450000"/>
            </a:xfrm>
            <a:prstGeom prst="donut">
              <a:avLst>
                <a:gd name="adj" fmla="val 5797"/>
              </a:avLst>
            </a:prstGeom>
            <a:solidFill>
              <a:schemeClr val="tx1"/>
            </a:solidFill>
          </p:spPr>
          <p:txBody>
            <a:bodyPr wrap="square" lIns="0" tIns="0" rIns="0" bIns="0" rtlCol="0" anchor="ctr">
              <a:noAutofit/>
            </a:bodyPr>
            <a:lstStyle/>
            <a:p>
              <a:pPr algn="l"/>
              <a:endParaRPr lang="es-EC" dirty="0"/>
            </a:p>
          </p:txBody>
        </p:sp>
        <p:cxnSp>
          <p:nvCxnSpPr>
            <p:cNvPr id="62" name="Conector recto 61"/>
            <p:cNvCxnSpPr>
              <a:stCxn id="60" idx="4"/>
            </p:cNvCxnSpPr>
            <p:nvPr/>
          </p:nvCxnSpPr>
          <p:spPr>
            <a:xfrm>
              <a:off x="7878032" y="2011979"/>
              <a:ext cx="0" cy="72000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3" name="Grupo 62"/>
          <p:cNvGrpSpPr/>
          <p:nvPr/>
        </p:nvGrpSpPr>
        <p:grpSpPr>
          <a:xfrm rot="20102543">
            <a:off x="4864133" y="937807"/>
            <a:ext cx="648000" cy="1367999"/>
            <a:chOff x="7554032" y="1363980"/>
            <a:chExt cx="648000" cy="1367999"/>
          </a:xfrm>
        </p:grpSpPr>
        <p:sp>
          <p:nvSpPr>
            <p:cNvPr id="64" name="Anillo 63"/>
            <p:cNvSpPr/>
            <p:nvPr/>
          </p:nvSpPr>
          <p:spPr>
            <a:xfrm>
              <a:off x="7554032" y="1363980"/>
              <a:ext cx="648000" cy="648000"/>
            </a:xfrm>
            <a:prstGeom prst="donut">
              <a:avLst>
                <a:gd name="adj" fmla="val 5797"/>
              </a:avLst>
            </a:prstGeom>
            <a:solidFill>
              <a:schemeClr val="tx1"/>
            </a:solidFill>
          </p:spPr>
          <p:txBody>
            <a:bodyPr wrap="square" lIns="0" tIns="0" rIns="0" bIns="0" rtlCol="0" anchor="ctr">
              <a:noAutofit/>
            </a:bodyPr>
            <a:lstStyle/>
            <a:p>
              <a:pPr algn="l"/>
              <a:endParaRPr lang="es-EC" dirty="0"/>
            </a:p>
          </p:txBody>
        </p:sp>
        <p:sp>
          <p:nvSpPr>
            <p:cNvPr id="65" name="Anillo 64"/>
            <p:cNvSpPr/>
            <p:nvPr/>
          </p:nvSpPr>
          <p:spPr>
            <a:xfrm>
              <a:off x="7653032" y="1462980"/>
              <a:ext cx="450000" cy="450000"/>
            </a:xfrm>
            <a:prstGeom prst="donut">
              <a:avLst>
                <a:gd name="adj" fmla="val 5797"/>
              </a:avLst>
            </a:prstGeom>
            <a:solidFill>
              <a:schemeClr val="tx1"/>
            </a:solidFill>
          </p:spPr>
          <p:txBody>
            <a:bodyPr wrap="square" lIns="0" tIns="0" rIns="0" bIns="0" rtlCol="0" anchor="ctr">
              <a:noAutofit/>
            </a:bodyPr>
            <a:lstStyle/>
            <a:p>
              <a:pPr algn="l"/>
              <a:endParaRPr lang="es-EC" dirty="0"/>
            </a:p>
          </p:txBody>
        </p:sp>
        <p:cxnSp>
          <p:nvCxnSpPr>
            <p:cNvPr id="66" name="Conector recto 65"/>
            <p:cNvCxnSpPr>
              <a:stCxn id="64" idx="4"/>
            </p:cNvCxnSpPr>
            <p:nvPr/>
          </p:nvCxnSpPr>
          <p:spPr>
            <a:xfrm>
              <a:off x="7878032" y="2011979"/>
              <a:ext cx="0" cy="72000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7" name="Grupo 66"/>
          <p:cNvGrpSpPr/>
          <p:nvPr/>
        </p:nvGrpSpPr>
        <p:grpSpPr>
          <a:xfrm rot="1438873">
            <a:off x="6722422" y="898514"/>
            <a:ext cx="648000" cy="1367999"/>
            <a:chOff x="7554032" y="1363980"/>
            <a:chExt cx="648000" cy="1367999"/>
          </a:xfrm>
        </p:grpSpPr>
        <p:sp>
          <p:nvSpPr>
            <p:cNvPr id="68" name="Anillo 67"/>
            <p:cNvSpPr/>
            <p:nvPr/>
          </p:nvSpPr>
          <p:spPr>
            <a:xfrm>
              <a:off x="7554032" y="1363980"/>
              <a:ext cx="648000" cy="648000"/>
            </a:xfrm>
            <a:prstGeom prst="donut">
              <a:avLst>
                <a:gd name="adj" fmla="val 5797"/>
              </a:avLst>
            </a:prstGeom>
            <a:solidFill>
              <a:schemeClr val="tx1"/>
            </a:solidFill>
          </p:spPr>
          <p:txBody>
            <a:bodyPr wrap="square" lIns="0" tIns="0" rIns="0" bIns="0" rtlCol="0" anchor="ctr">
              <a:noAutofit/>
            </a:bodyPr>
            <a:lstStyle/>
            <a:p>
              <a:pPr algn="l"/>
              <a:endParaRPr lang="es-EC" dirty="0"/>
            </a:p>
          </p:txBody>
        </p:sp>
        <p:sp>
          <p:nvSpPr>
            <p:cNvPr id="69" name="Anillo 68"/>
            <p:cNvSpPr/>
            <p:nvPr/>
          </p:nvSpPr>
          <p:spPr>
            <a:xfrm>
              <a:off x="7653032" y="1462980"/>
              <a:ext cx="450000" cy="450000"/>
            </a:xfrm>
            <a:prstGeom prst="donut">
              <a:avLst>
                <a:gd name="adj" fmla="val 5797"/>
              </a:avLst>
            </a:prstGeom>
            <a:solidFill>
              <a:schemeClr val="tx1"/>
            </a:solidFill>
          </p:spPr>
          <p:txBody>
            <a:bodyPr wrap="square" lIns="0" tIns="0" rIns="0" bIns="0" rtlCol="0" anchor="ctr">
              <a:noAutofit/>
            </a:bodyPr>
            <a:lstStyle/>
            <a:p>
              <a:pPr algn="l"/>
              <a:endParaRPr lang="es-EC" dirty="0"/>
            </a:p>
          </p:txBody>
        </p:sp>
        <p:cxnSp>
          <p:nvCxnSpPr>
            <p:cNvPr id="70" name="Conector recto 69"/>
            <p:cNvCxnSpPr>
              <a:stCxn id="68" idx="4"/>
            </p:cNvCxnSpPr>
            <p:nvPr/>
          </p:nvCxnSpPr>
          <p:spPr>
            <a:xfrm>
              <a:off x="7878032" y="2011979"/>
              <a:ext cx="0" cy="72000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1" name="Grupo 70"/>
          <p:cNvGrpSpPr/>
          <p:nvPr/>
        </p:nvGrpSpPr>
        <p:grpSpPr>
          <a:xfrm rot="12419513">
            <a:off x="4842292" y="5097457"/>
            <a:ext cx="648000" cy="1367999"/>
            <a:chOff x="7554032" y="1363980"/>
            <a:chExt cx="648000" cy="1367999"/>
          </a:xfrm>
        </p:grpSpPr>
        <p:sp>
          <p:nvSpPr>
            <p:cNvPr id="72" name="Anillo 71"/>
            <p:cNvSpPr/>
            <p:nvPr/>
          </p:nvSpPr>
          <p:spPr>
            <a:xfrm>
              <a:off x="7554032" y="1363980"/>
              <a:ext cx="648000" cy="648000"/>
            </a:xfrm>
            <a:prstGeom prst="donut">
              <a:avLst>
                <a:gd name="adj" fmla="val 5797"/>
              </a:avLst>
            </a:prstGeom>
            <a:solidFill>
              <a:schemeClr val="tx1"/>
            </a:solidFill>
          </p:spPr>
          <p:txBody>
            <a:bodyPr wrap="square" lIns="0" tIns="0" rIns="0" bIns="0" rtlCol="0" anchor="ctr">
              <a:noAutofit/>
            </a:bodyPr>
            <a:lstStyle/>
            <a:p>
              <a:pPr algn="l"/>
              <a:endParaRPr lang="es-EC" dirty="0"/>
            </a:p>
          </p:txBody>
        </p:sp>
        <p:sp>
          <p:nvSpPr>
            <p:cNvPr id="73" name="Anillo 72"/>
            <p:cNvSpPr/>
            <p:nvPr/>
          </p:nvSpPr>
          <p:spPr>
            <a:xfrm>
              <a:off x="7653032" y="1462980"/>
              <a:ext cx="450000" cy="450000"/>
            </a:xfrm>
            <a:prstGeom prst="donut">
              <a:avLst>
                <a:gd name="adj" fmla="val 5797"/>
              </a:avLst>
            </a:prstGeom>
            <a:solidFill>
              <a:schemeClr val="tx1"/>
            </a:solidFill>
          </p:spPr>
          <p:txBody>
            <a:bodyPr wrap="square" lIns="0" tIns="0" rIns="0" bIns="0" rtlCol="0" anchor="ctr">
              <a:noAutofit/>
            </a:bodyPr>
            <a:lstStyle/>
            <a:p>
              <a:pPr algn="l"/>
              <a:endParaRPr lang="es-EC" dirty="0"/>
            </a:p>
          </p:txBody>
        </p:sp>
        <p:cxnSp>
          <p:nvCxnSpPr>
            <p:cNvPr id="74" name="Conector recto 73"/>
            <p:cNvCxnSpPr>
              <a:stCxn id="72" idx="4"/>
            </p:cNvCxnSpPr>
            <p:nvPr/>
          </p:nvCxnSpPr>
          <p:spPr>
            <a:xfrm>
              <a:off x="7878032" y="2011979"/>
              <a:ext cx="0" cy="72000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9" name="Google Shape;92;p7"/>
          <p:cNvSpPr/>
          <p:nvPr/>
        </p:nvSpPr>
        <p:spPr>
          <a:xfrm>
            <a:off x="6303460" y="2298408"/>
            <a:ext cx="610428" cy="586550"/>
          </a:xfrm>
          <a:custGeom>
            <a:avLst/>
            <a:gdLst/>
            <a:ahLst/>
            <a:cxnLst/>
            <a:rect l="l" t="t" r="r" b="b"/>
            <a:pathLst>
              <a:path w="9244" h="9415" extrusionOk="0">
                <a:moveTo>
                  <a:pt x="9200" y="5328"/>
                </a:moveTo>
                <a:lnTo>
                  <a:pt x="9200" y="5328"/>
                </a:lnTo>
                <a:lnTo>
                  <a:pt x="9115" y="5071"/>
                </a:lnTo>
                <a:lnTo>
                  <a:pt x="9029" y="4836"/>
                </a:lnTo>
                <a:lnTo>
                  <a:pt x="8922" y="4601"/>
                </a:lnTo>
                <a:lnTo>
                  <a:pt x="8815" y="4365"/>
                </a:lnTo>
                <a:lnTo>
                  <a:pt x="8815" y="4365"/>
                </a:lnTo>
                <a:lnTo>
                  <a:pt x="8708" y="4173"/>
                </a:lnTo>
                <a:lnTo>
                  <a:pt x="8559" y="3937"/>
                </a:lnTo>
                <a:lnTo>
                  <a:pt x="8494" y="3831"/>
                </a:lnTo>
                <a:lnTo>
                  <a:pt x="8409" y="3724"/>
                </a:lnTo>
                <a:lnTo>
                  <a:pt x="8323" y="3659"/>
                </a:lnTo>
                <a:lnTo>
                  <a:pt x="8238" y="3617"/>
                </a:lnTo>
                <a:lnTo>
                  <a:pt x="8238" y="3617"/>
                </a:lnTo>
                <a:lnTo>
                  <a:pt x="8131" y="3617"/>
                </a:lnTo>
                <a:lnTo>
                  <a:pt x="8002" y="3638"/>
                </a:lnTo>
                <a:lnTo>
                  <a:pt x="7895" y="3702"/>
                </a:lnTo>
                <a:lnTo>
                  <a:pt x="7767" y="3766"/>
                </a:lnTo>
                <a:lnTo>
                  <a:pt x="7553" y="3937"/>
                </a:lnTo>
                <a:lnTo>
                  <a:pt x="7360" y="4087"/>
                </a:lnTo>
                <a:lnTo>
                  <a:pt x="7360" y="4087"/>
                </a:lnTo>
                <a:lnTo>
                  <a:pt x="6975" y="4301"/>
                </a:lnTo>
                <a:lnTo>
                  <a:pt x="6804" y="4430"/>
                </a:lnTo>
                <a:lnTo>
                  <a:pt x="6740" y="4515"/>
                </a:lnTo>
                <a:lnTo>
                  <a:pt x="6676" y="4601"/>
                </a:lnTo>
                <a:lnTo>
                  <a:pt x="6676" y="4601"/>
                </a:lnTo>
                <a:lnTo>
                  <a:pt x="6654" y="4708"/>
                </a:lnTo>
                <a:lnTo>
                  <a:pt x="6676" y="4836"/>
                </a:lnTo>
                <a:lnTo>
                  <a:pt x="6719" y="4964"/>
                </a:lnTo>
                <a:lnTo>
                  <a:pt x="6761" y="5093"/>
                </a:lnTo>
                <a:lnTo>
                  <a:pt x="6911" y="5350"/>
                </a:lnTo>
                <a:lnTo>
                  <a:pt x="7018" y="5564"/>
                </a:lnTo>
                <a:lnTo>
                  <a:pt x="7018" y="5564"/>
                </a:lnTo>
                <a:lnTo>
                  <a:pt x="7232" y="5970"/>
                </a:lnTo>
                <a:lnTo>
                  <a:pt x="7446" y="6355"/>
                </a:lnTo>
                <a:lnTo>
                  <a:pt x="7446" y="6355"/>
                </a:lnTo>
                <a:lnTo>
                  <a:pt x="7532" y="6548"/>
                </a:lnTo>
                <a:lnTo>
                  <a:pt x="7553" y="6612"/>
                </a:lnTo>
                <a:lnTo>
                  <a:pt x="7553" y="6676"/>
                </a:lnTo>
                <a:lnTo>
                  <a:pt x="7532" y="6719"/>
                </a:lnTo>
                <a:lnTo>
                  <a:pt x="7467" y="6740"/>
                </a:lnTo>
                <a:lnTo>
                  <a:pt x="7275" y="6805"/>
                </a:lnTo>
                <a:lnTo>
                  <a:pt x="7275" y="6805"/>
                </a:lnTo>
                <a:lnTo>
                  <a:pt x="7061" y="6847"/>
                </a:lnTo>
                <a:lnTo>
                  <a:pt x="6804" y="6890"/>
                </a:lnTo>
                <a:lnTo>
                  <a:pt x="6654" y="6890"/>
                </a:lnTo>
                <a:lnTo>
                  <a:pt x="6547" y="6869"/>
                </a:lnTo>
                <a:lnTo>
                  <a:pt x="6462" y="6847"/>
                </a:lnTo>
                <a:lnTo>
                  <a:pt x="6398" y="6783"/>
                </a:lnTo>
                <a:lnTo>
                  <a:pt x="6398" y="6783"/>
                </a:lnTo>
                <a:lnTo>
                  <a:pt x="6376" y="6719"/>
                </a:lnTo>
                <a:lnTo>
                  <a:pt x="6376" y="6612"/>
                </a:lnTo>
                <a:lnTo>
                  <a:pt x="6376" y="6355"/>
                </a:lnTo>
                <a:lnTo>
                  <a:pt x="6376" y="6248"/>
                </a:lnTo>
                <a:lnTo>
                  <a:pt x="6355" y="6163"/>
                </a:lnTo>
                <a:lnTo>
                  <a:pt x="6312" y="6120"/>
                </a:lnTo>
                <a:lnTo>
                  <a:pt x="6291" y="6098"/>
                </a:lnTo>
                <a:lnTo>
                  <a:pt x="6248" y="6098"/>
                </a:lnTo>
                <a:lnTo>
                  <a:pt x="6184" y="6098"/>
                </a:lnTo>
                <a:lnTo>
                  <a:pt x="6184" y="6098"/>
                </a:lnTo>
                <a:lnTo>
                  <a:pt x="6120" y="6141"/>
                </a:lnTo>
                <a:lnTo>
                  <a:pt x="6034" y="6205"/>
                </a:lnTo>
                <a:lnTo>
                  <a:pt x="5863" y="6355"/>
                </a:lnTo>
                <a:lnTo>
                  <a:pt x="5585" y="6698"/>
                </a:lnTo>
                <a:lnTo>
                  <a:pt x="5585" y="6698"/>
                </a:lnTo>
                <a:lnTo>
                  <a:pt x="5392" y="6869"/>
                </a:lnTo>
                <a:lnTo>
                  <a:pt x="5157" y="7083"/>
                </a:lnTo>
                <a:lnTo>
                  <a:pt x="4943" y="7275"/>
                </a:lnTo>
                <a:lnTo>
                  <a:pt x="4857" y="7382"/>
                </a:lnTo>
                <a:lnTo>
                  <a:pt x="4772" y="7511"/>
                </a:lnTo>
                <a:lnTo>
                  <a:pt x="4772" y="7511"/>
                </a:lnTo>
                <a:lnTo>
                  <a:pt x="4750" y="7596"/>
                </a:lnTo>
                <a:lnTo>
                  <a:pt x="4750" y="7682"/>
                </a:lnTo>
                <a:lnTo>
                  <a:pt x="4772" y="7767"/>
                </a:lnTo>
                <a:lnTo>
                  <a:pt x="4814" y="7832"/>
                </a:lnTo>
                <a:lnTo>
                  <a:pt x="4943" y="8003"/>
                </a:lnTo>
                <a:lnTo>
                  <a:pt x="5071" y="8131"/>
                </a:lnTo>
                <a:lnTo>
                  <a:pt x="5071" y="8131"/>
                </a:lnTo>
                <a:lnTo>
                  <a:pt x="5349" y="8516"/>
                </a:lnTo>
                <a:lnTo>
                  <a:pt x="5478" y="8709"/>
                </a:lnTo>
                <a:lnTo>
                  <a:pt x="5627" y="8901"/>
                </a:lnTo>
                <a:lnTo>
                  <a:pt x="5627" y="8901"/>
                </a:lnTo>
                <a:lnTo>
                  <a:pt x="5756" y="9051"/>
                </a:lnTo>
                <a:lnTo>
                  <a:pt x="5799" y="9137"/>
                </a:lnTo>
                <a:lnTo>
                  <a:pt x="5884" y="9201"/>
                </a:lnTo>
                <a:lnTo>
                  <a:pt x="5884" y="9201"/>
                </a:lnTo>
                <a:lnTo>
                  <a:pt x="6034" y="9286"/>
                </a:lnTo>
                <a:lnTo>
                  <a:pt x="6120" y="9351"/>
                </a:lnTo>
                <a:lnTo>
                  <a:pt x="6141" y="9393"/>
                </a:lnTo>
                <a:lnTo>
                  <a:pt x="6162" y="9415"/>
                </a:lnTo>
                <a:lnTo>
                  <a:pt x="6162" y="9415"/>
                </a:lnTo>
                <a:lnTo>
                  <a:pt x="6226" y="9415"/>
                </a:lnTo>
                <a:lnTo>
                  <a:pt x="6291" y="9393"/>
                </a:lnTo>
                <a:lnTo>
                  <a:pt x="6333" y="9372"/>
                </a:lnTo>
                <a:lnTo>
                  <a:pt x="6376" y="9329"/>
                </a:lnTo>
                <a:lnTo>
                  <a:pt x="6419" y="9244"/>
                </a:lnTo>
                <a:lnTo>
                  <a:pt x="6419" y="9137"/>
                </a:lnTo>
                <a:lnTo>
                  <a:pt x="6398" y="8880"/>
                </a:lnTo>
                <a:lnTo>
                  <a:pt x="6419" y="8773"/>
                </a:lnTo>
                <a:lnTo>
                  <a:pt x="6440" y="8666"/>
                </a:lnTo>
                <a:lnTo>
                  <a:pt x="6440" y="8666"/>
                </a:lnTo>
                <a:lnTo>
                  <a:pt x="6505" y="8623"/>
                </a:lnTo>
                <a:lnTo>
                  <a:pt x="6612" y="8602"/>
                </a:lnTo>
                <a:lnTo>
                  <a:pt x="6740" y="8580"/>
                </a:lnTo>
                <a:lnTo>
                  <a:pt x="6890" y="8580"/>
                </a:lnTo>
                <a:lnTo>
                  <a:pt x="7189" y="8602"/>
                </a:lnTo>
                <a:lnTo>
                  <a:pt x="7318" y="8602"/>
                </a:lnTo>
                <a:lnTo>
                  <a:pt x="7403" y="8602"/>
                </a:lnTo>
                <a:lnTo>
                  <a:pt x="7403" y="8602"/>
                </a:lnTo>
                <a:lnTo>
                  <a:pt x="7639" y="8516"/>
                </a:lnTo>
                <a:lnTo>
                  <a:pt x="7874" y="8409"/>
                </a:lnTo>
                <a:lnTo>
                  <a:pt x="8067" y="8259"/>
                </a:lnTo>
                <a:lnTo>
                  <a:pt x="8259" y="8088"/>
                </a:lnTo>
                <a:lnTo>
                  <a:pt x="8430" y="7874"/>
                </a:lnTo>
                <a:lnTo>
                  <a:pt x="8580" y="7682"/>
                </a:lnTo>
                <a:lnTo>
                  <a:pt x="8730" y="7446"/>
                </a:lnTo>
                <a:lnTo>
                  <a:pt x="8837" y="7232"/>
                </a:lnTo>
                <a:lnTo>
                  <a:pt x="8837" y="7232"/>
                </a:lnTo>
                <a:lnTo>
                  <a:pt x="9029" y="6783"/>
                </a:lnTo>
                <a:lnTo>
                  <a:pt x="9115" y="6548"/>
                </a:lnTo>
                <a:lnTo>
                  <a:pt x="9179" y="6291"/>
                </a:lnTo>
                <a:lnTo>
                  <a:pt x="9222" y="6056"/>
                </a:lnTo>
                <a:lnTo>
                  <a:pt x="9243" y="5799"/>
                </a:lnTo>
                <a:lnTo>
                  <a:pt x="9243" y="5564"/>
                </a:lnTo>
                <a:lnTo>
                  <a:pt x="9200" y="5328"/>
                </a:lnTo>
                <a:lnTo>
                  <a:pt x="9200" y="5328"/>
                </a:lnTo>
                <a:close/>
                <a:moveTo>
                  <a:pt x="7146" y="4858"/>
                </a:moveTo>
                <a:lnTo>
                  <a:pt x="7146" y="4858"/>
                </a:lnTo>
                <a:lnTo>
                  <a:pt x="7189" y="4793"/>
                </a:lnTo>
                <a:lnTo>
                  <a:pt x="7253" y="4708"/>
                </a:lnTo>
                <a:lnTo>
                  <a:pt x="7425" y="4558"/>
                </a:lnTo>
                <a:lnTo>
                  <a:pt x="7788" y="4301"/>
                </a:lnTo>
                <a:lnTo>
                  <a:pt x="7788" y="4301"/>
                </a:lnTo>
                <a:lnTo>
                  <a:pt x="7938" y="4173"/>
                </a:lnTo>
                <a:lnTo>
                  <a:pt x="8024" y="4151"/>
                </a:lnTo>
                <a:lnTo>
                  <a:pt x="8067" y="4151"/>
                </a:lnTo>
                <a:lnTo>
                  <a:pt x="8109" y="4151"/>
                </a:lnTo>
                <a:lnTo>
                  <a:pt x="8109" y="4151"/>
                </a:lnTo>
                <a:lnTo>
                  <a:pt x="8173" y="4216"/>
                </a:lnTo>
                <a:lnTo>
                  <a:pt x="8195" y="4301"/>
                </a:lnTo>
                <a:lnTo>
                  <a:pt x="8216" y="4387"/>
                </a:lnTo>
                <a:lnTo>
                  <a:pt x="8195" y="4451"/>
                </a:lnTo>
                <a:lnTo>
                  <a:pt x="8195" y="4451"/>
                </a:lnTo>
                <a:lnTo>
                  <a:pt x="8131" y="4494"/>
                </a:lnTo>
                <a:lnTo>
                  <a:pt x="8024" y="4558"/>
                </a:lnTo>
                <a:lnTo>
                  <a:pt x="7917" y="4601"/>
                </a:lnTo>
                <a:lnTo>
                  <a:pt x="7831" y="4644"/>
                </a:lnTo>
                <a:lnTo>
                  <a:pt x="7831" y="4644"/>
                </a:lnTo>
                <a:lnTo>
                  <a:pt x="7681" y="4751"/>
                </a:lnTo>
                <a:lnTo>
                  <a:pt x="7553" y="4879"/>
                </a:lnTo>
                <a:lnTo>
                  <a:pt x="7553" y="4879"/>
                </a:lnTo>
                <a:lnTo>
                  <a:pt x="7467" y="5029"/>
                </a:lnTo>
                <a:lnTo>
                  <a:pt x="7446" y="5093"/>
                </a:lnTo>
                <a:lnTo>
                  <a:pt x="7425" y="5178"/>
                </a:lnTo>
                <a:lnTo>
                  <a:pt x="7425" y="5221"/>
                </a:lnTo>
                <a:lnTo>
                  <a:pt x="7467" y="5264"/>
                </a:lnTo>
                <a:lnTo>
                  <a:pt x="7532" y="5285"/>
                </a:lnTo>
                <a:lnTo>
                  <a:pt x="7617" y="5264"/>
                </a:lnTo>
                <a:lnTo>
                  <a:pt x="7617" y="5264"/>
                </a:lnTo>
                <a:lnTo>
                  <a:pt x="7703" y="5221"/>
                </a:lnTo>
                <a:lnTo>
                  <a:pt x="7788" y="5157"/>
                </a:lnTo>
                <a:lnTo>
                  <a:pt x="8002" y="4986"/>
                </a:lnTo>
                <a:lnTo>
                  <a:pt x="8216" y="4836"/>
                </a:lnTo>
                <a:lnTo>
                  <a:pt x="8302" y="4793"/>
                </a:lnTo>
                <a:lnTo>
                  <a:pt x="8387" y="4793"/>
                </a:lnTo>
                <a:lnTo>
                  <a:pt x="8387" y="4793"/>
                </a:lnTo>
                <a:lnTo>
                  <a:pt x="8430" y="4836"/>
                </a:lnTo>
                <a:lnTo>
                  <a:pt x="8452" y="4879"/>
                </a:lnTo>
                <a:lnTo>
                  <a:pt x="8494" y="4943"/>
                </a:lnTo>
                <a:lnTo>
                  <a:pt x="8494" y="4986"/>
                </a:lnTo>
                <a:lnTo>
                  <a:pt x="8494" y="4986"/>
                </a:lnTo>
                <a:lnTo>
                  <a:pt x="8452" y="5050"/>
                </a:lnTo>
                <a:lnTo>
                  <a:pt x="8409" y="5093"/>
                </a:lnTo>
                <a:lnTo>
                  <a:pt x="8259" y="5157"/>
                </a:lnTo>
                <a:lnTo>
                  <a:pt x="8259" y="5157"/>
                </a:lnTo>
                <a:lnTo>
                  <a:pt x="8067" y="5264"/>
                </a:lnTo>
                <a:lnTo>
                  <a:pt x="7895" y="5392"/>
                </a:lnTo>
                <a:lnTo>
                  <a:pt x="7574" y="5692"/>
                </a:lnTo>
                <a:lnTo>
                  <a:pt x="7574" y="5692"/>
                </a:lnTo>
                <a:lnTo>
                  <a:pt x="7510" y="5628"/>
                </a:lnTo>
                <a:lnTo>
                  <a:pt x="7446" y="5542"/>
                </a:lnTo>
                <a:lnTo>
                  <a:pt x="7296" y="5307"/>
                </a:lnTo>
                <a:lnTo>
                  <a:pt x="7189" y="5029"/>
                </a:lnTo>
                <a:lnTo>
                  <a:pt x="7146" y="4943"/>
                </a:lnTo>
                <a:lnTo>
                  <a:pt x="7146" y="4858"/>
                </a:lnTo>
                <a:lnTo>
                  <a:pt x="7146" y="4858"/>
                </a:lnTo>
                <a:close/>
                <a:moveTo>
                  <a:pt x="7810" y="5927"/>
                </a:moveTo>
                <a:lnTo>
                  <a:pt x="7810" y="5927"/>
                </a:lnTo>
                <a:lnTo>
                  <a:pt x="7788" y="5927"/>
                </a:lnTo>
                <a:lnTo>
                  <a:pt x="7788" y="5927"/>
                </a:lnTo>
                <a:lnTo>
                  <a:pt x="7810" y="5906"/>
                </a:lnTo>
                <a:lnTo>
                  <a:pt x="7810" y="5927"/>
                </a:lnTo>
                <a:lnTo>
                  <a:pt x="7810" y="5927"/>
                </a:lnTo>
                <a:close/>
                <a:moveTo>
                  <a:pt x="8280" y="7446"/>
                </a:moveTo>
                <a:lnTo>
                  <a:pt x="8280" y="7446"/>
                </a:lnTo>
                <a:lnTo>
                  <a:pt x="8109" y="7703"/>
                </a:lnTo>
                <a:lnTo>
                  <a:pt x="8024" y="7810"/>
                </a:lnTo>
                <a:lnTo>
                  <a:pt x="7917" y="7917"/>
                </a:lnTo>
                <a:lnTo>
                  <a:pt x="7917" y="7917"/>
                </a:lnTo>
                <a:lnTo>
                  <a:pt x="7810" y="7981"/>
                </a:lnTo>
                <a:lnTo>
                  <a:pt x="7681" y="8024"/>
                </a:lnTo>
                <a:lnTo>
                  <a:pt x="7446" y="8067"/>
                </a:lnTo>
                <a:lnTo>
                  <a:pt x="7446" y="8067"/>
                </a:lnTo>
                <a:lnTo>
                  <a:pt x="7211" y="8088"/>
                </a:lnTo>
                <a:lnTo>
                  <a:pt x="7018" y="8110"/>
                </a:lnTo>
                <a:lnTo>
                  <a:pt x="7018" y="8110"/>
                </a:lnTo>
                <a:lnTo>
                  <a:pt x="6697" y="8088"/>
                </a:lnTo>
                <a:lnTo>
                  <a:pt x="6547" y="8067"/>
                </a:lnTo>
                <a:lnTo>
                  <a:pt x="6376" y="8088"/>
                </a:lnTo>
                <a:lnTo>
                  <a:pt x="6376" y="8088"/>
                </a:lnTo>
                <a:lnTo>
                  <a:pt x="6248" y="8110"/>
                </a:lnTo>
                <a:lnTo>
                  <a:pt x="6205" y="8131"/>
                </a:lnTo>
                <a:lnTo>
                  <a:pt x="6184" y="8174"/>
                </a:lnTo>
                <a:lnTo>
                  <a:pt x="6141" y="8281"/>
                </a:lnTo>
                <a:lnTo>
                  <a:pt x="6120" y="8409"/>
                </a:lnTo>
                <a:lnTo>
                  <a:pt x="6120" y="8409"/>
                </a:lnTo>
                <a:lnTo>
                  <a:pt x="6098" y="8538"/>
                </a:lnTo>
                <a:lnTo>
                  <a:pt x="6077" y="8602"/>
                </a:lnTo>
                <a:lnTo>
                  <a:pt x="6034" y="8602"/>
                </a:lnTo>
                <a:lnTo>
                  <a:pt x="6013" y="8602"/>
                </a:lnTo>
                <a:lnTo>
                  <a:pt x="5906" y="8516"/>
                </a:lnTo>
                <a:lnTo>
                  <a:pt x="5906" y="8516"/>
                </a:lnTo>
                <a:lnTo>
                  <a:pt x="5713" y="8281"/>
                </a:lnTo>
                <a:lnTo>
                  <a:pt x="5542" y="8045"/>
                </a:lnTo>
                <a:lnTo>
                  <a:pt x="5542" y="8045"/>
                </a:lnTo>
                <a:lnTo>
                  <a:pt x="5328" y="7810"/>
                </a:lnTo>
                <a:lnTo>
                  <a:pt x="5242" y="7682"/>
                </a:lnTo>
                <a:lnTo>
                  <a:pt x="5221" y="7618"/>
                </a:lnTo>
                <a:lnTo>
                  <a:pt x="5242" y="7553"/>
                </a:lnTo>
                <a:lnTo>
                  <a:pt x="5242" y="7553"/>
                </a:lnTo>
                <a:lnTo>
                  <a:pt x="5264" y="7511"/>
                </a:lnTo>
                <a:lnTo>
                  <a:pt x="5306" y="7446"/>
                </a:lnTo>
                <a:lnTo>
                  <a:pt x="5413" y="7339"/>
                </a:lnTo>
                <a:lnTo>
                  <a:pt x="5649" y="7147"/>
                </a:lnTo>
                <a:lnTo>
                  <a:pt x="5649" y="7147"/>
                </a:lnTo>
                <a:lnTo>
                  <a:pt x="5863" y="6933"/>
                </a:lnTo>
                <a:lnTo>
                  <a:pt x="5927" y="6890"/>
                </a:lnTo>
                <a:lnTo>
                  <a:pt x="5970" y="6847"/>
                </a:lnTo>
                <a:lnTo>
                  <a:pt x="6034" y="6847"/>
                </a:lnTo>
                <a:lnTo>
                  <a:pt x="6077" y="6869"/>
                </a:lnTo>
                <a:lnTo>
                  <a:pt x="6077" y="6869"/>
                </a:lnTo>
                <a:lnTo>
                  <a:pt x="6120" y="6954"/>
                </a:lnTo>
                <a:lnTo>
                  <a:pt x="6141" y="6997"/>
                </a:lnTo>
                <a:lnTo>
                  <a:pt x="6162" y="7040"/>
                </a:lnTo>
                <a:lnTo>
                  <a:pt x="6162" y="7040"/>
                </a:lnTo>
                <a:lnTo>
                  <a:pt x="6269" y="7104"/>
                </a:lnTo>
                <a:lnTo>
                  <a:pt x="6376" y="7125"/>
                </a:lnTo>
                <a:lnTo>
                  <a:pt x="6376" y="7125"/>
                </a:lnTo>
                <a:lnTo>
                  <a:pt x="6526" y="7168"/>
                </a:lnTo>
                <a:lnTo>
                  <a:pt x="6697" y="7190"/>
                </a:lnTo>
                <a:lnTo>
                  <a:pt x="6847" y="7190"/>
                </a:lnTo>
                <a:lnTo>
                  <a:pt x="7018" y="7168"/>
                </a:lnTo>
                <a:lnTo>
                  <a:pt x="7660" y="7083"/>
                </a:lnTo>
                <a:lnTo>
                  <a:pt x="7660" y="7083"/>
                </a:lnTo>
                <a:lnTo>
                  <a:pt x="7810" y="7061"/>
                </a:lnTo>
                <a:lnTo>
                  <a:pt x="7981" y="7018"/>
                </a:lnTo>
                <a:lnTo>
                  <a:pt x="8131" y="6976"/>
                </a:lnTo>
                <a:lnTo>
                  <a:pt x="8280" y="6890"/>
                </a:lnTo>
                <a:lnTo>
                  <a:pt x="8280" y="6890"/>
                </a:lnTo>
                <a:lnTo>
                  <a:pt x="8430" y="6783"/>
                </a:lnTo>
                <a:lnTo>
                  <a:pt x="8516" y="6762"/>
                </a:lnTo>
                <a:lnTo>
                  <a:pt x="8537" y="6783"/>
                </a:lnTo>
                <a:lnTo>
                  <a:pt x="8559" y="6805"/>
                </a:lnTo>
                <a:lnTo>
                  <a:pt x="8559" y="6805"/>
                </a:lnTo>
                <a:lnTo>
                  <a:pt x="8559" y="6869"/>
                </a:lnTo>
                <a:lnTo>
                  <a:pt x="8537" y="6954"/>
                </a:lnTo>
                <a:lnTo>
                  <a:pt x="8452" y="7125"/>
                </a:lnTo>
                <a:lnTo>
                  <a:pt x="8280" y="7446"/>
                </a:lnTo>
                <a:lnTo>
                  <a:pt x="8280" y="7446"/>
                </a:lnTo>
                <a:close/>
                <a:moveTo>
                  <a:pt x="7960" y="6419"/>
                </a:moveTo>
                <a:lnTo>
                  <a:pt x="7960" y="6419"/>
                </a:lnTo>
                <a:lnTo>
                  <a:pt x="7960" y="6377"/>
                </a:lnTo>
                <a:lnTo>
                  <a:pt x="7981" y="6355"/>
                </a:lnTo>
                <a:lnTo>
                  <a:pt x="8045" y="6291"/>
                </a:lnTo>
                <a:lnTo>
                  <a:pt x="8152" y="6227"/>
                </a:lnTo>
                <a:lnTo>
                  <a:pt x="8259" y="6184"/>
                </a:lnTo>
                <a:lnTo>
                  <a:pt x="8473" y="6098"/>
                </a:lnTo>
                <a:lnTo>
                  <a:pt x="8559" y="6098"/>
                </a:lnTo>
                <a:lnTo>
                  <a:pt x="8580" y="6098"/>
                </a:lnTo>
                <a:lnTo>
                  <a:pt x="8580" y="6098"/>
                </a:lnTo>
                <a:lnTo>
                  <a:pt x="8473" y="6248"/>
                </a:lnTo>
                <a:lnTo>
                  <a:pt x="8387" y="6334"/>
                </a:lnTo>
                <a:lnTo>
                  <a:pt x="8280" y="6441"/>
                </a:lnTo>
                <a:lnTo>
                  <a:pt x="8173" y="6505"/>
                </a:lnTo>
                <a:lnTo>
                  <a:pt x="8088" y="6548"/>
                </a:lnTo>
                <a:lnTo>
                  <a:pt x="8045" y="6526"/>
                </a:lnTo>
                <a:lnTo>
                  <a:pt x="8002" y="6526"/>
                </a:lnTo>
                <a:lnTo>
                  <a:pt x="7981" y="6484"/>
                </a:lnTo>
                <a:lnTo>
                  <a:pt x="7960" y="6419"/>
                </a:lnTo>
                <a:lnTo>
                  <a:pt x="7960" y="6419"/>
                </a:lnTo>
                <a:close/>
                <a:moveTo>
                  <a:pt x="8002" y="5799"/>
                </a:moveTo>
                <a:lnTo>
                  <a:pt x="8002" y="5799"/>
                </a:lnTo>
                <a:lnTo>
                  <a:pt x="7960" y="5820"/>
                </a:lnTo>
                <a:lnTo>
                  <a:pt x="7960" y="5820"/>
                </a:lnTo>
                <a:lnTo>
                  <a:pt x="7960" y="5820"/>
                </a:lnTo>
                <a:lnTo>
                  <a:pt x="7960" y="5820"/>
                </a:lnTo>
                <a:lnTo>
                  <a:pt x="7960" y="5820"/>
                </a:lnTo>
                <a:lnTo>
                  <a:pt x="7960" y="5820"/>
                </a:lnTo>
                <a:lnTo>
                  <a:pt x="7981" y="5799"/>
                </a:lnTo>
                <a:lnTo>
                  <a:pt x="7981" y="5799"/>
                </a:lnTo>
                <a:lnTo>
                  <a:pt x="8002" y="5799"/>
                </a:lnTo>
                <a:lnTo>
                  <a:pt x="8002" y="5799"/>
                </a:lnTo>
                <a:lnTo>
                  <a:pt x="8152" y="5692"/>
                </a:lnTo>
                <a:lnTo>
                  <a:pt x="8345" y="5542"/>
                </a:lnTo>
                <a:lnTo>
                  <a:pt x="8452" y="5499"/>
                </a:lnTo>
                <a:lnTo>
                  <a:pt x="8537" y="5457"/>
                </a:lnTo>
                <a:lnTo>
                  <a:pt x="8601" y="5435"/>
                </a:lnTo>
                <a:lnTo>
                  <a:pt x="8666" y="5478"/>
                </a:lnTo>
                <a:lnTo>
                  <a:pt x="8666" y="5478"/>
                </a:lnTo>
                <a:lnTo>
                  <a:pt x="8687" y="5499"/>
                </a:lnTo>
                <a:lnTo>
                  <a:pt x="8687" y="5521"/>
                </a:lnTo>
                <a:lnTo>
                  <a:pt x="8623" y="5585"/>
                </a:lnTo>
                <a:lnTo>
                  <a:pt x="8537" y="5628"/>
                </a:lnTo>
                <a:lnTo>
                  <a:pt x="8430" y="5692"/>
                </a:lnTo>
                <a:lnTo>
                  <a:pt x="8173" y="5756"/>
                </a:lnTo>
                <a:lnTo>
                  <a:pt x="8002" y="5799"/>
                </a:lnTo>
                <a:lnTo>
                  <a:pt x="8002" y="5799"/>
                </a:lnTo>
                <a:close/>
                <a:moveTo>
                  <a:pt x="5392" y="3296"/>
                </a:moveTo>
                <a:lnTo>
                  <a:pt x="5392" y="3296"/>
                </a:lnTo>
                <a:lnTo>
                  <a:pt x="5670" y="3317"/>
                </a:lnTo>
                <a:lnTo>
                  <a:pt x="5927" y="3338"/>
                </a:lnTo>
                <a:lnTo>
                  <a:pt x="6440" y="3424"/>
                </a:lnTo>
                <a:lnTo>
                  <a:pt x="6440" y="3424"/>
                </a:lnTo>
                <a:lnTo>
                  <a:pt x="6654" y="3445"/>
                </a:lnTo>
                <a:lnTo>
                  <a:pt x="6868" y="3445"/>
                </a:lnTo>
                <a:lnTo>
                  <a:pt x="6954" y="3445"/>
                </a:lnTo>
                <a:lnTo>
                  <a:pt x="7040" y="3403"/>
                </a:lnTo>
                <a:lnTo>
                  <a:pt x="7125" y="3338"/>
                </a:lnTo>
                <a:lnTo>
                  <a:pt x="7189" y="3253"/>
                </a:lnTo>
                <a:lnTo>
                  <a:pt x="7189" y="3253"/>
                </a:lnTo>
                <a:lnTo>
                  <a:pt x="7296" y="2975"/>
                </a:lnTo>
                <a:lnTo>
                  <a:pt x="7403" y="2697"/>
                </a:lnTo>
                <a:lnTo>
                  <a:pt x="7617" y="2119"/>
                </a:lnTo>
                <a:lnTo>
                  <a:pt x="7617" y="2119"/>
                </a:lnTo>
                <a:lnTo>
                  <a:pt x="7724" y="1883"/>
                </a:lnTo>
                <a:lnTo>
                  <a:pt x="7831" y="1605"/>
                </a:lnTo>
                <a:lnTo>
                  <a:pt x="7938" y="1327"/>
                </a:lnTo>
                <a:lnTo>
                  <a:pt x="7960" y="1199"/>
                </a:lnTo>
                <a:lnTo>
                  <a:pt x="7981" y="1070"/>
                </a:lnTo>
                <a:lnTo>
                  <a:pt x="7981" y="1070"/>
                </a:lnTo>
                <a:lnTo>
                  <a:pt x="7960" y="963"/>
                </a:lnTo>
                <a:lnTo>
                  <a:pt x="7917" y="878"/>
                </a:lnTo>
                <a:lnTo>
                  <a:pt x="7853" y="856"/>
                </a:lnTo>
                <a:lnTo>
                  <a:pt x="7767" y="835"/>
                </a:lnTo>
                <a:lnTo>
                  <a:pt x="7681" y="856"/>
                </a:lnTo>
                <a:lnTo>
                  <a:pt x="7574" y="878"/>
                </a:lnTo>
                <a:lnTo>
                  <a:pt x="7403" y="921"/>
                </a:lnTo>
                <a:lnTo>
                  <a:pt x="7403" y="921"/>
                </a:lnTo>
                <a:lnTo>
                  <a:pt x="7275" y="963"/>
                </a:lnTo>
                <a:lnTo>
                  <a:pt x="7189" y="963"/>
                </a:lnTo>
                <a:lnTo>
                  <a:pt x="7104" y="942"/>
                </a:lnTo>
                <a:lnTo>
                  <a:pt x="7040" y="899"/>
                </a:lnTo>
                <a:lnTo>
                  <a:pt x="6890" y="792"/>
                </a:lnTo>
                <a:lnTo>
                  <a:pt x="6697" y="664"/>
                </a:lnTo>
                <a:lnTo>
                  <a:pt x="6697" y="664"/>
                </a:lnTo>
                <a:lnTo>
                  <a:pt x="6269" y="407"/>
                </a:lnTo>
                <a:lnTo>
                  <a:pt x="6034" y="300"/>
                </a:lnTo>
                <a:lnTo>
                  <a:pt x="5820" y="215"/>
                </a:lnTo>
                <a:lnTo>
                  <a:pt x="5585" y="150"/>
                </a:lnTo>
                <a:lnTo>
                  <a:pt x="5349" y="86"/>
                </a:lnTo>
                <a:lnTo>
                  <a:pt x="5093" y="43"/>
                </a:lnTo>
                <a:lnTo>
                  <a:pt x="4836" y="1"/>
                </a:lnTo>
                <a:lnTo>
                  <a:pt x="4836" y="1"/>
                </a:lnTo>
                <a:lnTo>
                  <a:pt x="4558" y="22"/>
                </a:lnTo>
                <a:lnTo>
                  <a:pt x="4279" y="43"/>
                </a:lnTo>
                <a:lnTo>
                  <a:pt x="4001" y="108"/>
                </a:lnTo>
                <a:lnTo>
                  <a:pt x="3723" y="193"/>
                </a:lnTo>
                <a:lnTo>
                  <a:pt x="3445" y="300"/>
                </a:lnTo>
                <a:lnTo>
                  <a:pt x="3188" y="429"/>
                </a:lnTo>
                <a:lnTo>
                  <a:pt x="2932" y="557"/>
                </a:lnTo>
                <a:lnTo>
                  <a:pt x="2696" y="728"/>
                </a:lnTo>
                <a:lnTo>
                  <a:pt x="2696" y="728"/>
                </a:lnTo>
                <a:lnTo>
                  <a:pt x="2504" y="899"/>
                </a:lnTo>
                <a:lnTo>
                  <a:pt x="2332" y="1070"/>
                </a:lnTo>
                <a:lnTo>
                  <a:pt x="2161" y="1263"/>
                </a:lnTo>
                <a:lnTo>
                  <a:pt x="2012" y="1477"/>
                </a:lnTo>
                <a:lnTo>
                  <a:pt x="2012" y="1477"/>
                </a:lnTo>
                <a:lnTo>
                  <a:pt x="1733" y="1905"/>
                </a:lnTo>
                <a:lnTo>
                  <a:pt x="1733" y="1905"/>
                </a:lnTo>
                <a:lnTo>
                  <a:pt x="1541" y="2140"/>
                </a:lnTo>
                <a:lnTo>
                  <a:pt x="1455" y="2269"/>
                </a:lnTo>
                <a:lnTo>
                  <a:pt x="1434" y="2333"/>
                </a:lnTo>
                <a:lnTo>
                  <a:pt x="1412" y="2397"/>
                </a:lnTo>
                <a:lnTo>
                  <a:pt x="1412" y="2397"/>
                </a:lnTo>
                <a:lnTo>
                  <a:pt x="1412" y="2440"/>
                </a:lnTo>
                <a:lnTo>
                  <a:pt x="1434" y="2483"/>
                </a:lnTo>
                <a:lnTo>
                  <a:pt x="1498" y="2568"/>
                </a:lnTo>
                <a:lnTo>
                  <a:pt x="1584" y="2654"/>
                </a:lnTo>
                <a:lnTo>
                  <a:pt x="1691" y="2697"/>
                </a:lnTo>
                <a:lnTo>
                  <a:pt x="1947" y="2804"/>
                </a:lnTo>
                <a:lnTo>
                  <a:pt x="2140" y="2889"/>
                </a:lnTo>
                <a:lnTo>
                  <a:pt x="2140" y="2889"/>
                </a:lnTo>
                <a:lnTo>
                  <a:pt x="2354" y="3017"/>
                </a:lnTo>
                <a:lnTo>
                  <a:pt x="2568" y="3167"/>
                </a:lnTo>
                <a:lnTo>
                  <a:pt x="2803" y="3296"/>
                </a:lnTo>
                <a:lnTo>
                  <a:pt x="2932" y="3360"/>
                </a:lnTo>
                <a:lnTo>
                  <a:pt x="3039" y="3381"/>
                </a:lnTo>
                <a:lnTo>
                  <a:pt x="3039" y="3381"/>
                </a:lnTo>
                <a:lnTo>
                  <a:pt x="3145" y="3381"/>
                </a:lnTo>
                <a:lnTo>
                  <a:pt x="3231" y="3338"/>
                </a:lnTo>
                <a:lnTo>
                  <a:pt x="3295" y="3274"/>
                </a:lnTo>
                <a:lnTo>
                  <a:pt x="3359" y="3189"/>
                </a:lnTo>
                <a:lnTo>
                  <a:pt x="3466" y="2996"/>
                </a:lnTo>
                <a:lnTo>
                  <a:pt x="3573" y="2804"/>
                </a:lnTo>
                <a:lnTo>
                  <a:pt x="3573" y="2804"/>
                </a:lnTo>
                <a:lnTo>
                  <a:pt x="3809" y="2397"/>
                </a:lnTo>
                <a:lnTo>
                  <a:pt x="4066" y="2012"/>
                </a:lnTo>
                <a:lnTo>
                  <a:pt x="4066" y="2012"/>
                </a:lnTo>
                <a:lnTo>
                  <a:pt x="4172" y="1798"/>
                </a:lnTo>
                <a:lnTo>
                  <a:pt x="4237" y="1691"/>
                </a:lnTo>
                <a:lnTo>
                  <a:pt x="4322" y="1584"/>
                </a:lnTo>
                <a:lnTo>
                  <a:pt x="4386" y="1498"/>
                </a:lnTo>
                <a:lnTo>
                  <a:pt x="4493" y="1456"/>
                </a:lnTo>
                <a:lnTo>
                  <a:pt x="4536" y="1456"/>
                </a:lnTo>
                <a:lnTo>
                  <a:pt x="4579" y="1456"/>
                </a:lnTo>
                <a:lnTo>
                  <a:pt x="4622" y="1477"/>
                </a:lnTo>
                <a:lnTo>
                  <a:pt x="4686" y="1520"/>
                </a:lnTo>
                <a:lnTo>
                  <a:pt x="4686" y="1520"/>
                </a:lnTo>
                <a:lnTo>
                  <a:pt x="4814" y="1691"/>
                </a:lnTo>
                <a:lnTo>
                  <a:pt x="4964" y="1905"/>
                </a:lnTo>
                <a:lnTo>
                  <a:pt x="5028" y="2012"/>
                </a:lnTo>
                <a:lnTo>
                  <a:pt x="5071" y="2119"/>
                </a:lnTo>
                <a:lnTo>
                  <a:pt x="5093" y="2226"/>
                </a:lnTo>
                <a:lnTo>
                  <a:pt x="5093" y="2311"/>
                </a:lnTo>
                <a:lnTo>
                  <a:pt x="5093" y="2311"/>
                </a:lnTo>
                <a:lnTo>
                  <a:pt x="5028" y="2397"/>
                </a:lnTo>
                <a:lnTo>
                  <a:pt x="4943" y="2483"/>
                </a:lnTo>
                <a:lnTo>
                  <a:pt x="4729" y="2632"/>
                </a:lnTo>
                <a:lnTo>
                  <a:pt x="4643" y="2718"/>
                </a:lnTo>
                <a:lnTo>
                  <a:pt x="4579" y="2825"/>
                </a:lnTo>
                <a:lnTo>
                  <a:pt x="4558" y="2868"/>
                </a:lnTo>
                <a:lnTo>
                  <a:pt x="4536" y="2932"/>
                </a:lnTo>
                <a:lnTo>
                  <a:pt x="4558" y="2996"/>
                </a:lnTo>
                <a:lnTo>
                  <a:pt x="4579" y="3060"/>
                </a:lnTo>
                <a:lnTo>
                  <a:pt x="4579" y="3060"/>
                </a:lnTo>
                <a:lnTo>
                  <a:pt x="4622" y="3167"/>
                </a:lnTo>
                <a:lnTo>
                  <a:pt x="4707" y="3231"/>
                </a:lnTo>
                <a:lnTo>
                  <a:pt x="4814" y="3274"/>
                </a:lnTo>
                <a:lnTo>
                  <a:pt x="4921" y="3296"/>
                </a:lnTo>
                <a:lnTo>
                  <a:pt x="5178" y="3296"/>
                </a:lnTo>
                <a:lnTo>
                  <a:pt x="5392" y="3296"/>
                </a:lnTo>
                <a:lnTo>
                  <a:pt x="5392" y="3296"/>
                </a:lnTo>
                <a:close/>
                <a:moveTo>
                  <a:pt x="3060" y="2333"/>
                </a:moveTo>
                <a:lnTo>
                  <a:pt x="3060" y="2333"/>
                </a:lnTo>
                <a:lnTo>
                  <a:pt x="2974" y="2226"/>
                </a:lnTo>
                <a:lnTo>
                  <a:pt x="2867" y="2055"/>
                </a:lnTo>
                <a:lnTo>
                  <a:pt x="2803" y="1969"/>
                </a:lnTo>
                <a:lnTo>
                  <a:pt x="2739" y="1905"/>
                </a:lnTo>
                <a:lnTo>
                  <a:pt x="2675" y="1883"/>
                </a:lnTo>
                <a:lnTo>
                  <a:pt x="2632" y="1883"/>
                </a:lnTo>
                <a:lnTo>
                  <a:pt x="2611" y="1905"/>
                </a:lnTo>
                <a:lnTo>
                  <a:pt x="2611" y="1905"/>
                </a:lnTo>
                <a:lnTo>
                  <a:pt x="2589" y="1948"/>
                </a:lnTo>
                <a:lnTo>
                  <a:pt x="2611" y="2033"/>
                </a:lnTo>
                <a:lnTo>
                  <a:pt x="2696" y="2226"/>
                </a:lnTo>
                <a:lnTo>
                  <a:pt x="2718" y="2311"/>
                </a:lnTo>
                <a:lnTo>
                  <a:pt x="2739" y="2397"/>
                </a:lnTo>
                <a:lnTo>
                  <a:pt x="2739" y="2461"/>
                </a:lnTo>
                <a:lnTo>
                  <a:pt x="2718" y="2461"/>
                </a:lnTo>
                <a:lnTo>
                  <a:pt x="2675" y="2461"/>
                </a:lnTo>
                <a:lnTo>
                  <a:pt x="2675" y="2461"/>
                </a:lnTo>
                <a:lnTo>
                  <a:pt x="2525" y="2397"/>
                </a:lnTo>
                <a:lnTo>
                  <a:pt x="2418" y="2333"/>
                </a:lnTo>
                <a:lnTo>
                  <a:pt x="2375" y="2290"/>
                </a:lnTo>
                <a:lnTo>
                  <a:pt x="2332" y="2226"/>
                </a:lnTo>
                <a:lnTo>
                  <a:pt x="2332" y="2162"/>
                </a:lnTo>
                <a:lnTo>
                  <a:pt x="2354" y="2076"/>
                </a:lnTo>
                <a:lnTo>
                  <a:pt x="2354" y="2076"/>
                </a:lnTo>
                <a:lnTo>
                  <a:pt x="2418" y="1926"/>
                </a:lnTo>
                <a:lnTo>
                  <a:pt x="2525" y="1734"/>
                </a:lnTo>
                <a:lnTo>
                  <a:pt x="2632" y="1584"/>
                </a:lnTo>
                <a:lnTo>
                  <a:pt x="2739" y="1456"/>
                </a:lnTo>
                <a:lnTo>
                  <a:pt x="2739" y="1456"/>
                </a:lnTo>
                <a:lnTo>
                  <a:pt x="2803" y="1541"/>
                </a:lnTo>
                <a:lnTo>
                  <a:pt x="2846" y="1627"/>
                </a:lnTo>
                <a:lnTo>
                  <a:pt x="2932" y="1819"/>
                </a:lnTo>
                <a:lnTo>
                  <a:pt x="2932" y="1819"/>
                </a:lnTo>
                <a:lnTo>
                  <a:pt x="2996" y="1926"/>
                </a:lnTo>
                <a:lnTo>
                  <a:pt x="3060" y="2012"/>
                </a:lnTo>
                <a:lnTo>
                  <a:pt x="3188" y="2204"/>
                </a:lnTo>
                <a:lnTo>
                  <a:pt x="3188" y="2204"/>
                </a:lnTo>
                <a:lnTo>
                  <a:pt x="3231" y="2311"/>
                </a:lnTo>
                <a:lnTo>
                  <a:pt x="3231" y="2354"/>
                </a:lnTo>
                <a:lnTo>
                  <a:pt x="3231" y="2376"/>
                </a:lnTo>
                <a:lnTo>
                  <a:pt x="3210" y="2397"/>
                </a:lnTo>
                <a:lnTo>
                  <a:pt x="3167" y="2397"/>
                </a:lnTo>
                <a:lnTo>
                  <a:pt x="3060" y="2333"/>
                </a:lnTo>
                <a:lnTo>
                  <a:pt x="3060" y="2333"/>
                </a:lnTo>
                <a:close/>
                <a:moveTo>
                  <a:pt x="3210" y="1563"/>
                </a:moveTo>
                <a:lnTo>
                  <a:pt x="3210" y="1563"/>
                </a:lnTo>
                <a:lnTo>
                  <a:pt x="3103" y="1434"/>
                </a:lnTo>
                <a:lnTo>
                  <a:pt x="3017" y="1306"/>
                </a:lnTo>
                <a:lnTo>
                  <a:pt x="2996" y="1242"/>
                </a:lnTo>
                <a:lnTo>
                  <a:pt x="2974" y="1177"/>
                </a:lnTo>
                <a:lnTo>
                  <a:pt x="2996" y="1113"/>
                </a:lnTo>
                <a:lnTo>
                  <a:pt x="3039" y="1049"/>
                </a:lnTo>
                <a:lnTo>
                  <a:pt x="3039" y="1049"/>
                </a:lnTo>
                <a:lnTo>
                  <a:pt x="3103" y="1006"/>
                </a:lnTo>
                <a:lnTo>
                  <a:pt x="3145" y="985"/>
                </a:lnTo>
                <a:lnTo>
                  <a:pt x="3188" y="1006"/>
                </a:lnTo>
                <a:lnTo>
                  <a:pt x="3210" y="1049"/>
                </a:lnTo>
                <a:lnTo>
                  <a:pt x="3231" y="1199"/>
                </a:lnTo>
                <a:lnTo>
                  <a:pt x="3274" y="1327"/>
                </a:lnTo>
                <a:lnTo>
                  <a:pt x="3274" y="1327"/>
                </a:lnTo>
                <a:lnTo>
                  <a:pt x="3338" y="1498"/>
                </a:lnTo>
                <a:lnTo>
                  <a:pt x="3424" y="1648"/>
                </a:lnTo>
                <a:lnTo>
                  <a:pt x="3509" y="1798"/>
                </a:lnTo>
                <a:lnTo>
                  <a:pt x="3573" y="1948"/>
                </a:lnTo>
                <a:lnTo>
                  <a:pt x="3573" y="1948"/>
                </a:lnTo>
                <a:lnTo>
                  <a:pt x="3509" y="1948"/>
                </a:lnTo>
                <a:lnTo>
                  <a:pt x="3466" y="1905"/>
                </a:lnTo>
                <a:lnTo>
                  <a:pt x="3359" y="1798"/>
                </a:lnTo>
                <a:lnTo>
                  <a:pt x="3210" y="1563"/>
                </a:lnTo>
                <a:lnTo>
                  <a:pt x="3210" y="1563"/>
                </a:lnTo>
                <a:close/>
                <a:moveTo>
                  <a:pt x="3702" y="1349"/>
                </a:moveTo>
                <a:lnTo>
                  <a:pt x="3702" y="1349"/>
                </a:lnTo>
                <a:lnTo>
                  <a:pt x="3680" y="1327"/>
                </a:lnTo>
                <a:lnTo>
                  <a:pt x="3680" y="1327"/>
                </a:lnTo>
                <a:lnTo>
                  <a:pt x="3595" y="1199"/>
                </a:lnTo>
                <a:lnTo>
                  <a:pt x="3488" y="1006"/>
                </a:lnTo>
                <a:lnTo>
                  <a:pt x="3466" y="921"/>
                </a:lnTo>
                <a:lnTo>
                  <a:pt x="3466" y="835"/>
                </a:lnTo>
                <a:lnTo>
                  <a:pt x="3488" y="771"/>
                </a:lnTo>
                <a:lnTo>
                  <a:pt x="3552" y="728"/>
                </a:lnTo>
                <a:lnTo>
                  <a:pt x="3552" y="728"/>
                </a:lnTo>
                <a:lnTo>
                  <a:pt x="3616" y="728"/>
                </a:lnTo>
                <a:lnTo>
                  <a:pt x="3638" y="771"/>
                </a:lnTo>
                <a:lnTo>
                  <a:pt x="3659" y="835"/>
                </a:lnTo>
                <a:lnTo>
                  <a:pt x="3659" y="942"/>
                </a:lnTo>
                <a:lnTo>
                  <a:pt x="3659" y="1156"/>
                </a:lnTo>
                <a:lnTo>
                  <a:pt x="3659" y="1242"/>
                </a:lnTo>
                <a:lnTo>
                  <a:pt x="3680" y="1327"/>
                </a:lnTo>
                <a:lnTo>
                  <a:pt x="3680" y="1327"/>
                </a:lnTo>
                <a:lnTo>
                  <a:pt x="3680" y="1327"/>
                </a:lnTo>
                <a:lnTo>
                  <a:pt x="3680" y="1327"/>
                </a:lnTo>
                <a:lnTo>
                  <a:pt x="3702" y="1349"/>
                </a:lnTo>
                <a:lnTo>
                  <a:pt x="3702" y="1349"/>
                </a:lnTo>
                <a:lnTo>
                  <a:pt x="3723" y="1370"/>
                </a:lnTo>
                <a:lnTo>
                  <a:pt x="3723" y="1370"/>
                </a:lnTo>
                <a:lnTo>
                  <a:pt x="3702" y="1349"/>
                </a:lnTo>
                <a:lnTo>
                  <a:pt x="3702" y="1349"/>
                </a:lnTo>
                <a:close/>
                <a:moveTo>
                  <a:pt x="3937" y="921"/>
                </a:moveTo>
                <a:lnTo>
                  <a:pt x="3937" y="921"/>
                </a:lnTo>
                <a:lnTo>
                  <a:pt x="4001" y="942"/>
                </a:lnTo>
                <a:lnTo>
                  <a:pt x="4066" y="985"/>
                </a:lnTo>
                <a:lnTo>
                  <a:pt x="4108" y="1049"/>
                </a:lnTo>
                <a:lnTo>
                  <a:pt x="4130" y="1113"/>
                </a:lnTo>
                <a:lnTo>
                  <a:pt x="4130" y="1113"/>
                </a:lnTo>
                <a:lnTo>
                  <a:pt x="4087" y="1177"/>
                </a:lnTo>
                <a:lnTo>
                  <a:pt x="4044" y="1177"/>
                </a:lnTo>
                <a:lnTo>
                  <a:pt x="4023" y="1135"/>
                </a:lnTo>
                <a:lnTo>
                  <a:pt x="4001" y="1092"/>
                </a:lnTo>
                <a:lnTo>
                  <a:pt x="3959" y="985"/>
                </a:lnTo>
                <a:lnTo>
                  <a:pt x="3959" y="942"/>
                </a:lnTo>
                <a:lnTo>
                  <a:pt x="3937" y="921"/>
                </a:lnTo>
                <a:lnTo>
                  <a:pt x="3937" y="921"/>
                </a:lnTo>
                <a:close/>
                <a:moveTo>
                  <a:pt x="4814" y="835"/>
                </a:moveTo>
                <a:lnTo>
                  <a:pt x="4814" y="835"/>
                </a:lnTo>
                <a:lnTo>
                  <a:pt x="4622" y="707"/>
                </a:lnTo>
                <a:lnTo>
                  <a:pt x="4515" y="621"/>
                </a:lnTo>
                <a:lnTo>
                  <a:pt x="4493" y="578"/>
                </a:lnTo>
                <a:lnTo>
                  <a:pt x="4472" y="536"/>
                </a:lnTo>
                <a:lnTo>
                  <a:pt x="4472" y="536"/>
                </a:lnTo>
                <a:lnTo>
                  <a:pt x="4729" y="514"/>
                </a:lnTo>
                <a:lnTo>
                  <a:pt x="4879" y="514"/>
                </a:lnTo>
                <a:lnTo>
                  <a:pt x="4943" y="514"/>
                </a:lnTo>
                <a:lnTo>
                  <a:pt x="4943" y="536"/>
                </a:lnTo>
                <a:lnTo>
                  <a:pt x="4943" y="536"/>
                </a:lnTo>
                <a:lnTo>
                  <a:pt x="5199" y="536"/>
                </a:lnTo>
                <a:lnTo>
                  <a:pt x="5456" y="557"/>
                </a:lnTo>
                <a:lnTo>
                  <a:pt x="5713" y="600"/>
                </a:lnTo>
                <a:lnTo>
                  <a:pt x="5948" y="685"/>
                </a:lnTo>
                <a:lnTo>
                  <a:pt x="5948" y="685"/>
                </a:lnTo>
                <a:lnTo>
                  <a:pt x="6055" y="771"/>
                </a:lnTo>
                <a:lnTo>
                  <a:pt x="6162" y="856"/>
                </a:lnTo>
                <a:lnTo>
                  <a:pt x="6376" y="1070"/>
                </a:lnTo>
                <a:lnTo>
                  <a:pt x="6569" y="1284"/>
                </a:lnTo>
                <a:lnTo>
                  <a:pt x="6676" y="1391"/>
                </a:lnTo>
                <a:lnTo>
                  <a:pt x="6783" y="1477"/>
                </a:lnTo>
                <a:lnTo>
                  <a:pt x="6783" y="1477"/>
                </a:lnTo>
                <a:lnTo>
                  <a:pt x="6868" y="1520"/>
                </a:lnTo>
                <a:lnTo>
                  <a:pt x="7018" y="1563"/>
                </a:lnTo>
                <a:lnTo>
                  <a:pt x="7146" y="1605"/>
                </a:lnTo>
                <a:lnTo>
                  <a:pt x="7211" y="1648"/>
                </a:lnTo>
                <a:lnTo>
                  <a:pt x="7211" y="1648"/>
                </a:lnTo>
                <a:lnTo>
                  <a:pt x="7232" y="1691"/>
                </a:lnTo>
                <a:lnTo>
                  <a:pt x="7232" y="1734"/>
                </a:lnTo>
                <a:lnTo>
                  <a:pt x="7189" y="1862"/>
                </a:lnTo>
                <a:lnTo>
                  <a:pt x="7104" y="2097"/>
                </a:lnTo>
                <a:lnTo>
                  <a:pt x="7104" y="2097"/>
                </a:lnTo>
                <a:lnTo>
                  <a:pt x="6868" y="2654"/>
                </a:lnTo>
                <a:lnTo>
                  <a:pt x="6868" y="2654"/>
                </a:lnTo>
                <a:lnTo>
                  <a:pt x="6783" y="2889"/>
                </a:lnTo>
                <a:lnTo>
                  <a:pt x="6719" y="2996"/>
                </a:lnTo>
                <a:lnTo>
                  <a:pt x="6697" y="3039"/>
                </a:lnTo>
                <a:lnTo>
                  <a:pt x="6633" y="3060"/>
                </a:lnTo>
                <a:lnTo>
                  <a:pt x="6633" y="3060"/>
                </a:lnTo>
                <a:lnTo>
                  <a:pt x="6569" y="3082"/>
                </a:lnTo>
                <a:lnTo>
                  <a:pt x="6483" y="3082"/>
                </a:lnTo>
                <a:lnTo>
                  <a:pt x="6312" y="3039"/>
                </a:lnTo>
                <a:lnTo>
                  <a:pt x="5970" y="2975"/>
                </a:lnTo>
                <a:lnTo>
                  <a:pt x="5970" y="2975"/>
                </a:lnTo>
                <a:lnTo>
                  <a:pt x="5627" y="2975"/>
                </a:lnTo>
                <a:lnTo>
                  <a:pt x="5435" y="2953"/>
                </a:lnTo>
                <a:lnTo>
                  <a:pt x="5371" y="2953"/>
                </a:lnTo>
                <a:lnTo>
                  <a:pt x="5328" y="2932"/>
                </a:lnTo>
                <a:lnTo>
                  <a:pt x="5328" y="2932"/>
                </a:lnTo>
                <a:lnTo>
                  <a:pt x="5349" y="2868"/>
                </a:lnTo>
                <a:lnTo>
                  <a:pt x="5392" y="2804"/>
                </a:lnTo>
                <a:lnTo>
                  <a:pt x="5606" y="2611"/>
                </a:lnTo>
                <a:lnTo>
                  <a:pt x="5820" y="2376"/>
                </a:lnTo>
                <a:lnTo>
                  <a:pt x="5884" y="2269"/>
                </a:lnTo>
                <a:lnTo>
                  <a:pt x="5927" y="2183"/>
                </a:lnTo>
                <a:lnTo>
                  <a:pt x="5927" y="2183"/>
                </a:lnTo>
                <a:lnTo>
                  <a:pt x="5906" y="2076"/>
                </a:lnTo>
                <a:lnTo>
                  <a:pt x="5841" y="1948"/>
                </a:lnTo>
                <a:lnTo>
                  <a:pt x="5777" y="1819"/>
                </a:lnTo>
                <a:lnTo>
                  <a:pt x="5670" y="1691"/>
                </a:lnTo>
                <a:lnTo>
                  <a:pt x="5456" y="1456"/>
                </a:lnTo>
                <a:lnTo>
                  <a:pt x="5264" y="1284"/>
                </a:lnTo>
                <a:lnTo>
                  <a:pt x="5264" y="1284"/>
                </a:lnTo>
                <a:lnTo>
                  <a:pt x="5050" y="1049"/>
                </a:lnTo>
                <a:lnTo>
                  <a:pt x="4814" y="835"/>
                </a:lnTo>
                <a:lnTo>
                  <a:pt x="4814" y="835"/>
                </a:lnTo>
                <a:close/>
                <a:moveTo>
                  <a:pt x="3659" y="6719"/>
                </a:moveTo>
                <a:lnTo>
                  <a:pt x="3659" y="6719"/>
                </a:lnTo>
                <a:lnTo>
                  <a:pt x="3402" y="6698"/>
                </a:lnTo>
                <a:lnTo>
                  <a:pt x="3124" y="6698"/>
                </a:lnTo>
                <a:lnTo>
                  <a:pt x="2867" y="6698"/>
                </a:lnTo>
                <a:lnTo>
                  <a:pt x="2589" y="6698"/>
                </a:lnTo>
                <a:lnTo>
                  <a:pt x="2589" y="6698"/>
                </a:lnTo>
                <a:lnTo>
                  <a:pt x="2140" y="6676"/>
                </a:lnTo>
                <a:lnTo>
                  <a:pt x="2012" y="6676"/>
                </a:lnTo>
                <a:lnTo>
                  <a:pt x="1905" y="6655"/>
                </a:lnTo>
                <a:lnTo>
                  <a:pt x="1798" y="6612"/>
                </a:lnTo>
                <a:lnTo>
                  <a:pt x="1755" y="6569"/>
                </a:lnTo>
                <a:lnTo>
                  <a:pt x="1755" y="6569"/>
                </a:lnTo>
                <a:lnTo>
                  <a:pt x="1755" y="6505"/>
                </a:lnTo>
                <a:lnTo>
                  <a:pt x="1776" y="6419"/>
                </a:lnTo>
                <a:lnTo>
                  <a:pt x="1862" y="6184"/>
                </a:lnTo>
                <a:lnTo>
                  <a:pt x="1990" y="5970"/>
                </a:lnTo>
                <a:lnTo>
                  <a:pt x="2097" y="5842"/>
                </a:lnTo>
                <a:lnTo>
                  <a:pt x="2097" y="5842"/>
                </a:lnTo>
                <a:lnTo>
                  <a:pt x="2161" y="5799"/>
                </a:lnTo>
                <a:lnTo>
                  <a:pt x="2225" y="5778"/>
                </a:lnTo>
                <a:lnTo>
                  <a:pt x="2311" y="5778"/>
                </a:lnTo>
                <a:lnTo>
                  <a:pt x="2397" y="5799"/>
                </a:lnTo>
                <a:lnTo>
                  <a:pt x="2568" y="5863"/>
                </a:lnTo>
                <a:lnTo>
                  <a:pt x="2739" y="5927"/>
                </a:lnTo>
                <a:lnTo>
                  <a:pt x="2889" y="5970"/>
                </a:lnTo>
                <a:lnTo>
                  <a:pt x="2953" y="5970"/>
                </a:lnTo>
                <a:lnTo>
                  <a:pt x="2996" y="5949"/>
                </a:lnTo>
                <a:lnTo>
                  <a:pt x="3017" y="5906"/>
                </a:lnTo>
                <a:lnTo>
                  <a:pt x="3039" y="5820"/>
                </a:lnTo>
                <a:lnTo>
                  <a:pt x="3039" y="5713"/>
                </a:lnTo>
                <a:lnTo>
                  <a:pt x="2996" y="5564"/>
                </a:lnTo>
                <a:lnTo>
                  <a:pt x="2996" y="5564"/>
                </a:lnTo>
                <a:lnTo>
                  <a:pt x="2867" y="5050"/>
                </a:lnTo>
                <a:lnTo>
                  <a:pt x="2718" y="4515"/>
                </a:lnTo>
                <a:lnTo>
                  <a:pt x="2718" y="4515"/>
                </a:lnTo>
                <a:lnTo>
                  <a:pt x="2653" y="4087"/>
                </a:lnTo>
                <a:lnTo>
                  <a:pt x="2611" y="3873"/>
                </a:lnTo>
                <a:lnTo>
                  <a:pt x="2525" y="3681"/>
                </a:lnTo>
                <a:lnTo>
                  <a:pt x="2525" y="3681"/>
                </a:lnTo>
                <a:lnTo>
                  <a:pt x="2461" y="3595"/>
                </a:lnTo>
                <a:lnTo>
                  <a:pt x="2397" y="3531"/>
                </a:lnTo>
                <a:lnTo>
                  <a:pt x="2311" y="3488"/>
                </a:lnTo>
                <a:lnTo>
                  <a:pt x="2204" y="3467"/>
                </a:lnTo>
                <a:lnTo>
                  <a:pt x="2076" y="3445"/>
                </a:lnTo>
                <a:lnTo>
                  <a:pt x="1947" y="3467"/>
                </a:lnTo>
                <a:lnTo>
                  <a:pt x="1691" y="3510"/>
                </a:lnTo>
                <a:lnTo>
                  <a:pt x="1412" y="3595"/>
                </a:lnTo>
                <a:lnTo>
                  <a:pt x="1134" y="3681"/>
                </a:lnTo>
                <a:lnTo>
                  <a:pt x="899" y="3745"/>
                </a:lnTo>
                <a:lnTo>
                  <a:pt x="706" y="3809"/>
                </a:lnTo>
                <a:lnTo>
                  <a:pt x="706" y="3809"/>
                </a:lnTo>
                <a:lnTo>
                  <a:pt x="535" y="3852"/>
                </a:lnTo>
                <a:lnTo>
                  <a:pt x="450" y="3873"/>
                </a:lnTo>
                <a:lnTo>
                  <a:pt x="364" y="3895"/>
                </a:lnTo>
                <a:lnTo>
                  <a:pt x="300" y="3937"/>
                </a:lnTo>
                <a:lnTo>
                  <a:pt x="257" y="4002"/>
                </a:lnTo>
                <a:lnTo>
                  <a:pt x="257" y="4087"/>
                </a:lnTo>
                <a:lnTo>
                  <a:pt x="300" y="4194"/>
                </a:lnTo>
                <a:lnTo>
                  <a:pt x="300" y="4194"/>
                </a:lnTo>
                <a:lnTo>
                  <a:pt x="364" y="4258"/>
                </a:lnTo>
                <a:lnTo>
                  <a:pt x="450" y="4301"/>
                </a:lnTo>
                <a:lnTo>
                  <a:pt x="514" y="4344"/>
                </a:lnTo>
                <a:lnTo>
                  <a:pt x="599" y="4408"/>
                </a:lnTo>
                <a:lnTo>
                  <a:pt x="599" y="4408"/>
                </a:lnTo>
                <a:lnTo>
                  <a:pt x="621" y="4451"/>
                </a:lnTo>
                <a:lnTo>
                  <a:pt x="621" y="4494"/>
                </a:lnTo>
                <a:lnTo>
                  <a:pt x="621" y="4537"/>
                </a:lnTo>
                <a:lnTo>
                  <a:pt x="599" y="4579"/>
                </a:lnTo>
                <a:lnTo>
                  <a:pt x="535" y="4665"/>
                </a:lnTo>
                <a:lnTo>
                  <a:pt x="471" y="4751"/>
                </a:lnTo>
                <a:lnTo>
                  <a:pt x="471" y="4751"/>
                </a:lnTo>
                <a:lnTo>
                  <a:pt x="278" y="4943"/>
                </a:lnTo>
                <a:lnTo>
                  <a:pt x="129" y="5157"/>
                </a:lnTo>
                <a:lnTo>
                  <a:pt x="65" y="5264"/>
                </a:lnTo>
                <a:lnTo>
                  <a:pt x="22" y="5392"/>
                </a:lnTo>
                <a:lnTo>
                  <a:pt x="0" y="5521"/>
                </a:lnTo>
                <a:lnTo>
                  <a:pt x="22" y="5649"/>
                </a:lnTo>
                <a:lnTo>
                  <a:pt x="22" y="5649"/>
                </a:lnTo>
                <a:lnTo>
                  <a:pt x="86" y="5884"/>
                </a:lnTo>
                <a:lnTo>
                  <a:pt x="193" y="6098"/>
                </a:lnTo>
                <a:lnTo>
                  <a:pt x="407" y="6548"/>
                </a:lnTo>
                <a:lnTo>
                  <a:pt x="407" y="6548"/>
                </a:lnTo>
                <a:lnTo>
                  <a:pt x="599" y="6976"/>
                </a:lnTo>
                <a:lnTo>
                  <a:pt x="813" y="7425"/>
                </a:lnTo>
                <a:lnTo>
                  <a:pt x="942" y="7660"/>
                </a:lnTo>
                <a:lnTo>
                  <a:pt x="1070" y="7853"/>
                </a:lnTo>
                <a:lnTo>
                  <a:pt x="1220" y="8045"/>
                </a:lnTo>
                <a:lnTo>
                  <a:pt x="1391" y="8217"/>
                </a:lnTo>
                <a:lnTo>
                  <a:pt x="1391" y="8217"/>
                </a:lnTo>
                <a:lnTo>
                  <a:pt x="1584" y="8366"/>
                </a:lnTo>
                <a:lnTo>
                  <a:pt x="1798" y="8473"/>
                </a:lnTo>
                <a:lnTo>
                  <a:pt x="2033" y="8538"/>
                </a:lnTo>
                <a:lnTo>
                  <a:pt x="2268" y="8602"/>
                </a:lnTo>
                <a:lnTo>
                  <a:pt x="2525" y="8645"/>
                </a:lnTo>
                <a:lnTo>
                  <a:pt x="2760" y="8666"/>
                </a:lnTo>
                <a:lnTo>
                  <a:pt x="3252" y="8687"/>
                </a:lnTo>
                <a:lnTo>
                  <a:pt x="3252" y="8687"/>
                </a:lnTo>
                <a:lnTo>
                  <a:pt x="3531" y="8666"/>
                </a:lnTo>
                <a:lnTo>
                  <a:pt x="3659" y="8666"/>
                </a:lnTo>
                <a:lnTo>
                  <a:pt x="3787" y="8623"/>
                </a:lnTo>
                <a:lnTo>
                  <a:pt x="3894" y="8580"/>
                </a:lnTo>
                <a:lnTo>
                  <a:pt x="3980" y="8516"/>
                </a:lnTo>
                <a:lnTo>
                  <a:pt x="4044" y="8388"/>
                </a:lnTo>
                <a:lnTo>
                  <a:pt x="4087" y="8238"/>
                </a:lnTo>
                <a:lnTo>
                  <a:pt x="4087" y="8238"/>
                </a:lnTo>
                <a:lnTo>
                  <a:pt x="4087" y="8110"/>
                </a:lnTo>
                <a:lnTo>
                  <a:pt x="4066" y="7981"/>
                </a:lnTo>
                <a:lnTo>
                  <a:pt x="4066" y="7853"/>
                </a:lnTo>
                <a:lnTo>
                  <a:pt x="4044" y="7725"/>
                </a:lnTo>
                <a:lnTo>
                  <a:pt x="4044" y="7725"/>
                </a:lnTo>
                <a:lnTo>
                  <a:pt x="4087" y="7168"/>
                </a:lnTo>
                <a:lnTo>
                  <a:pt x="4087" y="7168"/>
                </a:lnTo>
                <a:lnTo>
                  <a:pt x="4087" y="6933"/>
                </a:lnTo>
                <a:lnTo>
                  <a:pt x="4066" y="6869"/>
                </a:lnTo>
                <a:lnTo>
                  <a:pt x="4023" y="6805"/>
                </a:lnTo>
                <a:lnTo>
                  <a:pt x="3980" y="6762"/>
                </a:lnTo>
                <a:lnTo>
                  <a:pt x="3894" y="6740"/>
                </a:lnTo>
                <a:lnTo>
                  <a:pt x="3659" y="6719"/>
                </a:lnTo>
                <a:lnTo>
                  <a:pt x="3659" y="6719"/>
                </a:lnTo>
                <a:close/>
                <a:moveTo>
                  <a:pt x="1391" y="6398"/>
                </a:moveTo>
                <a:lnTo>
                  <a:pt x="1391" y="6398"/>
                </a:lnTo>
                <a:lnTo>
                  <a:pt x="1327" y="6526"/>
                </a:lnTo>
                <a:lnTo>
                  <a:pt x="1305" y="6676"/>
                </a:lnTo>
                <a:lnTo>
                  <a:pt x="1241" y="6805"/>
                </a:lnTo>
                <a:lnTo>
                  <a:pt x="1177" y="6933"/>
                </a:lnTo>
                <a:lnTo>
                  <a:pt x="1177" y="6933"/>
                </a:lnTo>
                <a:lnTo>
                  <a:pt x="1113" y="6869"/>
                </a:lnTo>
                <a:lnTo>
                  <a:pt x="1070" y="6783"/>
                </a:lnTo>
                <a:lnTo>
                  <a:pt x="963" y="6591"/>
                </a:lnTo>
                <a:lnTo>
                  <a:pt x="835" y="6227"/>
                </a:lnTo>
                <a:lnTo>
                  <a:pt x="835" y="6227"/>
                </a:lnTo>
                <a:lnTo>
                  <a:pt x="685" y="5884"/>
                </a:lnTo>
                <a:lnTo>
                  <a:pt x="642" y="5713"/>
                </a:lnTo>
                <a:lnTo>
                  <a:pt x="642" y="5628"/>
                </a:lnTo>
                <a:lnTo>
                  <a:pt x="664" y="5542"/>
                </a:lnTo>
                <a:lnTo>
                  <a:pt x="664" y="5542"/>
                </a:lnTo>
                <a:lnTo>
                  <a:pt x="728" y="5371"/>
                </a:lnTo>
                <a:lnTo>
                  <a:pt x="792" y="5178"/>
                </a:lnTo>
                <a:lnTo>
                  <a:pt x="985" y="4836"/>
                </a:lnTo>
                <a:lnTo>
                  <a:pt x="985" y="4836"/>
                </a:lnTo>
                <a:lnTo>
                  <a:pt x="1049" y="4708"/>
                </a:lnTo>
                <a:lnTo>
                  <a:pt x="1092" y="4622"/>
                </a:lnTo>
                <a:lnTo>
                  <a:pt x="1092" y="4558"/>
                </a:lnTo>
                <a:lnTo>
                  <a:pt x="1092" y="4558"/>
                </a:lnTo>
                <a:lnTo>
                  <a:pt x="1092" y="4451"/>
                </a:lnTo>
                <a:lnTo>
                  <a:pt x="1049" y="4365"/>
                </a:lnTo>
                <a:lnTo>
                  <a:pt x="985" y="4301"/>
                </a:lnTo>
                <a:lnTo>
                  <a:pt x="942" y="4216"/>
                </a:lnTo>
                <a:lnTo>
                  <a:pt x="942" y="4216"/>
                </a:lnTo>
                <a:lnTo>
                  <a:pt x="920" y="4151"/>
                </a:lnTo>
                <a:lnTo>
                  <a:pt x="920" y="4130"/>
                </a:lnTo>
                <a:lnTo>
                  <a:pt x="1049" y="4066"/>
                </a:lnTo>
                <a:lnTo>
                  <a:pt x="1049" y="4066"/>
                </a:lnTo>
                <a:lnTo>
                  <a:pt x="1241" y="4023"/>
                </a:lnTo>
                <a:lnTo>
                  <a:pt x="1412" y="3980"/>
                </a:lnTo>
                <a:lnTo>
                  <a:pt x="1412" y="3980"/>
                </a:lnTo>
                <a:lnTo>
                  <a:pt x="1584" y="3959"/>
                </a:lnTo>
                <a:lnTo>
                  <a:pt x="1776" y="3937"/>
                </a:lnTo>
                <a:lnTo>
                  <a:pt x="1969" y="3959"/>
                </a:lnTo>
                <a:lnTo>
                  <a:pt x="2033" y="3980"/>
                </a:lnTo>
                <a:lnTo>
                  <a:pt x="2097" y="4002"/>
                </a:lnTo>
                <a:lnTo>
                  <a:pt x="2097" y="4002"/>
                </a:lnTo>
                <a:lnTo>
                  <a:pt x="2161" y="4066"/>
                </a:lnTo>
                <a:lnTo>
                  <a:pt x="2204" y="4130"/>
                </a:lnTo>
                <a:lnTo>
                  <a:pt x="2290" y="4280"/>
                </a:lnTo>
                <a:lnTo>
                  <a:pt x="2397" y="4622"/>
                </a:lnTo>
                <a:lnTo>
                  <a:pt x="2397" y="4622"/>
                </a:lnTo>
                <a:lnTo>
                  <a:pt x="2546" y="5007"/>
                </a:lnTo>
                <a:lnTo>
                  <a:pt x="2611" y="5200"/>
                </a:lnTo>
                <a:lnTo>
                  <a:pt x="2653" y="5392"/>
                </a:lnTo>
                <a:lnTo>
                  <a:pt x="2653" y="5392"/>
                </a:lnTo>
                <a:lnTo>
                  <a:pt x="2589" y="5414"/>
                </a:lnTo>
                <a:lnTo>
                  <a:pt x="2525" y="5414"/>
                </a:lnTo>
                <a:lnTo>
                  <a:pt x="2375" y="5371"/>
                </a:lnTo>
                <a:lnTo>
                  <a:pt x="2311" y="5350"/>
                </a:lnTo>
                <a:lnTo>
                  <a:pt x="2225" y="5350"/>
                </a:lnTo>
                <a:lnTo>
                  <a:pt x="2140" y="5350"/>
                </a:lnTo>
                <a:lnTo>
                  <a:pt x="2076" y="5392"/>
                </a:lnTo>
                <a:lnTo>
                  <a:pt x="2076" y="5392"/>
                </a:lnTo>
                <a:lnTo>
                  <a:pt x="1947" y="5478"/>
                </a:lnTo>
                <a:lnTo>
                  <a:pt x="1862" y="5585"/>
                </a:lnTo>
                <a:lnTo>
                  <a:pt x="1691" y="5820"/>
                </a:lnTo>
                <a:lnTo>
                  <a:pt x="1691" y="5820"/>
                </a:lnTo>
                <a:lnTo>
                  <a:pt x="1519" y="6098"/>
                </a:lnTo>
                <a:lnTo>
                  <a:pt x="1391" y="6398"/>
                </a:lnTo>
                <a:lnTo>
                  <a:pt x="1391" y="6398"/>
                </a:lnTo>
                <a:close/>
                <a:moveTo>
                  <a:pt x="1755" y="7682"/>
                </a:moveTo>
                <a:lnTo>
                  <a:pt x="1755" y="7682"/>
                </a:lnTo>
                <a:lnTo>
                  <a:pt x="1712" y="7682"/>
                </a:lnTo>
                <a:lnTo>
                  <a:pt x="1669" y="7682"/>
                </a:lnTo>
                <a:lnTo>
                  <a:pt x="1648" y="7639"/>
                </a:lnTo>
                <a:lnTo>
                  <a:pt x="1605" y="7575"/>
                </a:lnTo>
                <a:lnTo>
                  <a:pt x="1584" y="7468"/>
                </a:lnTo>
                <a:lnTo>
                  <a:pt x="1562" y="7382"/>
                </a:lnTo>
                <a:lnTo>
                  <a:pt x="1562" y="7382"/>
                </a:lnTo>
                <a:lnTo>
                  <a:pt x="1584" y="7254"/>
                </a:lnTo>
                <a:lnTo>
                  <a:pt x="1605" y="7104"/>
                </a:lnTo>
                <a:lnTo>
                  <a:pt x="1626" y="7040"/>
                </a:lnTo>
                <a:lnTo>
                  <a:pt x="1648" y="6997"/>
                </a:lnTo>
                <a:lnTo>
                  <a:pt x="1691" y="6976"/>
                </a:lnTo>
                <a:lnTo>
                  <a:pt x="1755" y="6954"/>
                </a:lnTo>
                <a:lnTo>
                  <a:pt x="1755" y="6954"/>
                </a:lnTo>
                <a:lnTo>
                  <a:pt x="1819" y="6976"/>
                </a:lnTo>
                <a:lnTo>
                  <a:pt x="1840" y="6976"/>
                </a:lnTo>
                <a:lnTo>
                  <a:pt x="1862" y="7018"/>
                </a:lnTo>
                <a:lnTo>
                  <a:pt x="1862" y="7040"/>
                </a:lnTo>
                <a:lnTo>
                  <a:pt x="1819" y="7125"/>
                </a:lnTo>
                <a:lnTo>
                  <a:pt x="1776" y="7211"/>
                </a:lnTo>
                <a:lnTo>
                  <a:pt x="1776" y="7211"/>
                </a:lnTo>
                <a:lnTo>
                  <a:pt x="1776" y="7318"/>
                </a:lnTo>
                <a:lnTo>
                  <a:pt x="1798" y="7468"/>
                </a:lnTo>
                <a:lnTo>
                  <a:pt x="1798" y="7596"/>
                </a:lnTo>
                <a:lnTo>
                  <a:pt x="1776" y="7639"/>
                </a:lnTo>
                <a:lnTo>
                  <a:pt x="1755" y="7682"/>
                </a:lnTo>
                <a:lnTo>
                  <a:pt x="1755" y="7682"/>
                </a:lnTo>
                <a:close/>
                <a:moveTo>
                  <a:pt x="2225" y="7660"/>
                </a:moveTo>
                <a:lnTo>
                  <a:pt x="2225" y="7660"/>
                </a:lnTo>
                <a:lnTo>
                  <a:pt x="2161" y="7553"/>
                </a:lnTo>
                <a:lnTo>
                  <a:pt x="2119" y="7425"/>
                </a:lnTo>
                <a:lnTo>
                  <a:pt x="2054" y="7168"/>
                </a:lnTo>
                <a:lnTo>
                  <a:pt x="2054" y="7168"/>
                </a:lnTo>
                <a:lnTo>
                  <a:pt x="2012" y="7104"/>
                </a:lnTo>
                <a:lnTo>
                  <a:pt x="2012" y="7061"/>
                </a:lnTo>
                <a:lnTo>
                  <a:pt x="2012" y="7018"/>
                </a:lnTo>
                <a:lnTo>
                  <a:pt x="2012" y="7018"/>
                </a:lnTo>
                <a:lnTo>
                  <a:pt x="2076" y="7018"/>
                </a:lnTo>
                <a:lnTo>
                  <a:pt x="2161" y="7040"/>
                </a:lnTo>
                <a:lnTo>
                  <a:pt x="2247" y="7061"/>
                </a:lnTo>
                <a:lnTo>
                  <a:pt x="2290" y="7104"/>
                </a:lnTo>
                <a:lnTo>
                  <a:pt x="2290" y="7104"/>
                </a:lnTo>
                <a:lnTo>
                  <a:pt x="2290" y="7211"/>
                </a:lnTo>
                <a:lnTo>
                  <a:pt x="2268" y="7382"/>
                </a:lnTo>
                <a:lnTo>
                  <a:pt x="2225" y="7660"/>
                </a:lnTo>
                <a:lnTo>
                  <a:pt x="2225" y="7660"/>
                </a:lnTo>
                <a:close/>
                <a:moveTo>
                  <a:pt x="2739" y="8024"/>
                </a:moveTo>
                <a:lnTo>
                  <a:pt x="2739" y="8024"/>
                </a:lnTo>
                <a:lnTo>
                  <a:pt x="2696" y="8003"/>
                </a:lnTo>
                <a:lnTo>
                  <a:pt x="2653" y="7938"/>
                </a:lnTo>
                <a:lnTo>
                  <a:pt x="2611" y="7853"/>
                </a:lnTo>
                <a:lnTo>
                  <a:pt x="2589" y="7746"/>
                </a:lnTo>
                <a:lnTo>
                  <a:pt x="2546" y="7404"/>
                </a:lnTo>
                <a:lnTo>
                  <a:pt x="2546" y="7404"/>
                </a:lnTo>
                <a:lnTo>
                  <a:pt x="2504" y="7254"/>
                </a:lnTo>
                <a:lnTo>
                  <a:pt x="2482" y="7147"/>
                </a:lnTo>
                <a:lnTo>
                  <a:pt x="2482" y="7104"/>
                </a:lnTo>
                <a:lnTo>
                  <a:pt x="2504" y="7083"/>
                </a:lnTo>
                <a:lnTo>
                  <a:pt x="2568" y="7061"/>
                </a:lnTo>
                <a:lnTo>
                  <a:pt x="2653" y="7061"/>
                </a:lnTo>
                <a:lnTo>
                  <a:pt x="2653" y="7061"/>
                </a:lnTo>
                <a:lnTo>
                  <a:pt x="2739" y="7083"/>
                </a:lnTo>
                <a:lnTo>
                  <a:pt x="2782" y="7147"/>
                </a:lnTo>
                <a:lnTo>
                  <a:pt x="2803" y="7211"/>
                </a:lnTo>
                <a:lnTo>
                  <a:pt x="2803" y="7318"/>
                </a:lnTo>
                <a:lnTo>
                  <a:pt x="2782" y="7511"/>
                </a:lnTo>
                <a:lnTo>
                  <a:pt x="2760" y="7682"/>
                </a:lnTo>
                <a:lnTo>
                  <a:pt x="2760" y="7682"/>
                </a:lnTo>
                <a:lnTo>
                  <a:pt x="2825" y="7896"/>
                </a:lnTo>
                <a:lnTo>
                  <a:pt x="2825" y="7960"/>
                </a:lnTo>
                <a:lnTo>
                  <a:pt x="2825" y="8003"/>
                </a:lnTo>
                <a:lnTo>
                  <a:pt x="2782" y="8024"/>
                </a:lnTo>
                <a:lnTo>
                  <a:pt x="2739" y="8024"/>
                </a:lnTo>
                <a:lnTo>
                  <a:pt x="2739" y="8024"/>
                </a:lnTo>
                <a:close/>
                <a:moveTo>
                  <a:pt x="3723" y="8003"/>
                </a:moveTo>
                <a:lnTo>
                  <a:pt x="3723" y="8003"/>
                </a:lnTo>
                <a:lnTo>
                  <a:pt x="3680" y="7938"/>
                </a:lnTo>
                <a:lnTo>
                  <a:pt x="3659" y="7874"/>
                </a:lnTo>
                <a:lnTo>
                  <a:pt x="3638" y="7703"/>
                </a:lnTo>
                <a:lnTo>
                  <a:pt x="3616" y="7532"/>
                </a:lnTo>
                <a:lnTo>
                  <a:pt x="3573" y="7468"/>
                </a:lnTo>
                <a:lnTo>
                  <a:pt x="3552" y="7404"/>
                </a:lnTo>
                <a:lnTo>
                  <a:pt x="3552" y="7404"/>
                </a:lnTo>
                <a:lnTo>
                  <a:pt x="3488" y="7339"/>
                </a:lnTo>
                <a:lnTo>
                  <a:pt x="3445" y="7339"/>
                </a:lnTo>
                <a:lnTo>
                  <a:pt x="3402" y="7361"/>
                </a:lnTo>
                <a:lnTo>
                  <a:pt x="3381" y="7425"/>
                </a:lnTo>
                <a:lnTo>
                  <a:pt x="3338" y="7553"/>
                </a:lnTo>
                <a:lnTo>
                  <a:pt x="3338" y="7703"/>
                </a:lnTo>
                <a:lnTo>
                  <a:pt x="3338" y="7703"/>
                </a:lnTo>
                <a:lnTo>
                  <a:pt x="3359" y="7853"/>
                </a:lnTo>
                <a:lnTo>
                  <a:pt x="3359" y="8024"/>
                </a:lnTo>
                <a:lnTo>
                  <a:pt x="3338" y="8067"/>
                </a:lnTo>
                <a:lnTo>
                  <a:pt x="3317" y="8088"/>
                </a:lnTo>
                <a:lnTo>
                  <a:pt x="3274" y="8024"/>
                </a:lnTo>
                <a:lnTo>
                  <a:pt x="3231" y="7917"/>
                </a:lnTo>
                <a:lnTo>
                  <a:pt x="3231" y="7917"/>
                </a:lnTo>
                <a:lnTo>
                  <a:pt x="3145" y="7725"/>
                </a:lnTo>
                <a:lnTo>
                  <a:pt x="3060" y="7511"/>
                </a:lnTo>
                <a:lnTo>
                  <a:pt x="2996" y="7297"/>
                </a:lnTo>
                <a:lnTo>
                  <a:pt x="2974" y="7083"/>
                </a:lnTo>
                <a:lnTo>
                  <a:pt x="2974" y="7083"/>
                </a:lnTo>
                <a:lnTo>
                  <a:pt x="3359" y="7040"/>
                </a:lnTo>
                <a:lnTo>
                  <a:pt x="3552" y="7040"/>
                </a:lnTo>
                <a:lnTo>
                  <a:pt x="3638" y="7061"/>
                </a:lnTo>
                <a:lnTo>
                  <a:pt x="3702" y="7083"/>
                </a:lnTo>
                <a:lnTo>
                  <a:pt x="3702" y="7083"/>
                </a:lnTo>
                <a:lnTo>
                  <a:pt x="3723" y="7190"/>
                </a:lnTo>
                <a:lnTo>
                  <a:pt x="3745" y="7361"/>
                </a:lnTo>
                <a:lnTo>
                  <a:pt x="3745" y="7596"/>
                </a:lnTo>
                <a:lnTo>
                  <a:pt x="3745" y="7596"/>
                </a:lnTo>
                <a:lnTo>
                  <a:pt x="3745" y="7810"/>
                </a:lnTo>
                <a:lnTo>
                  <a:pt x="3723" y="8003"/>
                </a:lnTo>
                <a:lnTo>
                  <a:pt x="3723" y="8003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210;p8"/>
          <p:cNvSpPr/>
          <p:nvPr/>
        </p:nvSpPr>
        <p:spPr>
          <a:xfrm>
            <a:off x="6978188" y="3037683"/>
            <a:ext cx="554512" cy="516086"/>
          </a:xfrm>
          <a:custGeom>
            <a:avLst/>
            <a:gdLst/>
            <a:ahLst/>
            <a:cxnLst/>
            <a:rect l="l" t="t" r="r" b="b"/>
            <a:pathLst>
              <a:path w="7438" h="5929" extrusionOk="0">
                <a:moveTo>
                  <a:pt x="6189" y="821"/>
                </a:moveTo>
                <a:lnTo>
                  <a:pt x="6263" y="839"/>
                </a:lnTo>
                <a:lnTo>
                  <a:pt x="6356" y="877"/>
                </a:lnTo>
                <a:lnTo>
                  <a:pt x="6431" y="933"/>
                </a:lnTo>
                <a:lnTo>
                  <a:pt x="6487" y="1007"/>
                </a:lnTo>
                <a:lnTo>
                  <a:pt x="6524" y="1100"/>
                </a:lnTo>
                <a:lnTo>
                  <a:pt x="6543" y="1175"/>
                </a:lnTo>
                <a:lnTo>
                  <a:pt x="6543" y="1268"/>
                </a:lnTo>
                <a:lnTo>
                  <a:pt x="6524" y="1343"/>
                </a:lnTo>
                <a:lnTo>
                  <a:pt x="6506" y="1417"/>
                </a:lnTo>
                <a:lnTo>
                  <a:pt x="6468" y="1473"/>
                </a:lnTo>
                <a:lnTo>
                  <a:pt x="6412" y="1529"/>
                </a:lnTo>
                <a:lnTo>
                  <a:pt x="6356" y="1585"/>
                </a:lnTo>
                <a:lnTo>
                  <a:pt x="6300" y="1622"/>
                </a:lnTo>
                <a:lnTo>
                  <a:pt x="6226" y="1641"/>
                </a:lnTo>
                <a:lnTo>
                  <a:pt x="6151" y="1660"/>
                </a:lnTo>
                <a:lnTo>
                  <a:pt x="6077" y="1660"/>
                </a:lnTo>
                <a:lnTo>
                  <a:pt x="5984" y="1641"/>
                </a:lnTo>
                <a:lnTo>
                  <a:pt x="5909" y="1604"/>
                </a:lnTo>
                <a:lnTo>
                  <a:pt x="5816" y="1548"/>
                </a:lnTo>
                <a:lnTo>
                  <a:pt x="5760" y="1455"/>
                </a:lnTo>
                <a:lnTo>
                  <a:pt x="5723" y="1380"/>
                </a:lnTo>
                <a:lnTo>
                  <a:pt x="5704" y="1287"/>
                </a:lnTo>
                <a:lnTo>
                  <a:pt x="5704" y="1212"/>
                </a:lnTo>
                <a:lnTo>
                  <a:pt x="5723" y="1138"/>
                </a:lnTo>
                <a:lnTo>
                  <a:pt x="5741" y="1063"/>
                </a:lnTo>
                <a:lnTo>
                  <a:pt x="5779" y="989"/>
                </a:lnTo>
                <a:lnTo>
                  <a:pt x="5834" y="933"/>
                </a:lnTo>
                <a:lnTo>
                  <a:pt x="5890" y="895"/>
                </a:lnTo>
                <a:lnTo>
                  <a:pt x="5946" y="858"/>
                </a:lnTo>
                <a:lnTo>
                  <a:pt x="6021" y="821"/>
                </a:lnTo>
                <a:close/>
                <a:moveTo>
                  <a:pt x="5723" y="1"/>
                </a:moveTo>
                <a:lnTo>
                  <a:pt x="5667" y="19"/>
                </a:lnTo>
                <a:lnTo>
                  <a:pt x="5480" y="113"/>
                </a:lnTo>
                <a:lnTo>
                  <a:pt x="5294" y="224"/>
                </a:lnTo>
                <a:lnTo>
                  <a:pt x="5257" y="262"/>
                </a:lnTo>
                <a:lnTo>
                  <a:pt x="5238" y="318"/>
                </a:lnTo>
                <a:lnTo>
                  <a:pt x="5238" y="373"/>
                </a:lnTo>
                <a:lnTo>
                  <a:pt x="5257" y="411"/>
                </a:lnTo>
                <a:lnTo>
                  <a:pt x="5350" y="579"/>
                </a:lnTo>
                <a:lnTo>
                  <a:pt x="5257" y="728"/>
                </a:lnTo>
                <a:lnTo>
                  <a:pt x="5182" y="895"/>
                </a:lnTo>
                <a:lnTo>
                  <a:pt x="4977" y="895"/>
                </a:lnTo>
                <a:lnTo>
                  <a:pt x="4940" y="914"/>
                </a:lnTo>
                <a:lnTo>
                  <a:pt x="4884" y="933"/>
                </a:lnTo>
                <a:lnTo>
                  <a:pt x="4865" y="970"/>
                </a:lnTo>
                <a:lnTo>
                  <a:pt x="4847" y="1026"/>
                </a:lnTo>
                <a:lnTo>
                  <a:pt x="4828" y="1231"/>
                </a:lnTo>
                <a:lnTo>
                  <a:pt x="4847" y="1455"/>
                </a:lnTo>
                <a:lnTo>
                  <a:pt x="4865" y="1492"/>
                </a:lnTo>
                <a:lnTo>
                  <a:pt x="4884" y="1529"/>
                </a:lnTo>
                <a:lnTo>
                  <a:pt x="4940" y="1566"/>
                </a:lnTo>
                <a:lnTo>
                  <a:pt x="5182" y="1566"/>
                </a:lnTo>
                <a:lnTo>
                  <a:pt x="5257" y="1734"/>
                </a:lnTo>
                <a:lnTo>
                  <a:pt x="5350" y="1883"/>
                </a:lnTo>
                <a:lnTo>
                  <a:pt x="5257" y="2051"/>
                </a:lnTo>
                <a:lnTo>
                  <a:pt x="5238" y="2107"/>
                </a:lnTo>
                <a:lnTo>
                  <a:pt x="5238" y="2163"/>
                </a:lnTo>
                <a:lnTo>
                  <a:pt x="5257" y="2200"/>
                </a:lnTo>
                <a:lnTo>
                  <a:pt x="5294" y="2237"/>
                </a:lnTo>
                <a:lnTo>
                  <a:pt x="5480" y="2368"/>
                </a:lnTo>
                <a:lnTo>
                  <a:pt x="5667" y="2461"/>
                </a:lnTo>
                <a:lnTo>
                  <a:pt x="5760" y="2461"/>
                </a:lnTo>
                <a:lnTo>
                  <a:pt x="5816" y="2424"/>
                </a:lnTo>
                <a:lnTo>
                  <a:pt x="5853" y="2387"/>
                </a:lnTo>
                <a:lnTo>
                  <a:pt x="5946" y="2219"/>
                </a:lnTo>
                <a:lnTo>
                  <a:pt x="6133" y="2237"/>
                </a:lnTo>
                <a:lnTo>
                  <a:pt x="6300" y="2219"/>
                </a:lnTo>
                <a:lnTo>
                  <a:pt x="6412" y="2387"/>
                </a:lnTo>
                <a:lnTo>
                  <a:pt x="6431" y="2424"/>
                </a:lnTo>
                <a:lnTo>
                  <a:pt x="6487" y="2461"/>
                </a:lnTo>
                <a:lnTo>
                  <a:pt x="6580" y="2461"/>
                </a:lnTo>
                <a:lnTo>
                  <a:pt x="6785" y="2368"/>
                </a:lnTo>
                <a:lnTo>
                  <a:pt x="6953" y="2237"/>
                </a:lnTo>
                <a:lnTo>
                  <a:pt x="6990" y="2200"/>
                </a:lnTo>
                <a:lnTo>
                  <a:pt x="7009" y="2163"/>
                </a:lnTo>
                <a:lnTo>
                  <a:pt x="7009" y="2107"/>
                </a:lnTo>
                <a:lnTo>
                  <a:pt x="6990" y="2051"/>
                </a:lnTo>
                <a:lnTo>
                  <a:pt x="6897" y="1883"/>
                </a:lnTo>
                <a:lnTo>
                  <a:pt x="6990" y="1734"/>
                </a:lnTo>
                <a:lnTo>
                  <a:pt x="7083" y="1566"/>
                </a:lnTo>
                <a:lnTo>
                  <a:pt x="7326" y="1566"/>
                </a:lnTo>
                <a:lnTo>
                  <a:pt x="7363" y="1529"/>
                </a:lnTo>
                <a:lnTo>
                  <a:pt x="7400" y="1492"/>
                </a:lnTo>
                <a:lnTo>
                  <a:pt x="7419" y="1455"/>
                </a:lnTo>
                <a:lnTo>
                  <a:pt x="7437" y="1231"/>
                </a:lnTo>
                <a:lnTo>
                  <a:pt x="7419" y="1026"/>
                </a:lnTo>
                <a:lnTo>
                  <a:pt x="7400" y="970"/>
                </a:lnTo>
                <a:lnTo>
                  <a:pt x="7363" y="933"/>
                </a:lnTo>
                <a:lnTo>
                  <a:pt x="7326" y="914"/>
                </a:lnTo>
                <a:lnTo>
                  <a:pt x="7270" y="895"/>
                </a:lnTo>
                <a:lnTo>
                  <a:pt x="7083" y="895"/>
                </a:lnTo>
                <a:lnTo>
                  <a:pt x="6990" y="728"/>
                </a:lnTo>
                <a:lnTo>
                  <a:pt x="6897" y="579"/>
                </a:lnTo>
                <a:lnTo>
                  <a:pt x="6990" y="411"/>
                </a:lnTo>
                <a:lnTo>
                  <a:pt x="7009" y="373"/>
                </a:lnTo>
                <a:lnTo>
                  <a:pt x="7009" y="318"/>
                </a:lnTo>
                <a:lnTo>
                  <a:pt x="6990" y="262"/>
                </a:lnTo>
                <a:lnTo>
                  <a:pt x="6953" y="224"/>
                </a:lnTo>
                <a:lnTo>
                  <a:pt x="6785" y="113"/>
                </a:lnTo>
                <a:lnTo>
                  <a:pt x="6580" y="19"/>
                </a:lnTo>
                <a:lnTo>
                  <a:pt x="6524" y="1"/>
                </a:lnTo>
                <a:lnTo>
                  <a:pt x="6487" y="19"/>
                </a:lnTo>
                <a:lnTo>
                  <a:pt x="6431" y="38"/>
                </a:lnTo>
                <a:lnTo>
                  <a:pt x="6412" y="75"/>
                </a:lnTo>
                <a:lnTo>
                  <a:pt x="6300" y="243"/>
                </a:lnTo>
                <a:lnTo>
                  <a:pt x="6133" y="224"/>
                </a:lnTo>
                <a:lnTo>
                  <a:pt x="5946" y="243"/>
                </a:lnTo>
                <a:lnTo>
                  <a:pt x="5853" y="75"/>
                </a:lnTo>
                <a:lnTo>
                  <a:pt x="5816" y="38"/>
                </a:lnTo>
                <a:lnTo>
                  <a:pt x="5760" y="19"/>
                </a:lnTo>
                <a:lnTo>
                  <a:pt x="5723" y="1"/>
                </a:lnTo>
                <a:close/>
                <a:moveTo>
                  <a:pt x="2554" y="2126"/>
                </a:moveTo>
                <a:lnTo>
                  <a:pt x="2703" y="2144"/>
                </a:lnTo>
                <a:lnTo>
                  <a:pt x="2852" y="2200"/>
                </a:lnTo>
                <a:lnTo>
                  <a:pt x="2983" y="2275"/>
                </a:lnTo>
                <a:lnTo>
                  <a:pt x="3094" y="2368"/>
                </a:lnTo>
                <a:lnTo>
                  <a:pt x="3188" y="2480"/>
                </a:lnTo>
                <a:lnTo>
                  <a:pt x="3262" y="2610"/>
                </a:lnTo>
                <a:lnTo>
                  <a:pt x="3318" y="2759"/>
                </a:lnTo>
                <a:lnTo>
                  <a:pt x="3337" y="2909"/>
                </a:lnTo>
                <a:lnTo>
                  <a:pt x="3337" y="3076"/>
                </a:lnTo>
                <a:lnTo>
                  <a:pt x="3299" y="3244"/>
                </a:lnTo>
                <a:lnTo>
                  <a:pt x="3225" y="3412"/>
                </a:lnTo>
                <a:lnTo>
                  <a:pt x="3113" y="3580"/>
                </a:lnTo>
                <a:lnTo>
                  <a:pt x="2945" y="3691"/>
                </a:lnTo>
                <a:lnTo>
                  <a:pt x="2778" y="3747"/>
                </a:lnTo>
                <a:lnTo>
                  <a:pt x="2610" y="3785"/>
                </a:lnTo>
                <a:lnTo>
                  <a:pt x="2461" y="3803"/>
                </a:lnTo>
                <a:lnTo>
                  <a:pt x="2293" y="3766"/>
                </a:lnTo>
                <a:lnTo>
                  <a:pt x="2162" y="3729"/>
                </a:lnTo>
                <a:lnTo>
                  <a:pt x="2032" y="3654"/>
                </a:lnTo>
                <a:lnTo>
                  <a:pt x="1920" y="3561"/>
                </a:lnTo>
                <a:lnTo>
                  <a:pt x="1808" y="3430"/>
                </a:lnTo>
                <a:lnTo>
                  <a:pt x="1734" y="3300"/>
                </a:lnTo>
                <a:lnTo>
                  <a:pt x="1696" y="3169"/>
                </a:lnTo>
                <a:lnTo>
                  <a:pt x="1659" y="3020"/>
                </a:lnTo>
                <a:lnTo>
                  <a:pt x="1678" y="2853"/>
                </a:lnTo>
                <a:lnTo>
                  <a:pt x="1715" y="2685"/>
                </a:lnTo>
                <a:lnTo>
                  <a:pt x="1790" y="2517"/>
                </a:lnTo>
                <a:lnTo>
                  <a:pt x="1883" y="2349"/>
                </a:lnTo>
                <a:lnTo>
                  <a:pt x="2051" y="2237"/>
                </a:lnTo>
                <a:lnTo>
                  <a:pt x="2237" y="2163"/>
                </a:lnTo>
                <a:lnTo>
                  <a:pt x="2386" y="2126"/>
                </a:lnTo>
                <a:close/>
                <a:moveTo>
                  <a:pt x="6189" y="4288"/>
                </a:moveTo>
                <a:lnTo>
                  <a:pt x="6263" y="4306"/>
                </a:lnTo>
                <a:lnTo>
                  <a:pt x="6356" y="4344"/>
                </a:lnTo>
                <a:lnTo>
                  <a:pt x="6431" y="4400"/>
                </a:lnTo>
                <a:lnTo>
                  <a:pt x="6487" y="4474"/>
                </a:lnTo>
                <a:lnTo>
                  <a:pt x="6524" y="4567"/>
                </a:lnTo>
                <a:lnTo>
                  <a:pt x="6543" y="4642"/>
                </a:lnTo>
                <a:lnTo>
                  <a:pt x="6543" y="4735"/>
                </a:lnTo>
                <a:lnTo>
                  <a:pt x="6524" y="4810"/>
                </a:lnTo>
                <a:lnTo>
                  <a:pt x="6506" y="4884"/>
                </a:lnTo>
                <a:lnTo>
                  <a:pt x="6468" y="4940"/>
                </a:lnTo>
                <a:lnTo>
                  <a:pt x="6412" y="4996"/>
                </a:lnTo>
                <a:lnTo>
                  <a:pt x="6356" y="5052"/>
                </a:lnTo>
                <a:lnTo>
                  <a:pt x="6300" y="5089"/>
                </a:lnTo>
                <a:lnTo>
                  <a:pt x="6226" y="5108"/>
                </a:lnTo>
                <a:lnTo>
                  <a:pt x="6151" y="5127"/>
                </a:lnTo>
                <a:lnTo>
                  <a:pt x="6077" y="5127"/>
                </a:lnTo>
                <a:lnTo>
                  <a:pt x="5984" y="5108"/>
                </a:lnTo>
                <a:lnTo>
                  <a:pt x="5909" y="5071"/>
                </a:lnTo>
                <a:lnTo>
                  <a:pt x="5816" y="5015"/>
                </a:lnTo>
                <a:lnTo>
                  <a:pt x="5760" y="4922"/>
                </a:lnTo>
                <a:lnTo>
                  <a:pt x="5723" y="4847"/>
                </a:lnTo>
                <a:lnTo>
                  <a:pt x="5704" y="4754"/>
                </a:lnTo>
                <a:lnTo>
                  <a:pt x="5704" y="4679"/>
                </a:lnTo>
                <a:lnTo>
                  <a:pt x="5723" y="4605"/>
                </a:lnTo>
                <a:lnTo>
                  <a:pt x="5741" y="4530"/>
                </a:lnTo>
                <a:lnTo>
                  <a:pt x="5779" y="4456"/>
                </a:lnTo>
                <a:lnTo>
                  <a:pt x="5834" y="4400"/>
                </a:lnTo>
                <a:lnTo>
                  <a:pt x="5890" y="4362"/>
                </a:lnTo>
                <a:lnTo>
                  <a:pt x="5946" y="4325"/>
                </a:lnTo>
                <a:lnTo>
                  <a:pt x="6021" y="4288"/>
                </a:lnTo>
                <a:close/>
                <a:moveTo>
                  <a:pt x="2274" y="355"/>
                </a:moveTo>
                <a:lnTo>
                  <a:pt x="2069" y="392"/>
                </a:lnTo>
                <a:lnTo>
                  <a:pt x="1976" y="429"/>
                </a:lnTo>
                <a:lnTo>
                  <a:pt x="1901" y="485"/>
                </a:lnTo>
                <a:lnTo>
                  <a:pt x="1846" y="560"/>
                </a:lnTo>
                <a:lnTo>
                  <a:pt x="1827" y="672"/>
                </a:lnTo>
                <a:lnTo>
                  <a:pt x="1827" y="1063"/>
                </a:lnTo>
                <a:lnTo>
                  <a:pt x="1659" y="1119"/>
                </a:lnTo>
                <a:lnTo>
                  <a:pt x="1491" y="1212"/>
                </a:lnTo>
                <a:lnTo>
                  <a:pt x="1342" y="1305"/>
                </a:lnTo>
                <a:lnTo>
                  <a:pt x="1193" y="1417"/>
                </a:lnTo>
                <a:lnTo>
                  <a:pt x="858" y="1231"/>
                </a:lnTo>
                <a:lnTo>
                  <a:pt x="764" y="1194"/>
                </a:lnTo>
                <a:lnTo>
                  <a:pt x="671" y="1194"/>
                </a:lnTo>
                <a:lnTo>
                  <a:pt x="578" y="1231"/>
                </a:lnTo>
                <a:lnTo>
                  <a:pt x="503" y="1287"/>
                </a:lnTo>
                <a:lnTo>
                  <a:pt x="354" y="1473"/>
                </a:lnTo>
                <a:lnTo>
                  <a:pt x="224" y="1660"/>
                </a:lnTo>
                <a:lnTo>
                  <a:pt x="112" y="1846"/>
                </a:lnTo>
                <a:lnTo>
                  <a:pt x="19" y="2051"/>
                </a:lnTo>
                <a:lnTo>
                  <a:pt x="0" y="2163"/>
                </a:lnTo>
                <a:lnTo>
                  <a:pt x="19" y="2256"/>
                </a:lnTo>
                <a:lnTo>
                  <a:pt x="56" y="2331"/>
                </a:lnTo>
                <a:lnTo>
                  <a:pt x="131" y="2387"/>
                </a:lnTo>
                <a:lnTo>
                  <a:pt x="522" y="2592"/>
                </a:lnTo>
                <a:lnTo>
                  <a:pt x="503" y="2778"/>
                </a:lnTo>
                <a:lnTo>
                  <a:pt x="485" y="2964"/>
                </a:lnTo>
                <a:lnTo>
                  <a:pt x="503" y="3151"/>
                </a:lnTo>
                <a:lnTo>
                  <a:pt x="522" y="3337"/>
                </a:lnTo>
                <a:lnTo>
                  <a:pt x="131" y="3524"/>
                </a:lnTo>
                <a:lnTo>
                  <a:pt x="56" y="3598"/>
                </a:lnTo>
                <a:lnTo>
                  <a:pt x="19" y="3673"/>
                </a:lnTo>
                <a:lnTo>
                  <a:pt x="0" y="3766"/>
                </a:lnTo>
                <a:lnTo>
                  <a:pt x="19" y="3859"/>
                </a:lnTo>
                <a:lnTo>
                  <a:pt x="112" y="4064"/>
                </a:lnTo>
                <a:lnTo>
                  <a:pt x="224" y="4269"/>
                </a:lnTo>
                <a:lnTo>
                  <a:pt x="354" y="4456"/>
                </a:lnTo>
                <a:lnTo>
                  <a:pt x="503" y="4623"/>
                </a:lnTo>
                <a:lnTo>
                  <a:pt x="578" y="4698"/>
                </a:lnTo>
                <a:lnTo>
                  <a:pt x="671" y="4717"/>
                </a:lnTo>
                <a:lnTo>
                  <a:pt x="764" y="4717"/>
                </a:lnTo>
                <a:lnTo>
                  <a:pt x="858" y="4698"/>
                </a:lnTo>
                <a:lnTo>
                  <a:pt x="1193" y="4493"/>
                </a:lnTo>
                <a:lnTo>
                  <a:pt x="1342" y="4605"/>
                </a:lnTo>
                <a:lnTo>
                  <a:pt x="1491" y="4717"/>
                </a:lnTo>
                <a:lnTo>
                  <a:pt x="1659" y="4791"/>
                </a:lnTo>
                <a:lnTo>
                  <a:pt x="1827" y="4866"/>
                </a:lnTo>
                <a:lnTo>
                  <a:pt x="1827" y="5257"/>
                </a:lnTo>
                <a:lnTo>
                  <a:pt x="1846" y="5350"/>
                </a:lnTo>
                <a:lnTo>
                  <a:pt x="1901" y="5444"/>
                </a:lnTo>
                <a:lnTo>
                  <a:pt x="1976" y="5499"/>
                </a:lnTo>
                <a:lnTo>
                  <a:pt x="2069" y="5537"/>
                </a:lnTo>
                <a:lnTo>
                  <a:pt x="2293" y="5555"/>
                </a:lnTo>
                <a:lnTo>
                  <a:pt x="2517" y="5574"/>
                </a:lnTo>
                <a:lnTo>
                  <a:pt x="2740" y="5555"/>
                </a:lnTo>
                <a:lnTo>
                  <a:pt x="2945" y="5537"/>
                </a:lnTo>
                <a:lnTo>
                  <a:pt x="3038" y="5499"/>
                </a:lnTo>
                <a:lnTo>
                  <a:pt x="3113" y="5444"/>
                </a:lnTo>
                <a:lnTo>
                  <a:pt x="3169" y="5350"/>
                </a:lnTo>
                <a:lnTo>
                  <a:pt x="3188" y="5257"/>
                </a:lnTo>
                <a:lnTo>
                  <a:pt x="3188" y="4866"/>
                </a:lnTo>
                <a:lnTo>
                  <a:pt x="3355" y="4791"/>
                </a:lnTo>
                <a:lnTo>
                  <a:pt x="3523" y="4717"/>
                </a:lnTo>
                <a:lnTo>
                  <a:pt x="3672" y="4605"/>
                </a:lnTo>
                <a:lnTo>
                  <a:pt x="3821" y="4493"/>
                </a:lnTo>
                <a:lnTo>
                  <a:pt x="4157" y="4698"/>
                </a:lnTo>
                <a:lnTo>
                  <a:pt x="4250" y="4717"/>
                </a:lnTo>
                <a:lnTo>
                  <a:pt x="4343" y="4717"/>
                </a:lnTo>
                <a:lnTo>
                  <a:pt x="4436" y="4698"/>
                </a:lnTo>
                <a:lnTo>
                  <a:pt x="4511" y="4623"/>
                </a:lnTo>
                <a:lnTo>
                  <a:pt x="4660" y="4456"/>
                </a:lnTo>
                <a:lnTo>
                  <a:pt x="4791" y="4269"/>
                </a:lnTo>
                <a:lnTo>
                  <a:pt x="4902" y="4064"/>
                </a:lnTo>
                <a:lnTo>
                  <a:pt x="4996" y="3859"/>
                </a:lnTo>
                <a:lnTo>
                  <a:pt x="5014" y="3766"/>
                </a:lnTo>
                <a:lnTo>
                  <a:pt x="5014" y="3673"/>
                </a:lnTo>
                <a:lnTo>
                  <a:pt x="4958" y="3580"/>
                </a:lnTo>
                <a:lnTo>
                  <a:pt x="4884" y="3524"/>
                </a:lnTo>
                <a:lnTo>
                  <a:pt x="4492" y="3337"/>
                </a:lnTo>
                <a:lnTo>
                  <a:pt x="4511" y="3151"/>
                </a:lnTo>
                <a:lnTo>
                  <a:pt x="4530" y="2964"/>
                </a:lnTo>
                <a:lnTo>
                  <a:pt x="4511" y="2778"/>
                </a:lnTo>
                <a:lnTo>
                  <a:pt x="4492" y="2592"/>
                </a:lnTo>
                <a:lnTo>
                  <a:pt x="4884" y="2387"/>
                </a:lnTo>
                <a:lnTo>
                  <a:pt x="4958" y="2331"/>
                </a:lnTo>
                <a:lnTo>
                  <a:pt x="4996" y="2256"/>
                </a:lnTo>
                <a:lnTo>
                  <a:pt x="5014" y="2144"/>
                </a:lnTo>
                <a:lnTo>
                  <a:pt x="4996" y="2051"/>
                </a:lnTo>
                <a:lnTo>
                  <a:pt x="4902" y="1846"/>
                </a:lnTo>
                <a:lnTo>
                  <a:pt x="4791" y="1660"/>
                </a:lnTo>
                <a:lnTo>
                  <a:pt x="4642" y="1473"/>
                </a:lnTo>
                <a:lnTo>
                  <a:pt x="4511" y="1287"/>
                </a:lnTo>
                <a:lnTo>
                  <a:pt x="4436" y="1231"/>
                </a:lnTo>
                <a:lnTo>
                  <a:pt x="4343" y="1194"/>
                </a:lnTo>
                <a:lnTo>
                  <a:pt x="4250" y="1194"/>
                </a:lnTo>
                <a:lnTo>
                  <a:pt x="4157" y="1231"/>
                </a:lnTo>
                <a:lnTo>
                  <a:pt x="3821" y="1417"/>
                </a:lnTo>
                <a:lnTo>
                  <a:pt x="3672" y="1305"/>
                </a:lnTo>
                <a:lnTo>
                  <a:pt x="3523" y="1212"/>
                </a:lnTo>
                <a:lnTo>
                  <a:pt x="3355" y="1119"/>
                </a:lnTo>
                <a:lnTo>
                  <a:pt x="3188" y="1063"/>
                </a:lnTo>
                <a:lnTo>
                  <a:pt x="3188" y="672"/>
                </a:lnTo>
                <a:lnTo>
                  <a:pt x="3169" y="560"/>
                </a:lnTo>
                <a:lnTo>
                  <a:pt x="3113" y="485"/>
                </a:lnTo>
                <a:lnTo>
                  <a:pt x="3038" y="429"/>
                </a:lnTo>
                <a:lnTo>
                  <a:pt x="2945" y="392"/>
                </a:lnTo>
                <a:lnTo>
                  <a:pt x="2722" y="355"/>
                </a:lnTo>
                <a:close/>
                <a:moveTo>
                  <a:pt x="5723" y="3468"/>
                </a:moveTo>
                <a:lnTo>
                  <a:pt x="5667" y="3486"/>
                </a:lnTo>
                <a:lnTo>
                  <a:pt x="5480" y="3580"/>
                </a:lnTo>
                <a:lnTo>
                  <a:pt x="5294" y="3691"/>
                </a:lnTo>
                <a:lnTo>
                  <a:pt x="5257" y="3729"/>
                </a:lnTo>
                <a:lnTo>
                  <a:pt x="5238" y="3785"/>
                </a:lnTo>
                <a:lnTo>
                  <a:pt x="5238" y="3841"/>
                </a:lnTo>
                <a:lnTo>
                  <a:pt x="5257" y="3878"/>
                </a:lnTo>
                <a:lnTo>
                  <a:pt x="5350" y="4046"/>
                </a:lnTo>
                <a:lnTo>
                  <a:pt x="5257" y="4195"/>
                </a:lnTo>
                <a:lnTo>
                  <a:pt x="5182" y="4362"/>
                </a:lnTo>
                <a:lnTo>
                  <a:pt x="4977" y="4362"/>
                </a:lnTo>
                <a:lnTo>
                  <a:pt x="4940" y="4381"/>
                </a:lnTo>
                <a:lnTo>
                  <a:pt x="4884" y="4400"/>
                </a:lnTo>
                <a:lnTo>
                  <a:pt x="4865" y="4437"/>
                </a:lnTo>
                <a:lnTo>
                  <a:pt x="4847" y="4493"/>
                </a:lnTo>
                <a:lnTo>
                  <a:pt x="4828" y="4698"/>
                </a:lnTo>
                <a:lnTo>
                  <a:pt x="4847" y="4922"/>
                </a:lnTo>
                <a:lnTo>
                  <a:pt x="4865" y="4978"/>
                </a:lnTo>
                <a:lnTo>
                  <a:pt x="4884" y="5015"/>
                </a:lnTo>
                <a:lnTo>
                  <a:pt x="4940" y="5033"/>
                </a:lnTo>
                <a:lnTo>
                  <a:pt x="5182" y="5033"/>
                </a:lnTo>
                <a:lnTo>
                  <a:pt x="5257" y="5201"/>
                </a:lnTo>
                <a:lnTo>
                  <a:pt x="5350" y="5350"/>
                </a:lnTo>
                <a:lnTo>
                  <a:pt x="5257" y="5518"/>
                </a:lnTo>
                <a:lnTo>
                  <a:pt x="5238" y="5574"/>
                </a:lnTo>
                <a:lnTo>
                  <a:pt x="5238" y="5630"/>
                </a:lnTo>
                <a:lnTo>
                  <a:pt x="5257" y="5667"/>
                </a:lnTo>
                <a:lnTo>
                  <a:pt x="5294" y="5704"/>
                </a:lnTo>
                <a:lnTo>
                  <a:pt x="5480" y="5835"/>
                </a:lnTo>
                <a:lnTo>
                  <a:pt x="5667" y="5928"/>
                </a:lnTo>
                <a:lnTo>
                  <a:pt x="5760" y="5928"/>
                </a:lnTo>
                <a:lnTo>
                  <a:pt x="5816" y="5910"/>
                </a:lnTo>
                <a:lnTo>
                  <a:pt x="5853" y="5854"/>
                </a:lnTo>
                <a:lnTo>
                  <a:pt x="5946" y="5704"/>
                </a:lnTo>
                <a:lnTo>
                  <a:pt x="6300" y="5704"/>
                </a:lnTo>
                <a:lnTo>
                  <a:pt x="6412" y="5854"/>
                </a:lnTo>
                <a:lnTo>
                  <a:pt x="6431" y="5910"/>
                </a:lnTo>
                <a:lnTo>
                  <a:pt x="6487" y="5928"/>
                </a:lnTo>
                <a:lnTo>
                  <a:pt x="6580" y="5928"/>
                </a:lnTo>
                <a:lnTo>
                  <a:pt x="6785" y="5835"/>
                </a:lnTo>
                <a:lnTo>
                  <a:pt x="6953" y="5704"/>
                </a:lnTo>
                <a:lnTo>
                  <a:pt x="6990" y="5667"/>
                </a:lnTo>
                <a:lnTo>
                  <a:pt x="7009" y="5630"/>
                </a:lnTo>
                <a:lnTo>
                  <a:pt x="7009" y="5574"/>
                </a:lnTo>
                <a:lnTo>
                  <a:pt x="6990" y="5518"/>
                </a:lnTo>
                <a:lnTo>
                  <a:pt x="6897" y="5350"/>
                </a:lnTo>
                <a:lnTo>
                  <a:pt x="6990" y="5201"/>
                </a:lnTo>
                <a:lnTo>
                  <a:pt x="7083" y="5033"/>
                </a:lnTo>
                <a:lnTo>
                  <a:pt x="7326" y="5033"/>
                </a:lnTo>
                <a:lnTo>
                  <a:pt x="7363" y="5015"/>
                </a:lnTo>
                <a:lnTo>
                  <a:pt x="7400" y="4959"/>
                </a:lnTo>
                <a:lnTo>
                  <a:pt x="7419" y="4922"/>
                </a:lnTo>
                <a:lnTo>
                  <a:pt x="7437" y="4698"/>
                </a:lnTo>
                <a:lnTo>
                  <a:pt x="7419" y="4493"/>
                </a:lnTo>
                <a:lnTo>
                  <a:pt x="7400" y="4437"/>
                </a:lnTo>
                <a:lnTo>
                  <a:pt x="7363" y="4400"/>
                </a:lnTo>
                <a:lnTo>
                  <a:pt x="7326" y="4381"/>
                </a:lnTo>
                <a:lnTo>
                  <a:pt x="7270" y="4362"/>
                </a:lnTo>
                <a:lnTo>
                  <a:pt x="7083" y="4362"/>
                </a:lnTo>
                <a:lnTo>
                  <a:pt x="6990" y="4195"/>
                </a:lnTo>
                <a:lnTo>
                  <a:pt x="6897" y="4046"/>
                </a:lnTo>
                <a:lnTo>
                  <a:pt x="6990" y="3878"/>
                </a:lnTo>
                <a:lnTo>
                  <a:pt x="7009" y="3841"/>
                </a:lnTo>
                <a:lnTo>
                  <a:pt x="7009" y="3785"/>
                </a:lnTo>
                <a:lnTo>
                  <a:pt x="6990" y="3729"/>
                </a:lnTo>
                <a:lnTo>
                  <a:pt x="6953" y="3691"/>
                </a:lnTo>
                <a:lnTo>
                  <a:pt x="6785" y="3580"/>
                </a:lnTo>
                <a:lnTo>
                  <a:pt x="6580" y="3486"/>
                </a:lnTo>
                <a:lnTo>
                  <a:pt x="6524" y="3468"/>
                </a:lnTo>
                <a:lnTo>
                  <a:pt x="6487" y="3486"/>
                </a:lnTo>
                <a:lnTo>
                  <a:pt x="6431" y="3505"/>
                </a:lnTo>
                <a:lnTo>
                  <a:pt x="6412" y="3542"/>
                </a:lnTo>
                <a:lnTo>
                  <a:pt x="6300" y="3710"/>
                </a:lnTo>
                <a:lnTo>
                  <a:pt x="6133" y="3691"/>
                </a:lnTo>
                <a:lnTo>
                  <a:pt x="5946" y="3710"/>
                </a:lnTo>
                <a:lnTo>
                  <a:pt x="5853" y="3542"/>
                </a:lnTo>
                <a:lnTo>
                  <a:pt x="5816" y="3505"/>
                </a:lnTo>
                <a:lnTo>
                  <a:pt x="5760" y="3486"/>
                </a:lnTo>
                <a:lnTo>
                  <a:pt x="5723" y="3468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" name="Google Shape;51;p7"/>
          <p:cNvSpPr/>
          <p:nvPr/>
        </p:nvSpPr>
        <p:spPr>
          <a:xfrm>
            <a:off x="5356645" y="4538318"/>
            <a:ext cx="516486" cy="527560"/>
          </a:xfrm>
          <a:custGeom>
            <a:avLst/>
            <a:gdLst/>
            <a:ahLst/>
            <a:cxnLst/>
            <a:rect l="l" t="t" r="r" b="b"/>
            <a:pathLst>
              <a:path w="5742" h="5742" extrusionOk="0">
                <a:moveTo>
                  <a:pt x="4940" y="1827"/>
                </a:moveTo>
                <a:lnTo>
                  <a:pt x="5052" y="2069"/>
                </a:lnTo>
                <a:lnTo>
                  <a:pt x="5126" y="2330"/>
                </a:lnTo>
                <a:lnTo>
                  <a:pt x="5182" y="2591"/>
                </a:lnTo>
                <a:lnTo>
                  <a:pt x="5182" y="2871"/>
                </a:lnTo>
                <a:lnTo>
                  <a:pt x="5163" y="3169"/>
                </a:lnTo>
                <a:lnTo>
                  <a:pt x="4828" y="3076"/>
                </a:lnTo>
                <a:lnTo>
                  <a:pt x="4735" y="3039"/>
                </a:lnTo>
                <a:lnTo>
                  <a:pt x="4660" y="2964"/>
                </a:lnTo>
                <a:lnTo>
                  <a:pt x="4455" y="2647"/>
                </a:lnTo>
                <a:lnTo>
                  <a:pt x="4418" y="2573"/>
                </a:lnTo>
                <a:lnTo>
                  <a:pt x="4418" y="2498"/>
                </a:lnTo>
                <a:lnTo>
                  <a:pt x="4418" y="2423"/>
                </a:lnTo>
                <a:lnTo>
                  <a:pt x="4455" y="2349"/>
                </a:lnTo>
                <a:lnTo>
                  <a:pt x="4679" y="1995"/>
                </a:lnTo>
                <a:lnTo>
                  <a:pt x="4735" y="1957"/>
                </a:lnTo>
                <a:lnTo>
                  <a:pt x="4791" y="1902"/>
                </a:lnTo>
                <a:lnTo>
                  <a:pt x="4940" y="1827"/>
                </a:lnTo>
                <a:close/>
                <a:moveTo>
                  <a:pt x="2778" y="541"/>
                </a:moveTo>
                <a:lnTo>
                  <a:pt x="3113" y="876"/>
                </a:lnTo>
                <a:lnTo>
                  <a:pt x="3150" y="932"/>
                </a:lnTo>
                <a:lnTo>
                  <a:pt x="3169" y="1007"/>
                </a:lnTo>
                <a:lnTo>
                  <a:pt x="3150" y="1081"/>
                </a:lnTo>
                <a:lnTo>
                  <a:pt x="3113" y="1137"/>
                </a:lnTo>
                <a:lnTo>
                  <a:pt x="3057" y="1193"/>
                </a:lnTo>
                <a:lnTo>
                  <a:pt x="2945" y="1324"/>
                </a:lnTo>
                <a:lnTo>
                  <a:pt x="2908" y="1342"/>
                </a:lnTo>
                <a:lnTo>
                  <a:pt x="2908" y="1380"/>
                </a:lnTo>
                <a:lnTo>
                  <a:pt x="2908" y="1417"/>
                </a:lnTo>
                <a:lnTo>
                  <a:pt x="2945" y="1454"/>
                </a:lnTo>
                <a:lnTo>
                  <a:pt x="2983" y="1491"/>
                </a:lnTo>
                <a:lnTo>
                  <a:pt x="3020" y="1529"/>
                </a:lnTo>
                <a:lnTo>
                  <a:pt x="3020" y="1566"/>
                </a:lnTo>
                <a:lnTo>
                  <a:pt x="3020" y="1603"/>
                </a:lnTo>
                <a:lnTo>
                  <a:pt x="2983" y="1641"/>
                </a:lnTo>
                <a:lnTo>
                  <a:pt x="2889" y="1734"/>
                </a:lnTo>
                <a:lnTo>
                  <a:pt x="2871" y="1752"/>
                </a:lnTo>
                <a:lnTo>
                  <a:pt x="2684" y="1752"/>
                </a:lnTo>
                <a:lnTo>
                  <a:pt x="2666" y="1771"/>
                </a:lnTo>
                <a:lnTo>
                  <a:pt x="2554" y="1883"/>
                </a:lnTo>
                <a:lnTo>
                  <a:pt x="2517" y="1939"/>
                </a:lnTo>
                <a:lnTo>
                  <a:pt x="2535" y="1995"/>
                </a:lnTo>
                <a:lnTo>
                  <a:pt x="2703" y="2368"/>
                </a:lnTo>
                <a:lnTo>
                  <a:pt x="2722" y="2405"/>
                </a:lnTo>
                <a:lnTo>
                  <a:pt x="2703" y="2442"/>
                </a:lnTo>
                <a:lnTo>
                  <a:pt x="2666" y="2479"/>
                </a:lnTo>
                <a:lnTo>
                  <a:pt x="2628" y="2498"/>
                </a:lnTo>
                <a:lnTo>
                  <a:pt x="2554" y="2498"/>
                </a:lnTo>
                <a:lnTo>
                  <a:pt x="2535" y="2479"/>
                </a:lnTo>
                <a:lnTo>
                  <a:pt x="2498" y="2479"/>
                </a:lnTo>
                <a:lnTo>
                  <a:pt x="2386" y="2386"/>
                </a:lnTo>
                <a:lnTo>
                  <a:pt x="2349" y="2349"/>
                </a:lnTo>
                <a:lnTo>
                  <a:pt x="2312" y="2330"/>
                </a:lnTo>
                <a:lnTo>
                  <a:pt x="2256" y="2330"/>
                </a:lnTo>
                <a:lnTo>
                  <a:pt x="2218" y="2349"/>
                </a:lnTo>
                <a:lnTo>
                  <a:pt x="1846" y="2461"/>
                </a:lnTo>
                <a:lnTo>
                  <a:pt x="1808" y="2479"/>
                </a:lnTo>
                <a:lnTo>
                  <a:pt x="1790" y="2517"/>
                </a:lnTo>
                <a:lnTo>
                  <a:pt x="1771" y="2554"/>
                </a:lnTo>
                <a:lnTo>
                  <a:pt x="1752" y="2591"/>
                </a:lnTo>
                <a:lnTo>
                  <a:pt x="1771" y="2666"/>
                </a:lnTo>
                <a:lnTo>
                  <a:pt x="1827" y="2722"/>
                </a:lnTo>
                <a:lnTo>
                  <a:pt x="1957" y="2778"/>
                </a:lnTo>
                <a:lnTo>
                  <a:pt x="2125" y="2852"/>
                </a:lnTo>
                <a:lnTo>
                  <a:pt x="2312" y="2871"/>
                </a:lnTo>
                <a:lnTo>
                  <a:pt x="2367" y="2871"/>
                </a:lnTo>
                <a:lnTo>
                  <a:pt x="2405" y="2908"/>
                </a:lnTo>
                <a:lnTo>
                  <a:pt x="2498" y="3039"/>
                </a:lnTo>
                <a:lnTo>
                  <a:pt x="2591" y="3150"/>
                </a:lnTo>
                <a:lnTo>
                  <a:pt x="2647" y="3206"/>
                </a:lnTo>
                <a:lnTo>
                  <a:pt x="2684" y="3244"/>
                </a:lnTo>
                <a:lnTo>
                  <a:pt x="3523" y="3244"/>
                </a:lnTo>
                <a:lnTo>
                  <a:pt x="3598" y="3262"/>
                </a:lnTo>
                <a:lnTo>
                  <a:pt x="3672" y="3300"/>
                </a:lnTo>
                <a:lnTo>
                  <a:pt x="3728" y="3337"/>
                </a:lnTo>
                <a:lnTo>
                  <a:pt x="3877" y="3505"/>
                </a:lnTo>
                <a:lnTo>
                  <a:pt x="3933" y="3560"/>
                </a:lnTo>
                <a:lnTo>
                  <a:pt x="3952" y="3616"/>
                </a:lnTo>
                <a:lnTo>
                  <a:pt x="3970" y="3691"/>
                </a:lnTo>
                <a:lnTo>
                  <a:pt x="3989" y="3747"/>
                </a:lnTo>
                <a:lnTo>
                  <a:pt x="3970" y="3859"/>
                </a:lnTo>
                <a:lnTo>
                  <a:pt x="3952" y="3971"/>
                </a:lnTo>
                <a:lnTo>
                  <a:pt x="3896" y="4064"/>
                </a:lnTo>
                <a:lnTo>
                  <a:pt x="3821" y="4138"/>
                </a:lnTo>
                <a:lnTo>
                  <a:pt x="3691" y="4269"/>
                </a:lnTo>
                <a:lnTo>
                  <a:pt x="3654" y="4325"/>
                </a:lnTo>
                <a:lnTo>
                  <a:pt x="3616" y="4399"/>
                </a:lnTo>
                <a:lnTo>
                  <a:pt x="3560" y="4586"/>
                </a:lnTo>
                <a:lnTo>
                  <a:pt x="3374" y="5126"/>
                </a:lnTo>
                <a:lnTo>
                  <a:pt x="3113" y="5164"/>
                </a:lnTo>
                <a:lnTo>
                  <a:pt x="2871" y="5182"/>
                </a:lnTo>
                <a:lnTo>
                  <a:pt x="2871" y="4865"/>
                </a:lnTo>
                <a:lnTo>
                  <a:pt x="2871" y="4735"/>
                </a:lnTo>
                <a:lnTo>
                  <a:pt x="2815" y="4586"/>
                </a:lnTo>
                <a:lnTo>
                  <a:pt x="2722" y="4418"/>
                </a:lnTo>
                <a:lnTo>
                  <a:pt x="2610" y="4269"/>
                </a:lnTo>
                <a:lnTo>
                  <a:pt x="2554" y="4213"/>
                </a:lnTo>
                <a:lnTo>
                  <a:pt x="2535" y="4157"/>
                </a:lnTo>
                <a:lnTo>
                  <a:pt x="2498" y="4082"/>
                </a:lnTo>
                <a:lnTo>
                  <a:pt x="2498" y="4008"/>
                </a:lnTo>
                <a:lnTo>
                  <a:pt x="2498" y="3635"/>
                </a:lnTo>
                <a:lnTo>
                  <a:pt x="2479" y="3542"/>
                </a:lnTo>
                <a:lnTo>
                  <a:pt x="2442" y="3449"/>
                </a:lnTo>
                <a:lnTo>
                  <a:pt x="2386" y="3374"/>
                </a:lnTo>
                <a:lnTo>
                  <a:pt x="2312" y="3318"/>
                </a:lnTo>
                <a:lnTo>
                  <a:pt x="1734" y="3020"/>
                </a:lnTo>
                <a:lnTo>
                  <a:pt x="1547" y="2889"/>
                </a:lnTo>
                <a:lnTo>
                  <a:pt x="1380" y="2759"/>
                </a:lnTo>
                <a:lnTo>
                  <a:pt x="1361" y="2759"/>
                </a:lnTo>
                <a:lnTo>
                  <a:pt x="1249" y="2628"/>
                </a:lnTo>
                <a:lnTo>
                  <a:pt x="1156" y="2517"/>
                </a:lnTo>
                <a:lnTo>
                  <a:pt x="746" y="1920"/>
                </a:lnTo>
                <a:lnTo>
                  <a:pt x="858" y="1734"/>
                </a:lnTo>
                <a:lnTo>
                  <a:pt x="969" y="1547"/>
                </a:lnTo>
                <a:lnTo>
                  <a:pt x="1100" y="1380"/>
                </a:lnTo>
                <a:lnTo>
                  <a:pt x="1249" y="1212"/>
                </a:lnTo>
                <a:lnTo>
                  <a:pt x="1398" y="1063"/>
                </a:lnTo>
                <a:lnTo>
                  <a:pt x="1566" y="951"/>
                </a:lnTo>
                <a:lnTo>
                  <a:pt x="1752" y="839"/>
                </a:lnTo>
                <a:lnTo>
                  <a:pt x="1957" y="727"/>
                </a:lnTo>
                <a:lnTo>
                  <a:pt x="2237" y="876"/>
                </a:lnTo>
                <a:lnTo>
                  <a:pt x="2274" y="895"/>
                </a:lnTo>
                <a:lnTo>
                  <a:pt x="2367" y="895"/>
                </a:lnTo>
                <a:lnTo>
                  <a:pt x="2405" y="858"/>
                </a:lnTo>
                <a:lnTo>
                  <a:pt x="2442" y="839"/>
                </a:lnTo>
                <a:lnTo>
                  <a:pt x="2479" y="802"/>
                </a:lnTo>
                <a:lnTo>
                  <a:pt x="2498" y="764"/>
                </a:lnTo>
                <a:lnTo>
                  <a:pt x="2498" y="709"/>
                </a:lnTo>
                <a:lnTo>
                  <a:pt x="2498" y="578"/>
                </a:lnTo>
                <a:lnTo>
                  <a:pt x="2778" y="541"/>
                </a:lnTo>
                <a:close/>
                <a:moveTo>
                  <a:pt x="2573" y="0"/>
                </a:moveTo>
                <a:lnTo>
                  <a:pt x="2293" y="56"/>
                </a:lnTo>
                <a:lnTo>
                  <a:pt x="2013" y="131"/>
                </a:lnTo>
                <a:lnTo>
                  <a:pt x="1752" y="224"/>
                </a:lnTo>
                <a:lnTo>
                  <a:pt x="1491" y="336"/>
                </a:lnTo>
                <a:lnTo>
                  <a:pt x="1268" y="485"/>
                </a:lnTo>
                <a:lnTo>
                  <a:pt x="1044" y="653"/>
                </a:lnTo>
                <a:lnTo>
                  <a:pt x="839" y="839"/>
                </a:lnTo>
                <a:lnTo>
                  <a:pt x="653" y="1044"/>
                </a:lnTo>
                <a:lnTo>
                  <a:pt x="485" y="1268"/>
                </a:lnTo>
                <a:lnTo>
                  <a:pt x="336" y="1491"/>
                </a:lnTo>
                <a:lnTo>
                  <a:pt x="224" y="1752"/>
                </a:lnTo>
                <a:lnTo>
                  <a:pt x="131" y="2013"/>
                </a:lnTo>
                <a:lnTo>
                  <a:pt x="56" y="2293"/>
                </a:lnTo>
                <a:lnTo>
                  <a:pt x="0" y="2573"/>
                </a:lnTo>
                <a:lnTo>
                  <a:pt x="0" y="2871"/>
                </a:lnTo>
                <a:lnTo>
                  <a:pt x="0" y="3169"/>
                </a:lnTo>
                <a:lnTo>
                  <a:pt x="56" y="3449"/>
                </a:lnTo>
                <a:lnTo>
                  <a:pt x="131" y="3728"/>
                </a:lnTo>
                <a:lnTo>
                  <a:pt x="224" y="3989"/>
                </a:lnTo>
                <a:lnTo>
                  <a:pt x="336" y="4250"/>
                </a:lnTo>
                <a:lnTo>
                  <a:pt x="485" y="4474"/>
                </a:lnTo>
                <a:lnTo>
                  <a:pt x="653" y="4698"/>
                </a:lnTo>
                <a:lnTo>
                  <a:pt x="839" y="4903"/>
                </a:lnTo>
                <a:lnTo>
                  <a:pt x="1044" y="5089"/>
                </a:lnTo>
                <a:lnTo>
                  <a:pt x="1268" y="5257"/>
                </a:lnTo>
                <a:lnTo>
                  <a:pt x="1491" y="5406"/>
                </a:lnTo>
                <a:lnTo>
                  <a:pt x="1752" y="5518"/>
                </a:lnTo>
                <a:lnTo>
                  <a:pt x="2013" y="5611"/>
                </a:lnTo>
                <a:lnTo>
                  <a:pt x="2293" y="5685"/>
                </a:lnTo>
                <a:lnTo>
                  <a:pt x="2573" y="5741"/>
                </a:lnTo>
                <a:lnTo>
                  <a:pt x="3169" y="5741"/>
                </a:lnTo>
                <a:lnTo>
                  <a:pt x="3449" y="5685"/>
                </a:lnTo>
                <a:lnTo>
                  <a:pt x="3728" y="5611"/>
                </a:lnTo>
                <a:lnTo>
                  <a:pt x="3989" y="5518"/>
                </a:lnTo>
                <a:lnTo>
                  <a:pt x="4250" y="5406"/>
                </a:lnTo>
                <a:lnTo>
                  <a:pt x="4474" y="5257"/>
                </a:lnTo>
                <a:lnTo>
                  <a:pt x="4697" y="5089"/>
                </a:lnTo>
                <a:lnTo>
                  <a:pt x="4902" y="4903"/>
                </a:lnTo>
                <a:lnTo>
                  <a:pt x="5089" y="4698"/>
                </a:lnTo>
                <a:lnTo>
                  <a:pt x="5257" y="4474"/>
                </a:lnTo>
                <a:lnTo>
                  <a:pt x="5406" y="4250"/>
                </a:lnTo>
                <a:lnTo>
                  <a:pt x="5518" y="3989"/>
                </a:lnTo>
                <a:lnTo>
                  <a:pt x="5611" y="3728"/>
                </a:lnTo>
                <a:lnTo>
                  <a:pt x="5685" y="3449"/>
                </a:lnTo>
                <a:lnTo>
                  <a:pt x="5741" y="3169"/>
                </a:lnTo>
                <a:lnTo>
                  <a:pt x="5741" y="2871"/>
                </a:lnTo>
                <a:lnTo>
                  <a:pt x="5741" y="2573"/>
                </a:lnTo>
                <a:lnTo>
                  <a:pt x="5685" y="2293"/>
                </a:lnTo>
                <a:lnTo>
                  <a:pt x="5611" y="2013"/>
                </a:lnTo>
                <a:lnTo>
                  <a:pt x="5518" y="1752"/>
                </a:lnTo>
                <a:lnTo>
                  <a:pt x="5406" y="1491"/>
                </a:lnTo>
                <a:lnTo>
                  <a:pt x="5257" y="1268"/>
                </a:lnTo>
                <a:lnTo>
                  <a:pt x="5089" y="1044"/>
                </a:lnTo>
                <a:lnTo>
                  <a:pt x="4902" y="839"/>
                </a:lnTo>
                <a:lnTo>
                  <a:pt x="4697" y="653"/>
                </a:lnTo>
                <a:lnTo>
                  <a:pt x="4474" y="485"/>
                </a:lnTo>
                <a:lnTo>
                  <a:pt x="4250" y="336"/>
                </a:lnTo>
                <a:lnTo>
                  <a:pt x="3989" y="224"/>
                </a:lnTo>
                <a:lnTo>
                  <a:pt x="3728" y="131"/>
                </a:lnTo>
                <a:lnTo>
                  <a:pt x="3449" y="56"/>
                </a:lnTo>
                <a:lnTo>
                  <a:pt x="3169" y="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" name="Google Shape;70;p7"/>
          <p:cNvSpPr/>
          <p:nvPr/>
        </p:nvSpPr>
        <p:spPr>
          <a:xfrm>
            <a:off x="6943033" y="3814865"/>
            <a:ext cx="526923" cy="608140"/>
          </a:xfrm>
          <a:custGeom>
            <a:avLst/>
            <a:gdLst/>
            <a:ahLst/>
            <a:cxnLst/>
            <a:rect l="l" t="t" r="r" b="b"/>
            <a:pathLst>
              <a:path w="4456" h="5928" extrusionOk="0">
                <a:moveTo>
                  <a:pt x="2666" y="0"/>
                </a:moveTo>
                <a:lnTo>
                  <a:pt x="2554" y="37"/>
                </a:lnTo>
                <a:lnTo>
                  <a:pt x="2461" y="93"/>
                </a:lnTo>
                <a:lnTo>
                  <a:pt x="2386" y="149"/>
                </a:lnTo>
                <a:lnTo>
                  <a:pt x="2312" y="242"/>
                </a:lnTo>
                <a:lnTo>
                  <a:pt x="2256" y="336"/>
                </a:lnTo>
                <a:lnTo>
                  <a:pt x="2237" y="429"/>
                </a:lnTo>
                <a:lnTo>
                  <a:pt x="2218" y="541"/>
                </a:lnTo>
                <a:lnTo>
                  <a:pt x="2237" y="653"/>
                </a:lnTo>
                <a:lnTo>
                  <a:pt x="2256" y="764"/>
                </a:lnTo>
                <a:lnTo>
                  <a:pt x="2312" y="858"/>
                </a:lnTo>
                <a:lnTo>
                  <a:pt x="2386" y="951"/>
                </a:lnTo>
                <a:lnTo>
                  <a:pt x="2461" y="1007"/>
                </a:lnTo>
                <a:lnTo>
                  <a:pt x="2554" y="1063"/>
                </a:lnTo>
                <a:lnTo>
                  <a:pt x="2666" y="1100"/>
                </a:lnTo>
                <a:lnTo>
                  <a:pt x="2889" y="1100"/>
                </a:lnTo>
                <a:lnTo>
                  <a:pt x="3001" y="1063"/>
                </a:lnTo>
                <a:lnTo>
                  <a:pt x="3094" y="1007"/>
                </a:lnTo>
                <a:lnTo>
                  <a:pt x="3169" y="951"/>
                </a:lnTo>
                <a:lnTo>
                  <a:pt x="3244" y="858"/>
                </a:lnTo>
                <a:lnTo>
                  <a:pt x="3299" y="764"/>
                </a:lnTo>
                <a:lnTo>
                  <a:pt x="3318" y="653"/>
                </a:lnTo>
                <a:lnTo>
                  <a:pt x="3337" y="541"/>
                </a:lnTo>
                <a:lnTo>
                  <a:pt x="3318" y="429"/>
                </a:lnTo>
                <a:lnTo>
                  <a:pt x="3299" y="336"/>
                </a:lnTo>
                <a:lnTo>
                  <a:pt x="3244" y="242"/>
                </a:lnTo>
                <a:lnTo>
                  <a:pt x="3169" y="149"/>
                </a:lnTo>
                <a:lnTo>
                  <a:pt x="3094" y="93"/>
                </a:lnTo>
                <a:lnTo>
                  <a:pt x="3001" y="37"/>
                </a:lnTo>
                <a:lnTo>
                  <a:pt x="2889" y="0"/>
                </a:lnTo>
                <a:close/>
                <a:moveTo>
                  <a:pt x="1249" y="1100"/>
                </a:moveTo>
                <a:lnTo>
                  <a:pt x="1063" y="1119"/>
                </a:lnTo>
                <a:lnTo>
                  <a:pt x="895" y="1156"/>
                </a:lnTo>
                <a:lnTo>
                  <a:pt x="727" y="1230"/>
                </a:lnTo>
                <a:lnTo>
                  <a:pt x="578" y="1342"/>
                </a:lnTo>
                <a:lnTo>
                  <a:pt x="448" y="1473"/>
                </a:lnTo>
                <a:lnTo>
                  <a:pt x="354" y="1622"/>
                </a:lnTo>
                <a:lnTo>
                  <a:pt x="298" y="1790"/>
                </a:lnTo>
                <a:lnTo>
                  <a:pt x="0" y="2927"/>
                </a:lnTo>
                <a:lnTo>
                  <a:pt x="0" y="3001"/>
                </a:lnTo>
                <a:lnTo>
                  <a:pt x="19" y="3076"/>
                </a:lnTo>
                <a:lnTo>
                  <a:pt x="75" y="3113"/>
                </a:lnTo>
                <a:lnTo>
                  <a:pt x="131" y="3150"/>
                </a:lnTo>
                <a:lnTo>
                  <a:pt x="876" y="3337"/>
                </a:lnTo>
                <a:lnTo>
                  <a:pt x="951" y="3337"/>
                </a:lnTo>
                <a:lnTo>
                  <a:pt x="1025" y="3299"/>
                </a:lnTo>
                <a:lnTo>
                  <a:pt x="1081" y="3262"/>
                </a:lnTo>
                <a:lnTo>
                  <a:pt x="1100" y="3188"/>
                </a:lnTo>
                <a:lnTo>
                  <a:pt x="1585" y="1342"/>
                </a:lnTo>
                <a:lnTo>
                  <a:pt x="1585" y="1286"/>
                </a:lnTo>
                <a:lnTo>
                  <a:pt x="1566" y="1212"/>
                </a:lnTo>
                <a:lnTo>
                  <a:pt x="1510" y="1156"/>
                </a:lnTo>
                <a:lnTo>
                  <a:pt x="1435" y="1137"/>
                </a:lnTo>
                <a:lnTo>
                  <a:pt x="1249" y="1100"/>
                </a:lnTo>
                <a:close/>
                <a:moveTo>
                  <a:pt x="1342" y="3859"/>
                </a:moveTo>
                <a:lnTo>
                  <a:pt x="932" y="5462"/>
                </a:lnTo>
                <a:lnTo>
                  <a:pt x="914" y="5536"/>
                </a:lnTo>
                <a:lnTo>
                  <a:pt x="932" y="5611"/>
                </a:lnTo>
                <a:lnTo>
                  <a:pt x="951" y="5685"/>
                </a:lnTo>
                <a:lnTo>
                  <a:pt x="969" y="5760"/>
                </a:lnTo>
                <a:lnTo>
                  <a:pt x="1025" y="5816"/>
                </a:lnTo>
                <a:lnTo>
                  <a:pt x="1063" y="5853"/>
                </a:lnTo>
                <a:lnTo>
                  <a:pt x="1137" y="5890"/>
                </a:lnTo>
                <a:lnTo>
                  <a:pt x="1212" y="5928"/>
                </a:lnTo>
                <a:lnTo>
                  <a:pt x="1286" y="5928"/>
                </a:lnTo>
                <a:lnTo>
                  <a:pt x="1417" y="5909"/>
                </a:lnTo>
                <a:lnTo>
                  <a:pt x="1529" y="5853"/>
                </a:lnTo>
                <a:lnTo>
                  <a:pt x="1603" y="5760"/>
                </a:lnTo>
                <a:lnTo>
                  <a:pt x="1659" y="5648"/>
                </a:lnTo>
                <a:lnTo>
                  <a:pt x="1939" y="4474"/>
                </a:lnTo>
                <a:lnTo>
                  <a:pt x="1342" y="3859"/>
                </a:lnTo>
                <a:close/>
                <a:moveTo>
                  <a:pt x="2349" y="1473"/>
                </a:moveTo>
                <a:lnTo>
                  <a:pt x="2237" y="1510"/>
                </a:lnTo>
                <a:lnTo>
                  <a:pt x="2144" y="1547"/>
                </a:lnTo>
                <a:lnTo>
                  <a:pt x="2051" y="1622"/>
                </a:lnTo>
                <a:lnTo>
                  <a:pt x="1957" y="1696"/>
                </a:lnTo>
                <a:lnTo>
                  <a:pt x="1901" y="1771"/>
                </a:lnTo>
                <a:lnTo>
                  <a:pt x="1846" y="1883"/>
                </a:lnTo>
                <a:lnTo>
                  <a:pt x="1808" y="1995"/>
                </a:lnTo>
                <a:lnTo>
                  <a:pt x="1491" y="3243"/>
                </a:lnTo>
                <a:lnTo>
                  <a:pt x="1473" y="3337"/>
                </a:lnTo>
                <a:lnTo>
                  <a:pt x="1491" y="3430"/>
                </a:lnTo>
                <a:lnTo>
                  <a:pt x="1529" y="3523"/>
                </a:lnTo>
                <a:lnTo>
                  <a:pt x="1585" y="3598"/>
                </a:lnTo>
                <a:lnTo>
                  <a:pt x="2591" y="4604"/>
                </a:lnTo>
                <a:lnTo>
                  <a:pt x="2591" y="5555"/>
                </a:lnTo>
                <a:lnTo>
                  <a:pt x="2591" y="5611"/>
                </a:lnTo>
                <a:lnTo>
                  <a:pt x="2610" y="5685"/>
                </a:lnTo>
                <a:lnTo>
                  <a:pt x="2647" y="5741"/>
                </a:lnTo>
                <a:lnTo>
                  <a:pt x="2684" y="5797"/>
                </a:lnTo>
                <a:lnTo>
                  <a:pt x="2740" y="5853"/>
                </a:lnTo>
                <a:lnTo>
                  <a:pt x="2796" y="5890"/>
                </a:lnTo>
                <a:lnTo>
                  <a:pt x="2871" y="5909"/>
                </a:lnTo>
                <a:lnTo>
                  <a:pt x="2927" y="5928"/>
                </a:lnTo>
                <a:lnTo>
                  <a:pt x="3020" y="5928"/>
                </a:lnTo>
                <a:lnTo>
                  <a:pt x="3094" y="5909"/>
                </a:lnTo>
                <a:lnTo>
                  <a:pt x="3150" y="5872"/>
                </a:lnTo>
                <a:lnTo>
                  <a:pt x="3225" y="5834"/>
                </a:lnTo>
                <a:lnTo>
                  <a:pt x="3262" y="5778"/>
                </a:lnTo>
                <a:lnTo>
                  <a:pt x="3299" y="5704"/>
                </a:lnTo>
                <a:lnTo>
                  <a:pt x="3318" y="5629"/>
                </a:lnTo>
                <a:lnTo>
                  <a:pt x="3337" y="5555"/>
                </a:lnTo>
                <a:lnTo>
                  <a:pt x="3337" y="4604"/>
                </a:lnTo>
                <a:lnTo>
                  <a:pt x="3318" y="4455"/>
                </a:lnTo>
                <a:lnTo>
                  <a:pt x="3281" y="4306"/>
                </a:lnTo>
                <a:lnTo>
                  <a:pt x="3206" y="4175"/>
                </a:lnTo>
                <a:lnTo>
                  <a:pt x="3113" y="4064"/>
                </a:lnTo>
                <a:lnTo>
                  <a:pt x="2572" y="3523"/>
                </a:lnTo>
                <a:lnTo>
                  <a:pt x="2572" y="3504"/>
                </a:lnTo>
                <a:lnTo>
                  <a:pt x="2815" y="2591"/>
                </a:lnTo>
                <a:lnTo>
                  <a:pt x="3076" y="2852"/>
                </a:lnTo>
                <a:lnTo>
                  <a:pt x="3132" y="2889"/>
                </a:lnTo>
                <a:lnTo>
                  <a:pt x="3188" y="2927"/>
                </a:lnTo>
                <a:lnTo>
                  <a:pt x="3262" y="2945"/>
                </a:lnTo>
                <a:lnTo>
                  <a:pt x="3337" y="2964"/>
                </a:lnTo>
                <a:lnTo>
                  <a:pt x="3896" y="2964"/>
                </a:lnTo>
                <a:lnTo>
                  <a:pt x="3896" y="5741"/>
                </a:lnTo>
                <a:lnTo>
                  <a:pt x="3915" y="5816"/>
                </a:lnTo>
                <a:lnTo>
                  <a:pt x="3952" y="5872"/>
                </a:lnTo>
                <a:lnTo>
                  <a:pt x="4008" y="5909"/>
                </a:lnTo>
                <a:lnTo>
                  <a:pt x="4082" y="5928"/>
                </a:lnTo>
                <a:lnTo>
                  <a:pt x="4269" y="5928"/>
                </a:lnTo>
                <a:lnTo>
                  <a:pt x="4343" y="5909"/>
                </a:lnTo>
                <a:lnTo>
                  <a:pt x="4399" y="5872"/>
                </a:lnTo>
                <a:lnTo>
                  <a:pt x="4436" y="5816"/>
                </a:lnTo>
                <a:lnTo>
                  <a:pt x="4455" y="5741"/>
                </a:lnTo>
                <a:lnTo>
                  <a:pt x="4455" y="2032"/>
                </a:lnTo>
                <a:lnTo>
                  <a:pt x="4436" y="1957"/>
                </a:lnTo>
                <a:lnTo>
                  <a:pt x="4399" y="1901"/>
                </a:lnTo>
                <a:lnTo>
                  <a:pt x="4343" y="1864"/>
                </a:lnTo>
                <a:lnTo>
                  <a:pt x="4269" y="1845"/>
                </a:lnTo>
                <a:lnTo>
                  <a:pt x="4082" y="1845"/>
                </a:lnTo>
                <a:lnTo>
                  <a:pt x="4008" y="1864"/>
                </a:lnTo>
                <a:lnTo>
                  <a:pt x="3952" y="1901"/>
                </a:lnTo>
                <a:lnTo>
                  <a:pt x="3915" y="1957"/>
                </a:lnTo>
                <a:lnTo>
                  <a:pt x="3896" y="2032"/>
                </a:lnTo>
                <a:lnTo>
                  <a:pt x="3896" y="2218"/>
                </a:lnTo>
                <a:lnTo>
                  <a:pt x="3486" y="2218"/>
                </a:lnTo>
                <a:lnTo>
                  <a:pt x="2945" y="1678"/>
                </a:lnTo>
                <a:lnTo>
                  <a:pt x="2833" y="1585"/>
                </a:lnTo>
                <a:lnTo>
                  <a:pt x="2722" y="1529"/>
                </a:lnTo>
                <a:lnTo>
                  <a:pt x="2591" y="1491"/>
                </a:lnTo>
                <a:lnTo>
                  <a:pt x="2461" y="1473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" name="Google Shape;103;p7"/>
          <p:cNvSpPr/>
          <p:nvPr/>
        </p:nvSpPr>
        <p:spPr>
          <a:xfrm>
            <a:off x="5329795" y="2208149"/>
            <a:ext cx="631001" cy="634036"/>
          </a:xfrm>
          <a:custGeom>
            <a:avLst/>
            <a:gdLst/>
            <a:ahLst/>
            <a:cxnLst/>
            <a:rect l="l" t="t" r="r" b="b"/>
            <a:pathLst>
              <a:path w="5928" h="5947" extrusionOk="0">
                <a:moveTo>
                  <a:pt x="4828" y="746"/>
                </a:moveTo>
                <a:lnTo>
                  <a:pt x="4902" y="764"/>
                </a:lnTo>
                <a:lnTo>
                  <a:pt x="4958" y="783"/>
                </a:lnTo>
                <a:lnTo>
                  <a:pt x="5033" y="820"/>
                </a:lnTo>
                <a:lnTo>
                  <a:pt x="5089" y="857"/>
                </a:lnTo>
                <a:lnTo>
                  <a:pt x="5126" y="913"/>
                </a:lnTo>
                <a:lnTo>
                  <a:pt x="5163" y="969"/>
                </a:lnTo>
                <a:lnTo>
                  <a:pt x="5182" y="1044"/>
                </a:lnTo>
                <a:lnTo>
                  <a:pt x="5182" y="1118"/>
                </a:lnTo>
                <a:lnTo>
                  <a:pt x="5182" y="1193"/>
                </a:lnTo>
                <a:lnTo>
                  <a:pt x="5163" y="1268"/>
                </a:lnTo>
                <a:lnTo>
                  <a:pt x="5126" y="1323"/>
                </a:lnTo>
                <a:lnTo>
                  <a:pt x="5089" y="1379"/>
                </a:lnTo>
                <a:lnTo>
                  <a:pt x="5033" y="1435"/>
                </a:lnTo>
                <a:lnTo>
                  <a:pt x="4958" y="1454"/>
                </a:lnTo>
                <a:lnTo>
                  <a:pt x="4902" y="1491"/>
                </a:lnTo>
                <a:lnTo>
                  <a:pt x="4753" y="1491"/>
                </a:lnTo>
                <a:lnTo>
                  <a:pt x="4679" y="1454"/>
                </a:lnTo>
                <a:lnTo>
                  <a:pt x="4604" y="1435"/>
                </a:lnTo>
                <a:lnTo>
                  <a:pt x="4548" y="1379"/>
                </a:lnTo>
                <a:lnTo>
                  <a:pt x="4511" y="1323"/>
                </a:lnTo>
                <a:lnTo>
                  <a:pt x="4474" y="1268"/>
                </a:lnTo>
                <a:lnTo>
                  <a:pt x="4455" y="1193"/>
                </a:lnTo>
                <a:lnTo>
                  <a:pt x="4455" y="1118"/>
                </a:lnTo>
                <a:lnTo>
                  <a:pt x="4455" y="1044"/>
                </a:lnTo>
                <a:lnTo>
                  <a:pt x="4474" y="969"/>
                </a:lnTo>
                <a:lnTo>
                  <a:pt x="4511" y="913"/>
                </a:lnTo>
                <a:lnTo>
                  <a:pt x="4548" y="857"/>
                </a:lnTo>
                <a:lnTo>
                  <a:pt x="4604" y="820"/>
                </a:lnTo>
                <a:lnTo>
                  <a:pt x="4679" y="783"/>
                </a:lnTo>
                <a:lnTo>
                  <a:pt x="4753" y="764"/>
                </a:lnTo>
                <a:lnTo>
                  <a:pt x="4828" y="746"/>
                </a:lnTo>
                <a:close/>
                <a:moveTo>
                  <a:pt x="1100" y="3709"/>
                </a:moveTo>
                <a:lnTo>
                  <a:pt x="1174" y="3728"/>
                </a:lnTo>
                <a:lnTo>
                  <a:pt x="1249" y="3747"/>
                </a:lnTo>
                <a:lnTo>
                  <a:pt x="1323" y="3784"/>
                </a:lnTo>
                <a:lnTo>
                  <a:pt x="1379" y="3821"/>
                </a:lnTo>
                <a:lnTo>
                  <a:pt x="1417" y="3877"/>
                </a:lnTo>
                <a:lnTo>
                  <a:pt x="1454" y="3952"/>
                </a:lnTo>
                <a:lnTo>
                  <a:pt x="1473" y="4008"/>
                </a:lnTo>
                <a:lnTo>
                  <a:pt x="1473" y="4082"/>
                </a:lnTo>
                <a:lnTo>
                  <a:pt x="1473" y="4157"/>
                </a:lnTo>
                <a:lnTo>
                  <a:pt x="1454" y="4231"/>
                </a:lnTo>
                <a:lnTo>
                  <a:pt x="1417" y="4306"/>
                </a:lnTo>
                <a:lnTo>
                  <a:pt x="1379" y="4343"/>
                </a:lnTo>
                <a:lnTo>
                  <a:pt x="1323" y="4399"/>
                </a:lnTo>
                <a:lnTo>
                  <a:pt x="1249" y="4436"/>
                </a:lnTo>
                <a:lnTo>
                  <a:pt x="1174" y="4455"/>
                </a:lnTo>
                <a:lnTo>
                  <a:pt x="1025" y="4455"/>
                </a:lnTo>
                <a:lnTo>
                  <a:pt x="969" y="4436"/>
                </a:lnTo>
                <a:lnTo>
                  <a:pt x="895" y="4399"/>
                </a:lnTo>
                <a:lnTo>
                  <a:pt x="839" y="4343"/>
                </a:lnTo>
                <a:lnTo>
                  <a:pt x="802" y="4306"/>
                </a:lnTo>
                <a:lnTo>
                  <a:pt x="764" y="4231"/>
                </a:lnTo>
                <a:lnTo>
                  <a:pt x="746" y="4157"/>
                </a:lnTo>
                <a:lnTo>
                  <a:pt x="746" y="4082"/>
                </a:lnTo>
                <a:lnTo>
                  <a:pt x="746" y="4008"/>
                </a:lnTo>
                <a:lnTo>
                  <a:pt x="764" y="3952"/>
                </a:lnTo>
                <a:lnTo>
                  <a:pt x="802" y="3877"/>
                </a:lnTo>
                <a:lnTo>
                  <a:pt x="839" y="3821"/>
                </a:lnTo>
                <a:lnTo>
                  <a:pt x="895" y="3784"/>
                </a:lnTo>
                <a:lnTo>
                  <a:pt x="969" y="3747"/>
                </a:lnTo>
                <a:lnTo>
                  <a:pt x="1025" y="3728"/>
                </a:lnTo>
                <a:lnTo>
                  <a:pt x="1100" y="3709"/>
                </a:lnTo>
                <a:close/>
                <a:moveTo>
                  <a:pt x="988" y="2982"/>
                </a:moveTo>
                <a:lnTo>
                  <a:pt x="876" y="3001"/>
                </a:lnTo>
                <a:lnTo>
                  <a:pt x="671" y="3057"/>
                </a:lnTo>
                <a:lnTo>
                  <a:pt x="485" y="3169"/>
                </a:lnTo>
                <a:lnTo>
                  <a:pt x="317" y="3299"/>
                </a:lnTo>
                <a:lnTo>
                  <a:pt x="186" y="3467"/>
                </a:lnTo>
                <a:lnTo>
                  <a:pt x="75" y="3653"/>
                </a:lnTo>
                <a:lnTo>
                  <a:pt x="19" y="3859"/>
                </a:lnTo>
                <a:lnTo>
                  <a:pt x="0" y="3970"/>
                </a:lnTo>
                <a:lnTo>
                  <a:pt x="0" y="4082"/>
                </a:lnTo>
                <a:lnTo>
                  <a:pt x="0" y="4213"/>
                </a:lnTo>
                <a:lnTo>
                  <a:pt x="37" y="4343"/>
                </a:lnTo>
                <a:lnTo>
                  <a:pt x="93" y="4492"/>
                </a:lnTo>
                <a:lnTo>
                  <a:pt x="168" y="4641"/>
                </a:lnTo>
                <a:lnTo>
                  <a:pt x="354" y="4940"/>
                </a:lnTo>
                <a:lnTo>
                  <a:pt x="559" y="5257"/>
                </a:lnTo>
                <a:lnTo>
                  <a:pt x="764" y="5517"/>
                </a:lnTo>
                <a:lnTo>
                  <a:pt x="932" y="5741"/>
                </a:lnTo>
                <a:lnTo>
                  <a:pt x="1100" y="5946"/>
                </a:lnTo>
                <a:lnTo>
                  <a:pt x="1286" y="5741"/>
                </a:lnTo>
                <a:lnTo>
                  <a:pt x="1454" y="5517"/>
                </a:lnTo>
                <a:lnTo>
                  <a:pt x="1659" y="5257"/>
                </a:lnTo>
                <a:lnTo>
                  <a:pt x="1864" y="4940"/>
                </a:lnTo>
                <a:lnTo>
                  <a:pt x="2050" y="4641"/>
                </a:lnTo>
                <a:lnTo>
                  <a:pt x="2125" y="4492"/>
                </a:lnTo>
                <a:lnTo>
                  <a:pt x="2181" y="4343"/>
                </a:lnTo>
                <a:lnTo>
                  <a:pt x="2200" y="4213"/>
                </a:lnTo>
                <a:lnTo>
                  <a:pt x="2218" y="4082"/>
                </a:lnTo>
                <a:lnTo>
                  <a:pt x="2218" y="3970"/>
                </a:lnTo>
                <a:lnTo>
                  <a:pt x="2200" y="3859"/>
                </a:lnTo>
                <a:lnTo>
                  <a:pt x="2125" y="3653"/>
                </a:lnTo>
                <a:lnTo>
                  <a:pt x="2032" y="3467"/>
                </a:lnTo>
                <a:lnTo>
                  <a:pt x="1901" y="3299"/>
                </a:lnTo>
                <a:lnTo>
                  <a:pt x="1734" y="3169"/>
                </a:lnTo>
                <a:lnTo>
                  <a:pt x="1547" y="3057"/>
                </a:lnTo>
                <a:lnTo>
                  <a:pt x="1323" y="3001"/>
                </a:lnTo>
                <a:lnTo>
                  <a:pt x="1230" y="2982"/>
                </a:lnTo>
                <a:close/>
                <a:moveTo>
                  <a:pt x="4697" y="0"/>
                </a:moveTo>
                <a:lnTo>
                  <a:pt x="4604" y="19"/>
                </a:lnTo>
                <a:lnTo>
                  <a:pt x="4380" y="93"/>
                </a:lnTo>
                <a:lnTo>
                  <a:pt x="4194" y="186"/>
                </a:lnTo>
                <a:lnTo>
                  <a:pt x="4026" y="336"/>
                </a:lnTo>
                <a:lnTo>
                  <a:pt x="3896" y="485"/>
                </a:lnTo>
                <a:lnTo>
                  <a:pt x="3803" y="690"/>
                </a:lnTo>
                <a:lnTo>
                  <a:pt x="3728" y="895"/>
                </a:lnTo>
                <a:lnTo>
                  <a:pt x="3709" y="1007"/>
                </a:lnTo>
                <a:lnTo>
                  <a:pt x="3709" y="1118"/>
                </a:lnTo>
                <a:lnTo>
                  <a:pt x="3709" y="1230"/>
                </a:lnTo>
                <a:lnTo>
                  <a:pt x="3747" y="1361"/>
                </a:lnTo>
                <a:lnTo>
                  <a:pt x="3803" y="1491"/>
                </a:lnTo>
                <a:lnTo>
                  <a:pt x="3877" y="1640"/>
                </a:lnTo>
                <a:lnTo>
                  <a:pt x="4045" y="1939"/>
                </a:lnTo>
                <a:lnTo>
                  <a:pt x="4231" y="2237"/>
                </a:lnTo>
                <a:lnTo>
                  <a:pt x="3728" y="2237"/>
                </a:lnTo>
                <a:lnTo>
                  <a:pt x="3504" y="2255"/>
                </a:lnTo>
                <a:lnTo>
                  <a:pt x="3299" y="2311"/>
                </a:lnTo>
                <a:lnTo>
                  <a:pt x="3113" y="2405"/>
                </a:lnTo>
                <a:lnTo>
                  <a:pt x="2945" y="2535"/>
                </a:lnTo>
                <a:lnTo>
                  <a:pt x="2796" y="2703"/>
                </a:lnTo>
                <a:lnTo>
                  <a:pt x="2703" y="2871"/>
                </a:lnTo>
                <a:lnTo>
                  <a:pt x="2628" y="3076"/>
                </a:lnTo>
                <a:lnTo>
                  <a:pt x="2610" y="3187"/>
                </a:lnTo>
                <a:lnTo>
                  <a:pt x="2591" y="3299"/>
                </a:lnTo>
                <a:lnTo>
                  <a:pt x="2591" y="3411"/>
                </a:lnTo>
                <a:lnTo>
                  <a:pt x="2610" y="3523"/>
                </a:lnTo>
                <a:lnTo>
                  <a:pt x="2628" y="3635"/>
                </a:lnTo>
                <a:lnTo>
                  <a:pt x="2666" y="3747"/>
                </a:lnTo>
                <a:lnTo>
                  <a:pt x="2777" y="3952"/>
                </a:lnTo>
                <a:lnTo>
                  <a:pt x="2908" y="4119"/>
                </a:lnTo>
                <a:lnTo>
                  <a:pt x="3076" y="4250"/>
                </a:lnTo>
                <a:lnTo>
                  <a:pt x="3262" y="4362"/>
                </a:lnTo>
                <a:lnTo>
                  <a:pt x="3374" y="4399"/>
                </a:lnTo>
                <a:lnTo>
                  <a:pt x="3486" y="4436"/>
                </a:lnTo>
                <a:lnTo>
                  <a:pt x="3597" y="4455"/>
                </a:lnTo>
                <a:lnTo>
                  <a:pt x="4884" y="4455"/>
                </a:lnTo>
                <a:lnTo>
                  <a:pt x="4940" y="4474"/>
                </a:lnTo>
                <a:lnTo>
                  <a:pt x="5014" y="4511"/>
                </a:lnTo>
                <a:lnTo>
                  <a:pt x="5070" y="4548"/>
                </a:lnTo>
                <a:lnTo>
                  <a:pt x="5107" y="4604"/>
                </a:lnTo>
                <a:lnTo>
                  <a:pt x="5145" y="4660"/>
                </a:lnTo>
                <a:lnTo>
                  <a:pt x="5182" y="4716"/>
                </a:lnTo>
                <a:lnTo>
                  <a:pt x="5182" y="4791"/>
                </a:lnTo>
                <a:lnTo>
                  <a:pt x="5182" y="4865"/>
                </a:lnTo>
                <a:lnTo>
                  <a:pt x="5163" y="4940"/>
                </a:lnTo>
                <a:lnTo>
                  <a:pt x="5145" y="5014"/>
                </a:lnTo>
                <a:lnTo>
                  <a:pt x="5089" y="5070"/>
                </a:lnTo>
                <a:lnTo>
                  <a:pt x="5033" y="5126"/>
                </a:lnTo>
                <a:lnTo>
                  <a:pt x="4977" y="5163"/>
                </a:lnTo>
                <a:lnTo>
                  <a:pt x="4902" y="5182"/>
                </a:lnTo>
                <a:lnTo>
                  <a:pt x="4828" y="5201"/>
                </a:lnTo>
                <a:lnTo>
                  <a:pt x="2144" y="5201"/>
                </a:lnTo>
                <a:lnTo>
                  <a:pt x="1864" y="5611"/>
                </a:lnTo>
                <a:lnTo>
                  <a:pt x="1603" y="5946"/>
                </a:lnTo>
                <a:lnTo>
                  <a:pt x="4809" y="5946"/>
                </a:lnTo>
                <a:lnTo>
                  <a:pt x="5033" y="5928"/>
                </a:lnTo>
                <a:lnTo>
                  <a:pt x="5238" y="5853"/>
                </a:lnTo>
                <a:lnTo>
                  <a:pt x="5424" y="5760"/>
                </a:lnTo>
                <a:lnTo>
                  <a:pt x="5592" y="5629"/>
                </a:lnTo>
                <a:lnTo>
                  <a:pt x="5722" y="5480"/>
                </a:lnTo>
                <a:lnTo>
                  <a:pt x="5834" y="5294"/>
                </a:lnTo>
                <a:lnTo>
                  <a:pt x="5909" y="5089"/>
                </a:lnTo>
                <a:lnTo>
                  <a:pt x="5927" y="4977"/>
                </a:lnTo>
                <a:lnTo>
                  <a:pt x="5927" y="4865"/>
                </a:lnTo>
                <a:lnTo>
                  <a:pt x="5927" y="4753"/>
                </a:lnTo>
                <a:lnTo>
                  <a:pt x="5909" y="4641"/>
                </a:lnTo>
                <a:lnTo>
                  <a:pt x="5890" y="4530"/>
                </a:lnTo>
                <a:lnTo>
                  <a:pt x="5853" y="4418"/>
                </a:lnTo>
                <a:lnTo>
                  <a:pt x="5760" y="4231"/>
                </a:lnTo>
                <a:lnTo>
                  <a:pt x="5629" y="4045"/>
                </a:lnTo>
                <a:lnTo>
                  <a:pt x="5461" y="3914"/>
                </a:lnTo>
                <a:lnTo>
                  <a:pt x="5256" y="3803"/>
                </a:lnTo>
                <a:lnTo>
                  <a:pt x="5163" y="3765"/>
                </a:lnTo>
                <a:lnTo>
                  <a:pt x="5051" y="3728"/>
                </a:lnTo>
                <a:lnTo>
                  <a:pt x="4940" y="3728"/>
                </a:lnTo>
                <a:lnTo>
                  <a:pt x="4828" y="3709"/>
                </a:lnTo>
                <a:lnTo>
                  <a:pt x="3653" y="3709"/>
                </a:lnTo>
                <a:lnTo>
                  <a:pt x="3579" y="3691"/>
                </a:lnTo>
                <a:lnTo>
                  <a:pt x="3523" y="3653"/>
                </a:lnTo>
                <a:lnTo>
                  <a:pt x="3467" y="3616"/>
                </a:lnTo>
                <a:lnTo>
                  <a:pt x="3411" y="3560"/>
                </a:lnTo>
                <a:lnTo>
                  <a:pt x="3374" y="3504"/>
                </a:lnTo>
                <a:lnTo>
                  <a:pt x="3355" y="3448"/>
                </a:lnTo>
                <a:lnTo>
                  <a:pt x="3337" y="3374"/>
                </a:lnTo>
                <a:lnTo>
                  <a:pt x="3337" y="3299"/>
                </a:lnTo>
                <a:lnTo>
                  <a:pt x="3355" y="3225"/>
                </a:lnTo>
                <a:lnTo>
                  <a:pt x="3392" y="3150"/>
                </a:lnTo>
                <a:lnTo>
                  <a:pt x="3430" y="3094"/>
                </a:lnTo>
                <a:lnTo>
                  <a:pt x="3486" y="3038"/>
                </a:lnTo>
                <a:lnTo>
                  <a:pt x="3560" y="3001"/>
                </a:lnTo>
                <a:lnTo>
                  <a:pt x="3635" y="2982"/>
                </a:lnTo>
                <a:lnTo>
                  <a:pt x="3709" y="2964"/>
                </a:lnTo>
                <a:lnTo>
                  <a:pt x="4828" y="2964"/>
                </a:lnTo>
                <a:lnTo>
                  <a:pt x="4995" y="2759"/>
                </a:lnTo>
                <a:lnTo>
                  <a:pt x="5163" y="2554"/>
                </a:lnTo>
                <a:lnTo>
                  <a:pt x="5368" y="2274"/>
                </a:lnTo>
                <a:lnTo>
                  <a:pt x="5573" y="1976"/>
                </a:lnTo>
                <a:lnTo>
                  <a:pt x="5760" y="1659"/>
                </a:lnTo>
                <a:lnTo>
                  <a:pt x="5834" y="1510"/>
                </a:lnTo>
                <a:lnTo>
                  <a:pt x="5890" y="1379"/>
                </a:lnTo>
                <a:lnTo>
                  <a:pt x="5927" y="1230"/>
                </a:lnTo>
                <a:lnTo>
                  <a:pt x="5927" y="1118"/>
                </a:lnTo>
                <a:lnTo>
                  <a:pt x="5927" y="1007"/>
                </a:lnTo>
                <a:lnTo>
                  <a:pt x="5909" y="895"/>
                </a:lnTo>
                <a:lnTo>
                  <a:pt x="5853" y="690"/>
                </a:lnTo>
                <a:lnTo>
                  <a:pt x="5741" y="485"/>
                </a:lnTo>
                <a:lnTo>
                  <a:pt x="5611" y="336"/>
                </a:lnTo>
                <a:lnTo>
                  <a:pt x="5443" y="186"/>
                </a:lnTo>
                <a:lnTo>
                  <a:pt x="5256" y="93"/>
                </a:lnTo>
                <a:lnTo>
                  <a:pt x="5051" y="19"/>
                </a:lnTo>
                <a:lnTo>
                  <a:pt x="4940" y="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" name="Google Shape;225;p8"/>
          <p:cNvSpPr/>
          <p:nvPr/>
        </p:nvSpPr>
        <p:spPr>
          <a:xfrm>
            <a:off x="4791240" y="3859437"/>
            <a:ext cx="439220" cy="592483"/>
          </a:xfrm>
          <a:custGeom>
            <a:avLst/>
            <a:gdLst/>
            <a:ahLst/>
            <a:cxnLst/>
            <a:rect l="l" t="t" r="r" b="b"/>
            <a:pathLst>
              <a:path w="5929" h="5929" extrusionOk="0">
                <a:moveTo>
                  <a:pt x="3095" y="746"/>
                </a:moveTo>
                <a:lnTo>
                  <a:pt x="3170" y="802"/>
                </a:lnTo>
                <a:lnTo>
                  <a:pt x="3207" y="858"/>
                </a:lnTo>
                <a:lnTo>
                  <a:pt x="3226" y="933"/>
                </a:lnTo>
                <a:lnTo>
                  <a:pt x="3226" y="1138"/>
                </a:lnTo>
                <a:lnTo>
                  <a:pt x="3412" y="1175"/>
                </a:lnTo>
                <a:lnTo>
                  <a:pt x="3580" y="1231"/>
                </a:lnTo>
                <a:lnTo>
                  <a:pt x="3729" y="1305"/>
                </a:lnTo>
                <a:lnTo>
                  <a:pt x="3766" y="1361"/>
                </a:lnTo>
                <a:lnTo>
                  <a:pt x="3766" y="1417"/>
                </a:lnTo>
                <a:lnTo>
                  <a:pt x="3766" y="1454"/>
                </a:lnTo>
                <a:lnTo>
                  <a:pt x="3729" y="1510"/>
                </a:lnTo>
                <a:lnTo>
                  <a:pt x="3543" y="1697"/>
                </a:lnTo>
                <a:lnTo>
                  <a:pt x="3505" y="1715"/>
                </a:lnTo>
                <a:lnTo>
                  <a:pt x="3431" y="1715"/>
                </a:lnTo>
                <a:lnTo>
                  <a:pt x="3375" y="1697"/>
                </a:lnTo>
                <a:lnTo>
                  <a:pt x="3282" y="1659"/>
                </a:lnTo>
                <a:lnTo>
                  <a:pt x="3170" y="1641"/>
                </a:lnTo>
                <a:lnTo>
                  <a:pt x="2722" y="1641"/>
                </a:lnTo>
                <a:lnTo>
                  <a:pt x="2648" y="1659"/>
                </a:lnTo>
                <a:lnTo>
                  <a:pt x="2592" y="1697"/>
                </a:lnTo>
                <a:lnTo>
                  <a:pt x="2555" y="1771"/>
                </a:lnTo>
                <a:lnTo>
                  <a:pt x="2536" y="1846"/>
                </a:lnTo>
                <a:lnTo>
                  <a:pt x="2555" y="1920"/>
                </a:lnTo>
                <a:lnTo>
                  <a:pt x="2573" y="1976"/>
                </a:lnTo>
                <a:lnTo>
                  <a:pt x="2629" y="2032"/>
                </a:lnTo>
                <a:lnTo>
                  <a:pt x="2685" y="2051"/>
                </a:lnTo>
                <a:lnTo>
                  <a:pt x="3393" y="2275"/>
                </a:lnTo>
                <a:lnTo>
                  <a:pt x="3505" y="2312"/>
                </a:lnTo>
                <a:lnTo>
                  <a:pt x="3598" y="2386"/>
                </a:lnTo>
                <a:lnTo>
                  <a:pt x="3692" y="2442"/>
                </a:lnTo>
                <a:lnTo>
                  <a:pt x="3766" y="2536"/>
                </a:lnTo>
                <a:lnTo>
                  <a:pt x="3822" y="2629"/>
                </a:lnTo>
                <a:lnTo>
                  <a:pt x="3878" y="2741"/>
                </a:lnTo>
                <a:lnTo>
                  <a:pt x="3897" y="2852"/>
                </a:lnTo>
                <a:lnTo>
                  <a:pt x="3915" y="2964"/>
                </a:lnTo>
                <a:lnTo>
                  <a:pt x="3897" y="3113"/>
                </a:lnTo>
                <a:lnTo>
                  <a:pt x="3859" y="3244"/>
                </a:lnTo>
                <a:lnTo>
                  <a:pt x="3785" y="3374"/>
                </a:lnTo>
                <a:lnTo>
                  <a:pt x="3710" y="3486"/>
                </a:lnTo>
                <a:lnTo>
                  <a:pt x="3598" y="3561"/>
                </a:lnTo>
                <a:lnTo>
                  <a:pt x="3487" y="3635"/>
                </a:lnTo>
                <a:lnTo>
                  <a:pt x="3375" y="3673"/>
                </a:lnTo>
                <a:lnTo>
                  <a:pt x="3226" y="3691"/>
                </a:lnTo>
                <a:lnTo>
                  <a:pt x="3226" y="3896"/>
                </a:lnTo>
                <a:lnTo>
                  <a:pt x="3226" y="3934"/>
                </a:lnTo>
                <a:lnTo>
                  <a:pt x="3188" y="3971"/>
                </a:lnTo>
                <a:lnTo>
                  <a:pt x="3132" y="4027"/>
                </a:lnTo>
                <a:lnTo>
                  <a:pt x="3021" y="4083"/>
                </a:lnTo>
                <a:lnTo>
                  <a:pt x="2909" y="4083"/>
                </a:lnTo>
                <a:lnTo>
                  <a:pt x="2797" y="4027"/>
                </a:lnTo>
                <a:lnTo>
                  <a:pt x="2741" y="3971"/>
                </a:lnTo>
                <a:lnTo>
                  <a:pt x="2704" y="3934"/>
                </a:lnTo>
                <a:lnTo>
                  <a:pt x="2704" y="3896"/>
                </a:lnTo>
                <a:lnTo>
                  <a:pt x="2704" y="3691"/>
                </a:lnTo>
                <a:lnTo>
                  <a:pt x="2573" y="3673"/>
                </a:lnTo>
                <a:lnTo>
                  <a:pt x="2443" y="3635"/>
                </a:lnTo>
                <a:lnTo>
                  <a:pt x="2331" y="3579"/>
                </a:lnTo>
                <a:lnTo>
                  <a:pt x="2200" y="3523"/>
                </a:lnTo>
                <a:lnTo>
                  <a:pt x="2163" y="3468"/>
                </a:lnTo>
                <a:lnTo>
                  <a:pt x="2163" y="3412"/>
                </a:lnTo>
                <a:lnTo>
                  <a:pt x="2163" y="3374"/>
                </a:lnTo>
                <a:lnTo>
                  <a:pt x="2200" y="3318"/>
                </a:lnTo>
                <a:lnTo>
                  <a:pt x="2387" y="3132"/>
                </a:lnTo>
                <a:lnTo>
                  <a:pt x="2424" y="3113"/>
                </a:lnTo>
                <a:lnTo>
                  <a:pt x="2499" y="3113"/>
                </a:lnTo>
                <a:lnTo>
                  <a:pt x="2555" y="3132"/>
                </a:lnTo>
                <a:lnTo>
                  <a:pt x="2648" y="3169"/>
                </a:lnTo>
                <a:lnTo>
                  <a:pt x="2760" y="3188"/>
                </a:lnTo>
                <a:lnTo>
                  <a:pt x="3207" y="3188"/>
                </a:lnTo>
                <a:lnTo>
                  <a:pt x="3282" y="3169"/>
                </a:lnTo>
                <a:lnTo>
                  <a:pt x="3337" y="3132"/>
                </a:lnTo>
                <a:lnTo>
                  <a:pt x="3375" y="3057"/>
                </a:lnTo>
                <a:lnTo>
                  <a:pt x="3393" y="2964"/>
                </a:lnTo>
                <a:lnTo>
                  <a:pt x="3375" y="2908"/>
                </a:lnTo>
                <a:lnTo>
                  <a:pt x="3356" y="2852"/>
                </a:lnTo>
                <a:lnTo>
                  <a:pt x="3300" y="2797"/>
                </a:lnTo>
                <a:lnTo>
                  <a:pt x="3244" y="2778"/>
                </a:lnTo>
                <a:lnTo>
                  <a:pt x="2536" y="2554"/>
                </a:lnTo>
                <a:lnTo>
                  <a:pt x="2424" y="2517"/>
                </a:lnTo>
                <a:lnTo>
                  <a:pt x="2331" y="2442"/>
                </a:lnTo>
                <a:lnTo>
                  <a:pt x="2238" y="2386"/>
                </a:lnTo>
                <a:lnTo>
                  <a:pt x="2163" y="2293"/>
                </a:lnTo>
                <a:lnTo>
                  <a:pt x="2107" y="2200"/>
                </a:lnTo>
                <a:lnTo>
                  <a:pt x="2051" y="2088"/>
                </a:lnTo>
                <a:lnTo>
                  <a:pt x="2033" y="1976"/>
                </a:lnTo>
                <a:lnTo>
                  <a:pt x="2014" y="1846"/>
                </a:lnTo>
                <a:lnTo>
                  <a:pt x="2033" y="1715"/>
                </a:lnTo>
                <a:lnTo>
                  <a:pt x="2070" y="1585"/>
                </a:lnTo>
                <a:lnTo>
                  <a:pt x="2145" y="1454"/>
                </a:lnTo>
                <a:lnTo>
                  <a:pt x="2219" y="1343"/>
                </a:lnTo>
                <a:lnTo>
                  <a:pt x="2331" y="1268"/>
                </a:lnTo>
                <a:lnTo>
                  <a:pt x="2443" y="1193"/>
                </a:lnTo>
                <a:lnTo>
                  <a:pt x="2573" y="1156"/>
                </a:lnTo>
                <a:lnTo>
                  <a:pt x="2704" y="1138"/>
                </a:lnTo>
                <a:lnTo>
                  <a:pt x="2704" y="933"/>
                </a:lnTo>
                <a:lnTo>
                  <a:pt x="2722" y="858"/>
                </a:lnTo>
                <a:lnTo>
                  <a:pt x="2760" y="802"/>
                </a:lnTo>
                <a:lnTo>
                  <a:pt x="2834" y="746"/>
                </a:lnTo>
                <a:close/>
                <a:moveTo>
                  <a:pt x="2965" y="1"/>
                </a:moveTo>
                <a:lnTo>
                  <a:pt x="2722" y="19"/>
                </a:lnTo>
                <a:lnTo>
                  <a:pt x="2480" y="56"/>
                </a:lnTo>
                <a:lnTo>
                  <a:pt x="2256" y="112"/>
                </a:lnTo>
                <a:lnTo>
                  <a:pt x="2033" y="187"/>
                </a:lnTo>
                <a:lnTo>
                  <a:pt x="1809" y="299"/>
                </a:lnTo>
                <a:lnTo>
                  <a:pt x="1623" y="411"/>
                </a:lnTo>
                <a:lnTo>
                  <a:pt x="1436" y="560"/>
                </a:lnTo>
                <a:lnTo>
                  <a:pt x="1268" y="709"/>
                </a:lnTo>
                <a:lnTo>
                  <a:pt x="1101" y="877"/>
                </a:lnTo>
                <a:lnTo>
                  <a:pt x="970" y="1063"/>
                </a:lnTo>
                <a:lnTo>
                  <a:pt x="840" y="1268"/>
                </a:lnTo>
                <a:lnTo>
                  <a:pt x="747" y="1473"/>
                </a:lnTo>
                <a:lnTo>
                  <a:pt x="653" y="1697"/>
                </a:lnTo>
                <a:lnTo>
                  <a:pt x="597" y="1920"/>
                </a:lnTo>
                <a:lnTo>
                  <a:pt x="560" y="2163"/>
                </a:lnTo>
                <a:lnTo>
                  <a:pt x="560" y="2405"/>
                </a:lnTo>
                <a:lnTo>
                  <a:pt x="560" y="2666"/>
                </a:lnTo>
                <a:lnTo>
                  <a:pt x="597" y="2908"/>
                </a:lnTo>
                <a:lnTo>
                  <a:pt x="653" y="3132"/>
                </a:lnTo>
                <a:lnTo>
                  <a:pt x="747" y="3356"/>
                </a:lnTo>
                <a:lnTo>
                  <a:pt x="840" y="3561"/>
                </a:lnTo>
                <a:lnTo>
                  <a:pt x="970" y="3766"/>
                </a:lnTo>
                <a:lnTo>
                  <a:pt x="1101" y="3952"/>
                </a:lnTo>
                <a:lnTo>
                  <a:pt x="1268" y="4120"/>
                </a:lnTo>
                <a:lnTo>
                  <a:pt x="1436" y="4269"/>
                </a:lnTo>
                <a:lnTo>
                  <a:pt x="1623" y="4418"/>
                </a:lnTo>
                <a:lnTo>
                  <a:pt x="1809" y="4530"/>
                </a:lnTo>
                <a:lnTo>
                  <a:pt x="2033" y="4642"/>
                </a:lnTo>
                <a:lnTo>
                  <a:pt x="2256" y="4716"/>
                </a:lnTo>
                <a:lnTo>
                  <a:pt x="2480" y="4772"/>
                </a:lnTo>
                <a:lnTo>
                  <a:pt x="2722" y="4810"/>
                </a:lnTo>
                <a:lnTo>
                  <a:pt x="2965" y="4828"/>
                </a:lnTo>
                <a:lnTo>
                  <a:pt x="3207" y="4810"/>
                </a:lnTo>
                <a:lnTo>
                  <a:pt x="3449" y="4772"/>
                </a:lnTo>
                <a:lnTo>
                  <a:pt x="3692" y="4716"/>
                </a:lnTo>
                <a:lnTo>
                  <a:pt x="3897" y="4642"/>
                </a:lnTo>
                <a:lnTo>
                  <a:pt x="4120" y="4530"/>
                </a:lnTo>
                <a:lnTo>
                  <a:pt x="4307" y="4418"/>
                </a:lnTo>
                <a:lnTo>
                  <a:pt x="4493" y="4269"/>
                </a:lnTo>
                <a:lnTo>
                  <a:pt x="4680" y="4120"/>
                </a:lnTo>
                <a:lnTo>
                  <a:pt x="4829" y="3952"/>
                </a:lnTo>
                <a:lnTo>
                  <a:pt x="4959" y="3766"/>
                </a:lnTo>
                <a:lnTo>
                  <a:pt x="5090" y="3561"/>
                </a:lnTo>
                <a:lnTo>
                  <a:pt x="5183" y="3356"/>
                </a:lnTo>
                <a:lnTo>
                  <a:pt x="5276" y="3132"/>
                </a:lnTo>
                <a:lnTo>
                  <a:pt x="5332" y="2908"/>
                </a:lnTo>
                <a:lnTo>
                  <a:pt x="5369" y="2666"/>
                </a:lnTo>
                <a:lnTo>
                  <a:pt x="5388" y="2405"/>
                </a:lnTo>
                <a:lnTo>
                  <a:pt x="5369" y="2163"/>
                </a:lnTo>
                <a:lnTo>
                  <a:pt x="5332" y="1920"/>
                </a:lnTo>
                <a:lnTo>
                  <a:pt x="5276" y="1697"/>
                </a:lnTo>
                <a:lnTo>
                  <a:pt x="5183" y="1473"/>
                </a:lnTo>
                <a:lnTo>
                  <a:pt x="5090" y="1268"/>
                </a:lnTo>
                <a:lnTo>
                  <a:pt x="4959" y="1063"/>
                </a:lnTo>
                <a:lnTo>
                  <a:pt x="4829" y="877"/>
                </a:lnTo>
                <a:lnTo>
                  <a:pt x="4680" y="709"/>
                </a:lnTo>
                <a:lnTo>
                  <a:pt x="4493" y="560"/>
                </a:lnTo>
                <a:lnTo>
                  <a:pt x="4307" y="411"/>
                </a:lnTo>
                <a:lnTo>
                  <a:pt x="4120" y="299"/>
                </a:lnTo>
                <a:lnTo>
                  <a:pt x="3897" y="187"/>
                </a:lnTo>
                <a:lnTo>
                  <a:pt x="3692" y="112"/>
                </a:lnTo>
                <a:lnTo>
                  <a:pt x="3449" y="56"/>
                </a:lnTo>
                <a:lnTo>
                  <a:pt x="3207" y="19"/>
                </a:lnTo>
                <a:lnTo>
                  <a:pt x="2965" y="1"/>
                </a:lnTo>
                <a:close/>
                <a:moveTo>
                  <a:pt x="299" y="4083"/>
                </a:moveTo>
                <a:lnTo>
                  <a:pt x="225" y="4101"/>
                </a:lnTo>
                <a:lnTo>
                  <a:pt x="169" y="4139"/>
                </a:lnTo>
                <a:lnTo>
                  <a:pt x="113" y="4195"/>
                </a:lnTo>
                <a:lnTo>
                  <a:pt x="57" y="4250"/>
                </a:lnTo>
                <a:lnTo>
                  <a:pt x="20" y="4306"/>
                </a:lnTo>
                <a:lnTo>
                  <a:pt x="1" y="4381"/>
                </a:lnTo>
                <a:lnTo>
                  <a:pt x="1" y="4455"/>
                </a:lnTo>
                <a:lnTo>
                  <a:pt x="1" y="5574"/>
                </a:lnTo>
                <a:lnTo>
                  <a:pt x="1" y="5648"/>
                </a:lnTo>
                <a:lnTo>
                  <a:pt x="20" y="5704"/>
                </a:lnTo>
                <a:lnTo>
                  <a:pt x="57" y="5779"/>
                </a:lnTo>
                <a:lnTo>
                  <a:pt x="113" y="5835"/>
                </a:lnTo>
                <a:lnTo>
                  <a:pt x="169" y="5872"/>
                </a:lnTo>
                <a:lnTo>
                  <a:pt x="225" y="5909"/>
                </a:lnTo>
                <a:lnTo>
                  <a:pt x="299" y="5928"/>
                </a:lnTo>
                <a:lnTo>
                  <a:pt x="5630" y="5928"/>
                </a:lnTo>
                <a:lnTo>
                  <a:pt x="5705" y="5909"/>
                </a:lnTo>
                <a:lnTo>
                  <a:pt x="5779" y="5872"/>
                </a:lnTo>
                <a:lnTo>
                  <a:pt x="5835" y="5835"/>
                </a:lnTo>
                <a:lnTo>
                  <a:pt x="5873" y="5779"/>
                </a:lnTo>
                <a:lnTo>
                  <a:pt x="5910" y="5704"/>
                </a:lnTo>
                <a:lnTo>
                  <a:pt x="5928" y="5648"/>
                </a:lnTo>
                <a:lnTo>
                  <a:pt x="5928" y="5574"/>
                </a:lnTo>
                <a:lnTo>
                  <a:pt x="5928" y="4455"/>
                </a:lnTo>
                <a:lnTo>
                  <a:pt x="5928" y="4381"/>
                </a:lnTo>
                <a:lnTo>
                  <a:pt x="5910" y="4306"/>
                </a:lnTo>
                <a:lnTo>
                  <a:pt x="5873" y="4250"/>
                </a:lnTo>
                <a:lnTo>
                  <a:pt x="5835" y="4195"/>
                </a:lnTo>
                <a:lnTo>
                  <a:pt x="5779" y="4139"/>
                </a:lnTo>
                <a:lnTo>
                  <a:pt x="5705" y="4101"/>
                </a:lnTo>
                <a:lnTo>
                  <a:pt x="5630" y="4083"/>
                </a:lnTo>
                <a:lnTo>
                  <a:pt x="5183" y="4083"/>
                </a:lnTo>
                <a:lnTo>
                  <a:pt x="4996" y="4288"/>
                </a:lnTo>
                <a:lnTo>
                  <a:pt x="4810" y="4493"/>
                </a:lnTo>
                <a:lnTo>
                  <a:pt x="4586" y="4661"/>
                </a:lnTo>
                <a:lnTo>
                  <a:pt x="4344" y="4828"/>
                </a:lnTo>
                <a:lnTo>
                  <a:pt x="5127" y="4828"/>
                </a:lnTo>
                <a:lnTo>
                  <a:pt x="5164" y="4847"/>
                </a:lnTo>
                <a:lnTo>
                  <a:pt x="5183" y="4884"/>
                </a:lnTo>
                <a:lnTo>
                  <a:pt x="5201" y="4921"/>
                </a:lnTo>
                <a:lnTo>
                  <a:pt x="5201" y="5108"/>
                </a:lnTo>
                <a:lnTo>
                  <a:pt x="5183" y="5145"/>
                </a:lnTo>
                <a:lnTo>
                  <a:pt x="5164" y="5164"/>
                </a:lnTo>
                <a:lnTo>
                  <a:pt x="5127" y="5182"/>
                </a:lnTo>
                <a:lnTo>
                  <a:pt x="5090" y="5201"/>
                </a:lnTo>
                <a:lnTo>
                  <a:pt x="858" y="5201"/>
                </a:lnTo>
                <a:lnTo>
                  <a:pt x="802" y="5182"/>
                </a:lnTo>
                <a:lnTo>
                  <a:pt x="765" y="5164"/>
                </a:lnTo>
                <a:lnTo>
                  <a:pt x="747" y="5145"/>
                </a:lnTo>
                <a:lnTo>
                  <a:pt x="747" y="5108"/>
                </a:lnTo>
                <a:lnTo>
                  <a:pt x="747" y="4921"/>
                </a:lnTo>
                <a:lnTo>
                  <a:pt x="747" y="4884"/>
                </a:lnTo>
                <a:lnTo>
                  <a:pt x="765" y="4847"/>
                </a:lnTo>
                <a:lnTo>
                  <a:pt x="802" y="4828"/>
                </a:lnTo>
                <a:lnTo>
                  <a:pt x="1585" y="4828"/>
                </a:lnTo>
                <a:lnTo>
                  <a:pt x="1343" y="4661"/>
                </a:lnTo>
                <a:lnTo>
                  <a:pt x="1138" y="4493"/>
                </a:lnTo>
                <a:lnTo>
                  <a:pt x="933" y="4288"/>
                </a:lnTo>
                <a:lnTo>
                  <a:pt x="747" y="4083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08" name="Google Shape;47;p7"/>
          <p:cNvGrpSpPr/>
          <p:nvPr/>
        </p:nvGrpSpPr>
        <p:grpSpPr>
          <a:xfrm>
            <a:off x="4718468" y="2975820"/>
            <a:ext cx="629347" cy="584600"/>
            <a:chOff x="2113289" y="2169107"/>
            <a:chExt cx="705671" cy="952499"/>
          </a:xfrm>
          <a:solidFill>
            <a:schemeClr val="tx1"/>
          </a:solidFill>
        </p:grpSpPr>
        <p:sp>
          <p:nvSpPr>
            <p:cNvPr id="109" name="Google Shape;48;p7"/>
            <p:cNvSpPr/>
            <p:nvPr/>
          </p:nvSpPr>
          <p:spPr>
            <a:xfrm>
              <a:off x="2154806" y="2843791"/>
              <a:ext cx="124512" cy="119062"/>
            </a:xfrm>
            <a:custGeom>
              <a:avLst/>
              <a:gdLst/>
              <a:ahLst/>
              <a:cxnLst/>
              <a:rect l="l" t="t" r="r" b="b"/>
              <a:pathLst>
                <a:path w="167693" h="119062" extrusionOk="0">
                  <a:moveTo>
                    <a:pt x="167694" y="59531"/>
                  </a:moveTo>
                  <a:cubicBezTo>
                    <a:pt x="167694" y="92409"/>
                    <a:pt x="130154" y="119063"/>
                    <a:pt x="83847" y="119063"/>
                  </a:cubicBezTo>
                  <a:cubicBezTo>
                    <a:pt x="37540" y="119063"/>
                    <a:pt x="0" y="92409"/>
                    <a:pt x="0" y="59531"/>
                  </a:cubicBezTo>
                  <a:cubicBezTo>
                    <a:pt x="0" y="26653"/>
                    <a:pt x="37540" y="0"/>
                    <a:pt x="83847" y="0"/>
                  </a:cubicBezTo>
                  <a:cubicBezTo>
                    <a:pt x="130154" y="0"/>
                    <a:pt x="167694" y="26653"/>
                    <a:pt x="167694" y="595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0" name="Google Shape;49;p7"/>
            <p:cNvSpPr/>
            <p:nvPr/>
          </p:nvSpPr>
          <p:spPr>
            <a:xfrm>
              <a:off x="2113289" y="2982703"/>
              <a:ext cx="207517" cy="138903"/>
            </a:xfrm>
            <a:custGeom>
              <a:avLst/>
              <a:gdLst/>
              <a:ahLst/>
              <a:cxnLst/>
              <a:rect l="l" t="t" r="r" b="b"/>
              <a:pathLst>
                <a:path w="279484" h="138903" extrusionOk="0">
                  <a:moveTo>
                    <a:pt x="139749" y="0"/>
                  </a:moveTo>
                  <a:cubicBezTo>
                    <a:pt x="62556" y="0"/>
                    <a:pt x="0" y="44406"/>
                    <a:pt x="0" y="99212"/>
                  </a:cubicBezTo>
                  <a:lnTo>
                    <a:pt x="0" y="138903"/>
                  </a:lnTo>
                  <a:lnTo>
                    <a:pt x="279485" y="138903"/>
                  </a:lnTo>
                  <a:lnTo>
                    <a:pt x="279485" y="99212"/>
                  </a:lnTo>
                  <a:cubicBezTo>
                    <a:pt x="279485" y="44406"/>
                    <a:pt x="216929" y="0"/>
                    <a:pt x="13974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1" name="Google Shape;50;p7"/>
            <p:cNvSpPr/>
            <p:nvPr/>
          </p:nvSpPr>
          <p:spPr>
            <a:xfrm>
              <a:off x="2403888" y="2843791"/>
              <a:ext cx="124512" cy="119062"/>
            </a:xfrm>
            <a:custGeom>
              <a:avLst/>
              <a:gdLst/>
              <a:ahLst/>
              <a:cxnLst/>
              <a:rect l="l" t="t" r="r" b="b"/>
              <a:pathLst>
                <a:path w="167693" h="119062" extrusionOk="0">
                  <a:moveTo>
                    <a:pt x="167694" y="59531"/>
                  </a:moveTo>
                  <a:cubicBezTo>
                    <a:pt x="167694" y="92409"/>
                    <a:pt x="130154" y="119063"/>
                    <a:pt x="83847" y="119063"/>
                  </a:cubicBezTo>
                  <a:cubicBezTo>
                    <a:pt x="37539" y="119063"/>
                    <a:pt x="0" y="92409"/>
                    <a:pt x="0" y="59531"/>
                  </a:cubicBezTo>
                  <a:cubicBezTo>
                    <a:pt x="0" y="26653"/>
                    <a:pt x="37539" y="0"/>
                    <a:pt x="83847" y="0"/>
                  </a:cubicBezTo>
                  <a:cubicBezTo>
                    <a:pt x="130154" y="0"/>
                    <a:pt x="167694" y="26653"/>
                    <a:pt x="167694" y="595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2" name="Google Shape;51;p7"/>
            <p:cNvSpPr/>
            <p:nvPr/>
          </p:nvSpPr>
          <p:spPr>
            <a:xfrm>
              <a:off x="2362371" y="2982703"/>
              <a:ext cx="207517" cy="138903"/>
            </a:xfrm>
            <a:custGeom>
              <a:avLst/>
              <a:gdLst/>
              <a:ahLst/>
              <a:cxnLst/>
              <a:rect l="l" t="t" r="r" b="b"/>
              <a:pathLst>
                <a:path w="279484" h="138903" extrusionOk="0">
                  <a:moveTo>
                    <a:pt x="139749" y="0"/>
                  </a:moveTo>
                  <a:cubicBezTo>
                    <a:pt x="62556" y="0"/>
                    <a:pt x="0" y="44406"/>
                    <a:pt x="0" y="99212"/>
                  </a:cubicBezTo>
                  <a:lnTo>
                    <a:pt x="0" y="138903"/>
                  </a:lnTo>
                  <a:lnTo>
                    <a:pt x="279485" y="138903"/>
                  </a:lnTo>
                  <a:lnTo>
                    <a:pt x="279485" y="99212"/>
                  </a:lnTo>
                  <a:cubicBezTo>
                    <a:pt x="279485" y="44406"/>
                    <a:pt x="216929" y="0"/>
                    <a:pt x="13974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3" name="Google Shape;52;p7"/>
            <p:cNvSpPr/>
            <p:nvPr/>
          </p:nvSpPr>
          <p:spPr>
            <a:xfrm>
              <a:off x="2652971" y="2843791"/>
              <a:ext cx="124512" cy="119062"/>
            </a:xfrm>
            <a:custGeom>
              <a:avLst/>
              <a:gdLst/>
              <a:ahLst/>
              <a:cxnLst/>
              <a:rect l="l" t="t" r="r" b="b"/>
              <a:pathLst>
                <a:path w="167693" h="119062" extrusionOk="0">
                  <a:moveTo>
                    <a:pt x="167694" y="59531"/>
                  </a:moveTo>
                  <a:cubicBezTo>
                    <a:pt x="167694" y="92409"/>
                    <a:pt x="130154" y="119063"/>
                    <a:pt x="83847" y="119063"/>
                  </a:cubicBezTo>
                  <a:cubicBezTo>
                    <a:pt x="37540" y="119063"/>
                    <a:pt x="0" y="92409"/>
                    <a:pt x="0" y="59531"/>
                  </a:cubicBezTo>
                  <a:cubicBezTo>
                    <a:pt x="0" y="26653"/>
                    <a:pt x="37540" y="0"/>
                    <a:pt x="83847" y="0"/>
                  </a:cubicBezTo>
                  <a:cubicBezTo>
                    <a:pt x="130154" y="0"/>
                    <a:pt x="167694" y="26653"/>
                    <a:pt x="167694" y="595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4" name="Google Shape;53;p7"/>
            <p:cNvSpPr/>
            <p:nvPr/>
          </p:nvSpPr>
          <p:spPr>
            <a:xfrm>
              <a:off x="2611453" y="2982703"/>
              <a:ext cx="207507" cy="138903"/>
            </a:xfrm>
            <a:custGeom>
              <a:avLst/>
              <a:gdLst/>
              <a:ahLst/>
              <a:cxnLst/>
              <a:rect l="l" t="t" r="r" b="b"/>
              <a:pathLst>
                <a:path w="279471" h="138903" extrusionOk="0">
                  <a:moveTo>
                    <a:pt x="139749" y="0"/>
                  </a:moveTo>
                  <a:cubicBezTo>
                    <a:pt x="62556" y="0"/>
                    <a:pt x="0" y="44406"/>
                    <a:pt x="0" y="99212"/>
                  </a:cubicBezTo>
                  <a:lnTo>
                    <a:pt x="0" y="138903"/>
                  </a:lnTo>
                  <a:lnTo>
                    <a:pt x="279472" y="138903"/>
                  </a:lnTo>
                  <a:lnTo>
                    <a:pt x="279472" y="99212"/>
                  </a:lnTo>
                  <a:cubicBezTo>
                    <a:pt x="279485" y="44406"/>
                    <a:pt x="216929" y="0"/>
                    <a:pt x="13974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5" name="Google Shape;54;p7"/>
            <p:cNvSpPr/>
            <p:nvPr/>
          </p:nvSpPr>
          <p:spPr>
            <a:xfrm>
              <a:off x="2154806" y="2169107"/>
              <a:ext cx="622562" cy="635003"/>
            </a:xfrm>
            <a:custGeom>
              <a:avLst/>
              <a:gdLst/>
              <a:ahLst/>
              <a:cxnLst/>
              <a:rect l="l" t="t" r="r" b="b"/>
              <a:pathLst>
                <a:path w="838468" h="635003" extrusionOk="0">
                  <a:moveTo>
                    <a:pt x="726664" y="635003"/>
                  </a:moveTo>
                  <a:cubicBezTo>
                    <a:pt x="735236" y="635003"/>
                    <a:pt x="743513" y="632212"/>
                    <a:pt x="748880" y="627212"/>
                  </a:cubicBezTo>
                  <a:cubicBezTo>
                    <a:pt x="756137" y="620468"/>
                    <a:pt x="756540" y="611210"/>
                    <a:pt x="749926" y="604152"/>
                  </a:cubicBezTo>
                  <a:cubicBezTo>
                    <a:pt x="749483" y="603666"/>
                    <a:pt x="710632" y="561832"/>
                    <a:pt x="700919" y="515941"/>
                  </a:cubicBezTo>
                  <a:lnTo>
                    <a:pt x="754622" y="515941"/>
                  </a:lnTo>
                  <a:cubicBezTo>
                    <a:pt x="800851" y="515941"/>
                    <a:pt x="838468" y="489233"/>
                    <a:pt x="838468" y="456409"/>
                  </a:cubicBezTo>
                  <a:lnTo>
                    <a:pt x="838468" y="59531"/>
                  </a:lnTo>
                  <a:cubicBezTo>
                    <a:pt x="838468" y="26708"/>
                    <a:pt x="800851" y="0"/>
                    <a:pt x="754622" y="0"/>
                  </a:cubicBezTo>
                  <a:lnTo>
                    <a:pt x="83847" y="0"/>
                  </a:lnTo>
                  <a:cubicBezTo>
                    <a:pt x="37617" y="0"/>
                    <a:pt x="0" y="26708"/>
                    <a:pt x="0" y="59531"/>
                  </a:cubicBezTo>
                  <a:lnTo>
                    <a:pt x="0" y="456409"/>
                  </a:lnTo>
                  <a:cubicBezTo>
                    <a:pt x="0" y="489242"/>
                    <a:pt x="37617" y="515941"/>
                    <a:pt x="83847" y="515941"/>
                  </a:cubicBezTo>
                  <a:lnTo>
                    <a:pt x="137522" y="515941"/>
                  </a:lnTo>
                  <a:cubicBezTo>
                    <a:pt x="127769" y="561661"/>
                    <a:pt x="88958" y="603704"/>
                    <a:pt x="88515" y="604180"/>
                  </a:cubicBezTo>
                  <a:cubicBezTo>
                    <a:pt x="81928" y="611229"/>
                    <a:pt x="82344" y="620478"/>
                    <a:pt x="89616" y="627212"/>
                  </a:cubicBezTo>
                  <a:cubicBezTo>
                    <a:pt x="95022" y="632212"/>
                    <a:pt x="103286" y="635003"/>
                    <a:pt x="111805" y="635003"/>
                  </a:cubicBezTo>
                  <a:cubicBezTo>
                    <a:pt x="114756" y="635003"/>
                    <a:pt x="117721" y="634670"/>
                    <a:pt x="120632" y="633965"/>
                  </a:cubicBezTo>
                  <a:cubicBezTo>
                    <a:pt x="127689" y="632308"/>
                    <a:pt x="281578" y="594912"/>
                    <a:pt x="304491" y="515941"/>
                  </a:cubicBezTo>
                  <a:lnTo>
                    <a:pt x="343182" y="515941"/>
                  </a:lnTo>
                  <a:lnTo>
                    <a:pt x="392712" y="621440"/>
                  </a:lnTo>
                  <a:cubicBezTo>
                    <a:pt x="396508" y="629536"/>
                    <a:pt x="407174" y="635003"/>
                    <a:pt x="419221" y="635003"/>
                  </a:cubicBezTo>
                  <a:cubicBezTo>
                    <a:pt x="431268" y="635003"/>
                    <a:pt x="441933" y="629536"/>
                    <a:pt x="445743" y="621440"/>
                  </a:cubicBezTo>
                  <a:lnTo>
                    <a:pt x="495260" y="515941"/>
                  </a:lnTo>
                  <a:lnTo>
                    <a:pt x="533829" y="515941"/>
                  </a:lnTo>
                  <a:cubicBezTo>
                    <a:pt x="556703" y="594951"/>
                    <a:pt x="710753" y="632317"/>
                    <a:pt x="717823" y="633965"/>
                  </a:cubicBezTo>
                  <a:cubicBezTo>
                    <a:pt x="720734" y="634670"/>
                    <a:pt x="723726" y="635003"/>
                    <a:pt x="726664" y="635003"/>
                  </a:cubicBezTo>
                  <a:close/>
                  <a:moveTo>
                    <a:pt x="586928" y="496091"/>
                  </a:moveTo>
                  <a:cubicBezTo>
                    <a:pt x="586928" y="485127"/>
                    <a:pt x="574398" y="476250"/>
                    <a:pt x="558970" y="476250"/>
                  </a:cubicBezTo>
                  <a:lnTo>
                    <a:pt x="475123" y="476250"/>
                  </a:lnTo>
                  <a:cubicBezTo>
                    <a:pt x="463089" y="476250"/>
                    <a:pt x="452437" y="481717"/>
                    <a:pt x="448614" y="489823"/>
                  </a:cubicBezTo>
                  <a:lnTo>
                    <a:pt x="419234" y="552402"/>
                  </a:lnTo>
                  <a:lnTo>
                    <a:pt x="389854" y="489823"/>
                  </a:lnTo>
                  <a:cubicBezTo>
                    <a:pt x="385950" y="481508"/>
                    <a:pt x="375044" y="476336"/>
                    <a:pt x="363345" y="476345"/>
                  </a:cubicBezTo>
                  <a:lnTo>
                    <a:pt x="363345" y="476250"/>
                  </a:lnTo>
                  <a:lnTo>
                    <a:pt x="279485" y="476250"/>
                  </a:lnTo>
                  <a:cubicBezTo>
                    <a:pt x="264057" y="476250"/>
                    <a:pt x="251541" y="485127"/>
                    <a:pt x="251541" y="496091"/>
                  </a:cubicBezTo>
                  <a:cubicBezTo>
                    <a:pt x="251541" y="527847"/>
                    <a:pt x="213199" y="553945"/>
                    <a:pt x="173543" y="571900"/>
                  </a:cubicBezTo>
                  <a:cubicBezTo>
                    <a:pt x="185536" y="549821"/>
                    <a:pt x="195652" y="523142"/>
                    <a:pt x="195652" y="496091"/>
                  </a:cubicBezTo>
                  <a:cubicBezTo>
                    <a:pt x="195652" y="485127"/>
                    <a:pt x="183135" y="476250"/>
                    <a:pt x="167707" y="476250"/>
                  </a:cubicBezTo>
                  <a:lnTo>
                    <a:pt x="83860" y="476250"/>
                  </a:lnTo>
                  <a:cubicBezTo>
                    <a:pt x="68446" y="476250"/>
                    <a:pt x="55916" y="467363"/>
                    <a:pt x="55916" y="456409"/>
                  </a:cubicBezTo>
                  <a:lnTo>
                    <a:pt x="55916" y="59531"/>
                  </a:lnTo>
                  <a:cubicBezTo>
                    <a:pt x="55916" y="48578"/>
                    <a:pt x="68459" y="39691"/>
                    <a:pt x="83860" y="39691"/>
                  </a:cubicBezTo>
                  <a:lnTo>
                    <a:pt x="754635" y="39691"/>
                  </a:lnTo>
                  <a:cubicBezTo>
                    <a:pt x="770036" y="39691"/>
                    <a:pt x="782593" y="48578"/>
                    <a:pt x="782593" y="59531"/>
                  </a:cubicBezTo>
                  <a:lnTo>
                    <a:pt x="782593" y="456409"/>
                  </a:lnTo>
                  <a:cubicBezTo>
                    <a:pt x="782593" y="467363"/>
                    <a:pt x="770036" y="476250"/>
                    <a:pt x="754635" y="476250"/>
                  </a:cubicBezTo>
                  <a:lnTo>
                    <a:pt x="670788" y="476250"/>
                  </a:lnTo>
                  <a:cubicBezTo>
                    <a:pt x="655360" y="476250"/>
                    <a:pt x="642830" y="485127"/>
                    <a:pt x="642830" y="496091"/>
                  </a:cubicBezTo>
                  <a:cubicBezTo>
                    <a:pt x="642830" y="523065"/>
                    <a:pt x="652919" y="549650"/>
                    <a:pt x="664845" y="571710"/>
                  </a:cubicBezTo>
                  <a:cubicBezTo>
                    <a:pt x="626517" y="554584"/>
                    <a:pt x="586928" y="528933"/>
                    <a:pt x="586928" y="49609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6" name="Google Shape;55;p7"/>
            <p:cNvSpPr/>
            <p:nvPr/>
          </p:nvSpPr>
          <p:spPr>
            <a:xfrm>
              <a:off x="2383135" y="2327860"/>
              <a:ext cx="166030" cy="198434"/>
            </a:xfrm>
            <a:custGeom>
              <a:avLst/>
              <a:gdLst/>
              <a:ahLst/>
              <a:cxnLst/>
              <a:rect l="l" t="t" r="r" b="b"/>
              <a:pathLst>
                <a:path w="223609" h="198434" extrusionOk="0">
                  <a:moveTo>
                    <a:pt x="111791" y="0"/>
                  </a:moveTo>
                  <a:cubicBezTo>
                    <a:pt x="50053" y="0"/>
                    <a:pt x="0" y="35538"/>
                    <a:pt x="0" y="79372"/>
                  </a:cubicBezTo>
                  <a:cubicBezTo>
                    <a:pt x="0" y="108671"/>
                    <a:pt x="21586" y="125730"/>
                    <a:pt x="40783" y="149419"/>
                  </a:cubicBezTo>
                  <a:cubicBezTo>
                    <a:pt x="47934" y="158258"/>
                    <a:pt x="55902" y="178584"/>
                    <a:pt x="55902" y="188509"/>
                  </a:cubicBezTo>
                  <a:cubicBezTo>
                    <a:pt x="55902" y="193986"/>
                    <a:pt x="62154" y="198434"/>
                    <a:pt x="69881" y="198434"/>
                  </a:cubicBezTo>
                  <a:lnTo>
                    <a:pt x="153728" y="198434"/>
                  </a:lnTo>
                  <a:cubicBezTo>
                    <a:pt x="161442" y="198434"/>
                    <a:pt x="167694" y="193986"/>
                    <a:pt x="167694" y="188509"/>
                  </a:cubicBezTo>
                  <a:cubicBezTo>
                    <a:pt x="167694" y="178584"/>
                    <a:pt x="175676" y="158248"/>
                    <a:pt x="182826" y="149419"/>
                  </a:cubicBezTo>
                  <a:cubicBezTo>
                    <a:pt x="202024" y="125730"/>
                    <a:pt x="223609" y="108671"/>
                    <a:pt x="223609" y="79372"/>
                  </a:cubicBezTo>
                  <a:cubicBezTo>
                    <a:pt x="223583" y="35538"/>
                    <a:pt x="173516" y="0"/>
                    <a:pt x="11179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7" name="Google Shape;56;p7"/>
            <p:cNvSpPr/>
            <p:nvPr/>
          </p:nvSpPr>
          <p:spPr>
            <a:xfrm>
              <a:off x="2424642" y="2546135"/>
              <a:ext cx="83005" cy="19850"/>
            </a:xfrm>
            <a:custGeom>
              <a:avLst/>
              <a:gdLst/>
              <a:ahLst/>
              <a:cxnLst/>
              <a:rect l="l" t="t" r="r" b="b"/>
              <a:pathLst>
                <a:path w="111791" h="19850" extrusionOk="0">
                  <a:moveTo>
                    <a:pt x="97826" y="0"/>
                  </a:moveTo>
                  <a:lnTo>
                    <a:pt x="13979" y="0"/>
                  </a:lnTo>
                  <a:cubicBezTo>
                    <a:pt x="6265" y="0"/>
                    <a:pt x="0" y="4439"/>
                    <a:pt x="0" y="9925"/>
                  </a:cubicBezTo>
                  <a:cubicBezTo>
                    <a:pt x="0" y="15411"/>
                    <a:pt x="6252" y="19850"/>
                    <a:pt x="13979" y="19850"/>
                  </a:cubicBezTo>
                  <a:lnTo>
                    <a:pt x="97826" y="19850"/>
                  </a:lnTo>
                  <a:cubicBezTo>
                    <a:pt x="105540" y="19850"/>
                    <a:pt x="111791" y="15411"/>
                    <a:pt x="111791" y="9925"/>
                  </a:cubicBezTo>
                  <a:cubicBezTo>
                    <a:pt x="111791" y="4439"/>
                    <a:pt x="105540" y="0"/>
                    <a:pt x="978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8" name="Google Shape;57;p7"/>
            <p:cNvSpPr/>
            <p:nvPr/>
          </p:nvSpPr>
          <p:spPr>
            <a:xfrm>
              <a:off x="2440204" y="2585825"/>
              <a:ext cx="51876" cy="19850"/>
            </a:xfrm>
            <a:custGeom>
              <a:avLst/>
              <a:gdLst/>
              <a:ahLst/>
              <a:cxnLst/>
              <a:rect l="l" t="t" r="r" b="b"/>
              <a:pathLst>
                <a:path w="69867" h="19850" extrusionOk="0">
                  <a:moveTo>
                    <a:pt x="55902" y="0"/>
                  </a:moveTo>
                  <a:lnTo>
                    <a:pt x="13979" y="0"/>
                  </a:lnTo>
                  <a:cubicBezTo>
                    <a:pt x="6265" y="0"/>
                    <a:pt x="0" y="4448"/>
                    <a:pt x="0" y="9925"/>
                  </a:cubicBezTo>
                  <a:cubicBezTo>
                    <a:pt x="0" y="15402"/>
                    <a:pt x="6252" y="19850"/>
                    <a:pt x="13979" y="19850"/>
                  </a:cubicBezTo>
                  <a:lnTo>
                    <a:pt x="55902" y="19850"/>
                  </a:lnTo>
                  <a:cubicBezTo>
                    <a:pt x="63616" y="19850"/>
                    <a:pt x="69868" y="15402"/>
                    <a:pt x="69868" y="9925"/>
                  </a:cubicBezTo>
                  <a:cubicBezTo>
                    <a:pt x="69868" y="4448"/>
                    <a:pt x="63616" y="0"/>
                    <a:pt x="5590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9" name="Google Shape;58;p7"/>
            <p:cNvSpPr/>
            <p:nvPr/>
          </p:nvSpPr>
          <p:spPr>
            <a:xfrm>
              <a:off x="2455777" y="2248478"/>
              <a:ext cx="20758" cy="59531"/>
            </a:xfrm>
            <a:custGeom>
              <a:avLst/>
              <a:gdLst/>
              <a:ahLst/>
              <a:cxnLst/>
              <a:rect l="l" t="t" r="r" b="b"/>
              <a:pathLst>
                <a:path w="27957" h="59531" extrusionOk="0">
                  <a:moveTo>
                    <a:pt x="13979" y="59531"/>
                  </a:moveTo>
                  <a:cubicBezTo>
                    <a:pt x="21693" y="59531"/>
                    <a:pt x="27958" y="55083"/>
                    <a:pt x="27958" y="49606"/>
                  </a:cubicBezTo>
                  <a:lnTo>
                    <a:pt x="27958" y="9925"/>
                  </a:lnTo>
                  <a:cubicBezTo>
                    <a:pt x="27958" y="4448"/>
                    <a:pt x="21706" y="0"/>
                    <a:pt x="13979" y="0"/>
                  </a:cubicBezTo>
                  <a:cubicBezTo>
                    <a:pt x="6252" y="0"/>
                    <a:pt x="0" y="4448"/>
                    <a:pt x="0" y="9925"/>
                  </a:cubicBezTo>
                  <a:lnTo>
                    <a:pt x="0" y="49616"/>
                  </a:lnTo>
                  <a:cubicBezTo>
                    <a:pt x="0" y="55093"/>
                    <a:pt x="6252" y="59531"/>
                    <a:pt x="13979" y="595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0" name="Google Shape;59;p7"/>
            <p:cNvSpPr/>
            <p:nvPr/>
          </p:nvSpPr>
          <p:spPr>
            <a:xfrm>
              <a:off x="2300091" y="2397306"/>
              <a:ext cx="62266" cy="19850"/>
            </a:xfrm>
            <a:custGeom>
              <a:avLst/>
              <a:gdLst/>
              <a:ahLst/>
              <a:cxnLst/>
              <a:rect l="l" t="t" r="r" b="b"/>
              <a:pathLst>
                <a:path w="83860" h="19850" extrusionOk="0">
                  <a:moveTo>
                    <a:pt x="69881" y="0"/>
                  </a:moveTo>
                  <a:lnTo>
                    <a:pt x="13979" y="0"/>
                  </a:lnTo>
                  <a:cubicBezTo>
                    <a:pt x="6265" y="0"/>
                    <a:pt x="0" y="4439"/>
                    <a:pt x="0" y="9925"/>
                  </a:cubicBezTo>
                  <a:cubicBezTo>
                    <a:pt x="0" y="15411"/>
                    <a:pt x="6252" y="19850"/>
                    <a:pt x="13979" y="19850"/>
                  </a:cubicBezTo>
                  <a:lnTo>
                    <a:pt x="69881" y="19850"/>
                  </a:lnTo>
                  <a:cubicBezTo>
                    <a:pt x="77595" y="19850"/>
                    <a:pt x="83860" y="15402"/>
                    <a:pt x="83860" y="9925"/>
                  </a:cubicBezTo>
                  <a:cubicBezTo>
                    <a:pt x="83860" y="4448"/>
                    <a:pt x="77595" y="0"/>
                    <a:pt x="6988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1" name="Google Shape;60;p7"/>
            <p:cNvSpPr/>
            <p:nvPr/>
          </p:nvSpPr>
          <p:spPr>
            <a:xfrm>
              <a:off x="2341615" y="2288167"/>
              <a:ext cx="50091" cy="47903"/>
            </a:xfrm>
            <a:custGeom>
              <a:avLst/>
              <a:gdLst/>
              <a:ahLst/>
              <a:cxnLst/>
              <a:rect l="l" t="t" r="r" b="b"/>
              <a:pathLst>
                <a:path w="67463" h="47903" extrusionOk="0">
                  <a:moveTo>
                    <a:pt x="63378" y="30968"/>
                  </a:moveTo>
                  <a:lnTo>
                    <a:pt x="23856" y="2908"/>
                  </a:lnTo>
                  <a:cubicBezTo>
                    <a:pt x="18396" y="-969"/>
                    <a:pt x="9555" y="-969"/>
                    <a:pt x="4095" y="2908"/>
                  </a:cubicBezTo>
                  <a:cubicBezTo>
                    <a:pt x="-1365" y="6784"/>
                    <a:pt x="-1365" y="13061"/>
                    <a:pt x="4095" y="16938"/>
                  </a:cubicBezTo>
                  <a:lnTo>
                    <a:pt x="43617" y="44998"/>
                  </a:lnTo>
                  <a:cubicBezTo>
                    <a:pt x="46354" y="46942"/>
                    <a:pt x="49936" y="47904"/>
                    <a:pt x="53504" y="47904"/>
                  </a:cubicBezTo>
                  <a:cubicBezTo>
                    <a:pt x="57073" y="47904"/>
                    <a:pt x="60655" y="46932"/>
                    <a:pt x="63378" y="44998"/>
                  </a:cubicBezTo>
                  <a:cubicBezTo>
                    <a:pt x="68825" y="41122"/>
                    <a:pt x="68825" y="34845"/>
                    <a:pt x="63378" y="3096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2" name="Google Shape;61;p7"/>
            <p:cNvSpPr/>
            <p:nvPr/>
          </p:nvSpPr>
          <p:spPr>
            <a:xfrm>
              <a:off x="2540589" y="2288167"/>
              <a:ext cx="50092" cy="47903"/>
            </a:xfrm>
            <a:custGeom>
              <a:avLst/>
              <a:gdLst/>
              <a:ahLst/>
              <a:cxnLst/>
              <a:rect l="l" t="t" r="r" b="b"/>
              <a:pathLst>
                <a:path w="67464" h="47903" extrusionOk="0">
                  <a:moveTo>
                    <a:pt x="63381" y="2908"/>
                  </a:moveTo>
                  <a:cubicBezTo>
                    <a:pt x="57921" y="-969"/>
                    <a:pt x="49081" y="-969"/>
                    <a:pt x="43607" y="2908"/>
                  </a:cubicBezTo>
                  <a:lnTo>
                    <a:pt x="4085" y="30968"/>
                  </a:lnTo>
                  <a:cubicBezTo>
                    <a:pt x="-1362" y="34845"/>
                    <a:pt x="-1362" y="41122"/>
                    <a:pt x="4085" y="44998"/>
                  </a:cubicBezTo>
                  <a:cubicBezTo>
                    <a:pt x="6822" y="46942"/>
                    <a:pt x="10404" y="47904"/>
                    <a:pt x="13959" y="47904"/>
                  </a:cubicBezTo>
                  <a:cubicBezTo>
                    <a:pt x="17541" y="47904"/>
                    <a:pt x="21109" y="46932"/>
                    <a:pt x="23846" y="44998"/>
                  </a:cubicBezTo>
                  <a:lnTo>
                    <a:pt x="63368" y="16938"/>
                  </a:lnTo>
                  <a:cubicBezTo>
                    <a:pt x="68828" y="13061"/>
                    <a:pt x="68828" y="6784"/>
                    <a:pt x="63381" y="290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3" name="Google Shape;62;p7"/>
            <p:cNvSpPr/>
            <p:nvPr/>
          </p:nvSpPr>
          <p:spPr>
            <a:xfrm>
              <a:off x="2569936" y="2397306"/>
              <a:ext cx="62256" cy="19850"/>
            </a:xfrm>
            <a:custGeom>
              <a:avLst/>
              <a:gdLst/>
              <a:ahLst/>
              <a:cxnLst/>
              <a:rect l="l" t="t" r="r" b="b"/>
              <a:pathLst>
                <a:path w="83846" h="19850" extrusionOk="0">
                  <a:moveTo>
                    <a:pt x="69881" y="0"/>
                  </a:moveTo>
                  <a:lnTo>
                    <a:pt x="13992" y="0"/>
                  </a:lnTo>
                  <a:cubicBezTo>
                    <a:pt x="6265" y="0"/>
                    <a:pt x="0" y="4439"/>
                    <a:pt x="0" y="9925"/>
                  </a:cubicBezTo>
                  <a:cubicBezTo>
                    <a:pt x="0" y="15411"/>
                    <a:pt x="6265" y="19850"/>
                    <a:pt x="13992" y="19850"/>
                  </a:cubicBezTo>
                  <a:lnTo>
                    <a:pt x="69881" y="19850"/>
                  </a:lnTo>
                  <a:cubicBezTo>
                    <a:pt x="77595" y="19850"/>
                    <a:pt x="83847" y="15411"/>
                    <a:pt x="83847" y="9925"/>
                  </a:cubicBezTo>
                  <a:cubicBezTo>
                    <a:pt x="83847" y="4439"/>
                    <a:pt x="77595" y="0"/>
                    <a:pt x="6988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35" name="Rectángulo 134"/>
          <p:cNvSpPr/>
          <p:nvPr/>
        </p:nvSpPr>
        <p:spPr>
          <a:xfrm>
            <a:off x="7472297" y="1122621"/>
            <a:ext cx="1383712" cy="3103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2700" marR="28862">
              <a:lnSpc>
                <a:spcPts val="1660"/>
              </a:lnSpc>
              <a:spcBef>
                <a:spcPts val="83"/>
              </a:spcBef>
            </a:pPr>
            <a:r>
              <a:rPr lang="es-EC" sz="1600" dirty="0">
                <a:solidFill>
                  <a:srgbClr val="6E6E7C"/>
                </a:solidFill>
                <a:latin typeface="Agency FB" panose="020B0503020202020204" pitchFamily="34" charset="0"/>
                <a:cs typeface="Century Gothic"/>
              </a:rPr>
              <a:t>Gestión ambiental</a:t>
            </a:r>
          </a:p>
        </p:txBody>
      </p:sp>
      <p:sp>
        <p:nvSpPr>
          <p:cNvPr id="136" name="Rectángulo 135"/>
          <p:cNvSpPr/>
          <p:nvPr/>
        </p:nvSpPr>
        <p:spPr>
          <a:xfrm>
            <a:off x="8890931" y="2533795"/>
            <a:ext cx="3087319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>
              <a:lnSpc>
                <a:spcPts val="1800"/>
              </a:lnSpc>
              <a:spcBef>
                <a:spcPts val="6"/>
              </a:spcBef>
            </a:pPr>
            <a:r>
              <a:rPr lang="es-EC" sz="1600" dirty="0">
                <a:solidFill>
                  <a:srgbClr val="6E6E7C"/>
                </a:solidFill>
                <a:latin typeface="Agency FB" panose="020B0503020202020204" pitchFamily="34" charset="0"/>
                <a:cs typeface="Century Gothic"/>
              </a:rPr>
              <a:t>Fomento y desarrollo productivo</a:t>
            </a:r>
          </a:p>
        </p:txBody>
      </p:sp>
      <p:sp>
        <p:nvSpPr>
          <p:cNvPr id="137" name="Rectángulo 136"/>
          <p:cNvSpPr/>
          <p:nvPr/>
        </p:nvSpPr>
        <p:spPr>
          <a:xfrm>
            <a:off x="7535268" y="5976217"/>
            <a:ext cx="1223412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2700" marR="28862">
              <a:lnSpc>
                <a:spcPts val="1800"/>
              </a:lnSpc>
            </a:pPr>
            <a:r>
              <a:rPr lang="es-EC" sz="1600" dirty="0">
                <a:solidFill>
                  <a:srgbClr val="00B0F0"/>
                </a:solidFill>
                <a:latin typeface="Agency FB" panose="020B0503020202020204" pitchFamily="34" charset="0"/>
                <a:cs typeface="Century Gothic"/>
              </a:rPr>
              <a:t>Riego y drenaje</a:t>
            </a:r>
          </a:p>
        </p:txBody>
      </p:sp>
      <p:sp>
        <p:nvSpPr>
          <p:cNvPr id="138" name="Rectángulo 137"/>
          <p:cNvSpPr/>
          <p:nvPr/>
        </p:nvSpPr>
        <p:spPr>
          <a:xfrm>
            <a:off x="8899408" y="4516794"/>
            <a:ext cx="750526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2700" marR="28862">
              <a:lnSpc>
                <a:spcPts val="1800"/>
              </a:lnSpc>
            </a:pPr>
            <a:r>
              <a:rPr lang="es-EC" sz="1600" dirty="0">
                <a:solidFill>
                  <a:srgbClr val="6E6E7C"/>
                </a:solidFill>
                <a:latin typeface="Agency FB" panose="020B0503020202020204" pitchFamily="34" charset="0"/>
                <a:cs typeface="Century Gothic"/>
              </a:rPr>
              <a:t>Turismo</a:t>
            </a:r>
          </a:p>
        </p:txBody>
      </p:sp>
      <p:sp>
        <p:nvSpPr>
          <p:cNvPr id="139" name="Rectángulo 138"/>
          <p:cNvSpPr/>
          <p:nvPr/>
        </p:nvSpPr>
        <p:spPr>
          <a:xfrm>
            <a:off x="2564030" y="5970958"/>
            <a:ext cx="2142012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marR="28862">
              <a:lnSpc>
                <a:spcPts val="1800"/>
              </a:lnSpc>
            </a:pPr>
            <a:r>
              <a:rPr lang="es-EC" sz="1600" dirty="0">
                <a:solidFill>
                  <a:srgbClr val="6E6E7C"/>
                </a:solidFill>
                <a:latin typeface="Agency FB" panose="020B0503020202020204" pitchFamily="34" charset="0"/>
                <a:cs typeface="Century Gothic"/>
              </a:rPr>
              <a:t>Cooperación internacional</a:t>
            </a:r>
          </a:p>
        </p:txBody>
      </p:sp>
      <p:sp>
        <p:nvSpPr>
          <p:cNvPr id="140" name="Rectángulo 139"/>
          <p:cNvSpPr/>
          <p:nvPr/>
        </p:nvSpPr>
        <p:spPr>
          <a:xfrm>
            <a:off x="1827184" y="4503321"/>
            <a:ext cx="1375698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2700" marR="28862">
              <a:lnSpc>
                <a:spcPts val="1805"/>
              </a:lnSpc>
              <a:spcBef>
                <a:spcPts val="0"/>
              </a:spcBef>
            </a:pPr>
            <a:r>
              <a:rPr lang="es-EC" sz="1600" dirty="0">
                <a:solidFill>
                  <a:srgbClr val="6E6E7C"/>
                </a:solidFill>
                <a:latin typeface="Agency FB" panose="020B0503020202020204" pitchFamily="34" charset="0"/>
                <a:cs typeface="Century Gothic"/>
              </a:rPr>
              <a:t>Ingresos y gastos</a:t>
            </a:r>
          </a:p>
        </p:txBody>
      </p:sp>
      <p:sp>
        <p:nvSpPr>
          <p:cNvPr id="141" name="Rectángulo 140"/>
          <p:cNvSpPr/>
          <p:nvPr/>
        </p:nvSpPr>
        <p:spPr>
          <a:xfrm>
            <a:off x="1850366" y="2522191"/>
            <a:ext cx="1891091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marR="28862">
              <a:lnSpc>
                <a:spcPts val="1800"/>
              </a:lnSpc>
            </a:pPr>
            <a:r>
              <a:rPr lang="es-EC" sz="1600" dirty="0">
                <a:solidFill>
                  <a:srgbClr val="6E6E7C"/>
                </a:solidFill>
                <a:latin typeface="Agency FB" panose="020B0503020202020204" pitchFamily="34" charset="0"/>
                <a:cs typeface="Century Gothic"/>
              </a:rPr>
              <a:t>Gestión de riesgos</a:t>
            </a:r>
          </a:p>
        </p:txBody>
      </p:sp>
      <p:sp>
        <p:nvSpPr>
          <p:cNvPr id="142" name="Rectángulo 141"/>
          <p:cNvSpPr/>
          <p:nvPr/>
        </p:nvSpPr>
        <p:spPr>
          <a:xfrm>
            <a:off x="3969861" y="1104873"/>
            <a:ext cx="724878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2700" marR="28862">
              <a:lnSpc>
                <a:spcPts val="1800"/>
              </a:lnSpc>
            </a:pPr>
            <a:r>
              <a:rPr lang="es-EC" sz="1600" dirty="0" smtClean="0">
                <a:solidFill>
                  <a:srgbClr val="6E6E7C"/>
                </a:solidFill>
                <a:latin typeface="Agency FB" panose="020B0503020202020204" pitchFamily="34" charset="0"/>
                <a:cs typeface="Century Gothic"/>
              </a:rPr>
              <a:t>Vialidad</a:t>
            </a:r>
            <a:endParaRPr lang="es-EC" sz="1600" dirty="0">
              <a:solidFill>
                <a:srgbClr val="6E6E7C"/>
              </a:solidFill>
              <a:latin typeface="Agency FB" panose="020B0503020202020204" pitchFamily="34" charset="0"/>
              <a:cs typeface="Century Gothic"/>
            </a:endParaRPr>
          </a:p>
        </p:txBody>
      </p:sp>
      <p:pic>
        <p:nvPicPr>
          <p:cNvPr id="144" name="Imagen 14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2743" y="4570492"/>
            <a:ext cx="511987" cy="511987"/>
          </a:xfrm>
          <a:prstGeom prst="rect">
            <a:avLst/>
          </a:prstGeom>
        </p:spPr>
      </p:pic>
      <p:sp>
        <p:nvSpPr>
          <p:cNvPr id="147" name="Título 1"/>
          <p:cNvSpPr>
            <a:spLocks noGrp="1"/>
          </p:cNvSpPr>
          <p:nvPr>
            <p:ph type="title"/>
          </p:nvPr>
        </p:nvSpPr>
        <p:spPr>
          <a:xfrm>
            <a:off x="4627746" y="320185"/>
            <a:ext cx="2696571" cy="424732"/>
          </a:xfrm>
        </p:spPr>
        <p:txBody>
          <a:bodyPr wrap="none">
            <a:spAutoFit/>
          </a:bodyPr>
          <a:lstStyle/>
          <a:p>
            <a:pPr algn="ctr"/>
            <a:r>
              <a:rPr lang="es-EC" sz="2400" dirty="0">
                <a:solidFill>
                  <a:srgbClr val="00B0F0"/>
                </a:solidFill>
                <a:latin typeface="Agency FB" panose="020B0503020202020204" pitchFamily="34" charset="0"/>
                <a:ea typeface="+mn-ea"/>
                <a:cs typeface="+mn-cs"/>
              </a:rPr>
              <a:t>Temáticas Investigadas </a:t>
            </a:r>
          </a:p>
        </p:txBody>
      </p:sp>
      <p:sp>
        <p:nvSpPr>
          <p:cNvPr id="148" name="Rectángulo 147"/>
          <p:cNvSpPr/>
          <p:nvPr/>
        </p:nvSpPr>
        <p:spPr>
          <a:xfrm>
            <a:off x="7006713" y="1026584"/>
            <a:ext cx="35458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C" sz="2400" b="1" dirty="0">
                <a:solidFill>
                  <a:srgbClr val="00B0F0"/>
                </a:solidFill>
              </a:rPr>
              <a:t>1</a:t>
            </a:r>
          </a:p>
        </p:txBody>
      </p:sp>
      <p:sp>
        <p:nvSpPr>
          <p:cNvPr id="149" name="Rectángulo 148"/>
          <p:cNvSpPr/>
          <p:nvPr/>
        </p:nvSpPr>
        <p:spPr>
          <a:xfrm>
            <a:off x="8411829" y="2463245"/>
            <a:ext cx="35779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C" sz="2400" b="1" dirty="0" smtClean="0">
                <a:solidFill>
                  <a:srgbClr val="00B0F0"/>
                </a:solidFill>
              </a:rPr>
              <a:t>2</a:t>
            </a:r>
            <a:endParaRPr lang="es-EC" sz="2400" b="1" dirty="0">
              <a:solidFill>
                <a:srgbClr val="00B0F0"/>
              </a:solidFill>
            </a:endParaRPr>
          </a:p>
        </p:txBody>
      </p:sp>
      <p:sp>
        <p:nvSpPr>
          <p:cNvPr id="150" name="Rectángulo 149"/>
          <p:cNvSpPr/>
          <p:nvPr/>
        </p:nvSpPr>
        <p:spPr>
          <a:xfrm>
            <a:off x="8439921" y="4434070"/>
            <a:ext cx="35779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C" sz="2400" b="1" dirty="0">
                <a:solidFill>
                  <a:srgbClr val="00B0F0"/>
                </a:solidFill>
              </a:rPr>
              <a:t>3</a:t>
            </a:r>
          </a:p>
        </p:txBody>
      </p:sp>
      <p:sp>
        <p:nvSpPr>
          <p:cNvPr id="151" name="Rectángulo 150"/>
          <p:cNvSpPr/>
          <p:nvPr/>
        </p:nvSpPr>
        <p:spPr>
          <a:xfrm>
            <a:off x="7070018" y="5854759"/>
            <a:ext cx="35779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C" sz="2400" b="1" dirty="0">
                <a:solidFill>
                  <a:srgbClr val="00B0F0"/>
                </a:solidFill>
              </a:rPr>
              <a:t>4</a:t>
            </a:r>
          </a:p>
        </p:txBody>
      </p:sp>
      <p:sp>
        <p:nvSpPr>
          <p:cNvPr id="152" name="Rectángulo 151"/>
          <p:cNvSpPr/>
          <p:nvPr/>
        </p:nvSpPr>
        <p:spPr>
          <a:xfrm>
            <a:off x="4835873" y="5852026"/>
            <a:ext cx="35779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C" sz="2400" b="1" dirty="0">
                <a:solidFill>
                  <a:srgbClr val="00B0F0"/>
                </a:solidFill>
              </a:rPr>
              <a:t>5</a:t>
            </a:r>
          </a:p>
        </p:txBody>
      </p:sp>
      <p:sp>
        <p:nvSpPr>
          <p:cNvPr id="153" name="Rectángulo 152"/>
          <p:cNvSpPr/>
          <p:nvPr/>
        </p:nvSpPr>
        <p:spPr>
          <a:xfrm>
            <a:off x="3487335" y="4373152"/>
            <a:ext cx="35779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C" sz="2400" b="1" dirty="0">
                <a:solidFill>
                  <a:srgbClr val="00B0F0"/>
                </a:solidFill>
              </a:rPr>
              <a:t>6</a:t>
            </a:r>
          </a:p>
        </p:txBody>
      </p:sp>
      <p:sp>
        <p:nvSpPr>
          <p:cNvPr id="154" name="Rectángulo 153"/>
          <p:cNvSpPr/>
          <p:nvPr/>
        </p:nvSpPr>
        <p:spPr>
          <a:xfrm>
            <a:off x="3495069" y="2476402"/>
            <a:ext cx="35779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C" sz="2400" b="1" dirty="0">
                <a:solidFill>
                  <a:srgbClr val="00B0F0"/>
                </a:solidFill>
              </a:rPr>
              <a:t>7</a:t>
            </a:r>
          </a:p>
        </p:txBody>
      </p:sp>
      <p:sp>
        <p:nvSpPr>
          <p:cNvPr id="155" name="Rectángulo 154"/>
          <p:cNvSpPr/>
          <p:nvPr/>
        </p:nvSpPr>
        <p:spPr>
          <a:xfrm>
            <a:off x="4853628" y="1061999"/>
            <a:ext cx="35779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C" sz="2400" b="1" dirty="0">
                <a:solidFill>
                  <a:srgbClr val="00B0F0"/>
                </a:solidFill>
              </a:rPr>
              <a:t>8</a:t>
            </a:r>
          </a:p>
        </p:txBody>
      </p:sp>
      <p:pic>
        <p:nvPicPr>
          <p:cNvPr id="86" name="Imagen 14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9169" y="3239429"/>
            <a:ext cx="879506" cy="879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3066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2000">
        <p:fade/>
      </p:transition>
    </mc:Choice>
    <mc:Fallback xmlns="">
      <p:transition spd="med" advClick="0" advTm="2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Forma libre 21"/>
          <p:cNvSpPr/>
          <p:nvPr/>
        </p:nvSpPr>
        <p:spPr>
          <a:xfrm>
            <a:off x="4959220" y="2079610"/>
            <a:ext cx="1188145" cy="1047841"/>
          </a:xfrm>
          <a:custGeom>
            <a:avLst/>
            <a:gdLst>
              <a:gd name="connsiteX0" fmla="*/ 1179515 w 1188145"/>
              <a:gd name="connsiteY0" fmla="*/ 0 h 1047841"/>
              <a:gd name="connsiteX1" fmla="*/ 1188145 w 1188145"/>
              <a:gd name="connsiteY1" fmla="*/ 436 h 1047841"/>
              <a:gd name="connsiteX2" fmla="*/ 1172378 w 1188145"/>
              <a:gd name="connsiteY2" fmla="*/ 810361 h 1047841"/>
              <a:gd name="connsiteX3" fmla="*/ 1096697 w 1188145"/>
              <a:gd name="connsiteY3" fmla="*/ 814182 h 1047841"/>
              <a:gd name="connsiteX4" fmla="*/ 606758 w 1188145"/>
              <a:gd name="connsiteY4" fmla="*/ 1047243 h 1047841"/>
              <a:gd name="connsiteX5" fmla="*/ 606265 w 1188145"/>
              <a:gd name="connsiteY5" fmla="*/ 1047841 h 1047841"/>
              <a:gd name="connsiteX6" fmla="*/ 0 w 1188145"/>
              <a:gd name="connsiteY6" fmla="*/ 511899 h 1047841"/>
              <a:gd name="connsiteX7" fmla="*/ 34002 w 1188145"/>
              <a:gd name="connsiteY7" fmla="*/ 474487 h 1047841"/>
              <a:gd name="connsiteX8" fmla="*/ 1179515 w 1188145"/>
              <a:gd name="connsiteY8" fmla="*/ 0 h 10478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88145" h="1047841">
                <a:moveTo>
                  <a:pt x="1179515" y="0"/>
                </a:moveTo>
                <a:lnTo>
                  <a:pt x="1188145" y="436"/>
                </a:lnTo>
                <a:lnTo>
                  <a:pt x="1172378" y="810361"/>
                </a:lnTo>
                <a:lnTo>
                  <a:pt x="1096697" y="814182"/>
                </a:lnTo>
                <a:cubicBezTo>
                  <a:pt x="906088" y="833539"/>
                  <a:pt x="735017" y="918985"/>
                  <a:pt x="606758" y="1047243"/>
                </a:cubicBezTo>
                <a:lnTo>
                  <a:pt x="606265" y="1047841"/>
                </a:lnTo>
                <a:lnTo>
                  <a:pt x="0" y="511899"/>
                </a:lnTo>
                <a:lnTo>
                  <a:pt x="34002" y="474487"/>
                </a:lnTo>
                <a:cubicBezTo>
                  <a:pt x="327165" y="181325"/>
                  <a:pt x="732165" y="0"/>
                  <a:pt x="1179515" y="0"/>
                </a:cubicBezTo>
                <a:close/>
              </a:path>
            </a:pathLst>
          </a:custGeom>
          <a:solidFill>
            <a:schemeClr val="tx1">
              <a:alpha val="40000"/>
            </a:schemeClr>
          </a:solidFill>
        </p:spPr>
        <p:txBody>
          <a:bodyPr wrap="square" lIns="0" tIns="0" rIns="0" bIns="0" rtlCol="0" anchor="ctr">
            <a:noAutofit/>
          </a:bodyPr>
          <a:lstStyle/>
          <a:p>
            <a:pPr algn="l"/>
            <a:endParaRPr lang="es-EC" dirty="0"/>
          </a:p>
        </p:txBody>
      </p:sp>
      <p:sp>
        <p:nvSpPr>
          <p:cNvPr id="21" name="Forma libre 20"/>
          <p:cNvSpPr/>
          <p:nvPr/>
        </p:nvSpPr>
        <p:spPr>
          <a:xfrm>
            <a:off x="6163741" y="2080873"/>
            <a:ext cx="1169487" cy="1063763"/>
          </a:xfrm>
          <a:custGeom>
            <a:avLst/>
            <a:gdLst>
              <a:gd name="connsiteX0" fmla="*/ 0 w 1169487"/>
              <a:gd name="connsiteY0" fmla="*/ 0 h 1063763"/>
              <a:gd name="connsiteX1" fmla="*/ 140630 w 1169487"/>
              <a:gd name="connsiteY1" fmla="*/ 7101 h 1063763"/>
              <a:gd name="connsiteX2" fmla="*/ 1120507 w 1169487"/>
              <a:gd name="connsiteY2" fmla="*/ 473224 h 1063763"/>
              <a:gd name="connsiteX3" fmla="*/ 1169487 w 1169487"/>
              <a:gd name="connsiteY3" fmla="*/ 527116 h 1063763"/>
              <a:gd name="connsiteX4" fmla="*/ 562423 w 1169487"/>
              <a:gd name="connsiteY4" fmla="*/ 1063763 h 1063763"/>
              <a:gd name="connsiteX5" fmla="*/ 547751 w 1169487"/>
              <a:gd name="connsiteY5" fmla="*/ 1045980 h 1063763"/>
              <a:gd name="connsiteX6" fmla="*/ 57812 w 1169487"/>
              <a:gd name="connsiteY6" fmla="*/ 812919 h 1063763"/>
              <a:gd name="connsiteX7" fmla="*/ 15784 w 1169487"/>
              <a:gd name="connsiteY7" fmla="*/ 810797 h 1063763"/>
              <a:gd name="connsiteX8" fmla="*/ 0 w 1169487"/>
              <a:gd name="connsiteY8" fmla="*/ 0 h 1063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69487" h="1063763">
                <a:moveTo>
                  <a:pt x="0" y="0"/>
                </a:moveTo>
                <a:lnTo>
                  <a:pt x="140630" y="7101"/>
                </a:lnTo>
                <a:cubicBezTo>
                  <a:pt x="521847" y="45816"/>
                  <a:pt x="863990" y="216707"/>
                  <a:pt x="1120507" y="473224"/>
                </a:cubicBezTo>
                <a:lnTo>
                  <a:pt x="1169487" y="527116"/>
                </a:lnTo>
                <a:lnTo>
                  <a:pt x="562423" y="1063763"/>
                </a:lnTo>
                <a:lnTo>
                  <a:pt x="547751" y="1045980"/>
                </a:lnTo>
                <a:cubicBezTo>
                  <a:pt x="419492" y="917722"/>
                  <a:pt x="248421" y="832276"/>
                  <a:pt x="57812" y="812919"/>
                </a:cubicBezTo>
                <a:lnTo>
                  <a:pt x="15784" y="810797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lumMod val="75000"/>
            </a:schemeClr>
          </a:solidFill>
        </p:spPr>
        <p:txBody>
          <a:bodyPr wrap="square" lIns="0" tIns="0" rIns="0" bIns="0" rtlCol="0" anchor="ctr">
            <a:noAutofit/>
          </a:bodyPr>
          <a:lstStyle/>
          <a:p>
            <a:pPr algn="l"/>
            <a:endParaRPr lang="es-EC" dirty="0"/>
          </a:p>
        </p:txBody>
      </p:sp>
      <p:sp>
        <p:nvSpPr>
          <p:cNvPr id="18" name="Forma libre 17"/>
          <p:cNvSpPr/>
          <p:nvPr/>
        </p:nvSpPr>
        <p:spPr>
          <a:xfrm>
            <a:off x="4519222" y="2604777"/>
            <a:ext cx="1016491" cy="1085191"/>
          </a:xfrm>
          <a:custGeom>
            <a:avLst/>
            <a:gdLst>
              <a:gd name="connsiteX0" fmla="*/ 427939 w 1016491"/>
              <a:gd name="connsiteY0" fmla="*/ 0 h 1085191"/>
              <a:gd name="connsiteX1" fmla="*/ 1016491 w 1016491"/>
              <a:gd name="connsiteY1" fmla="*/ 558758 h 1085191"/>
              <a:gd name="connsiteX2" fmla="*/ 947848 w 1016491"/>
              <a:gd name="connsiteY2" fmla="*/ 641954 h 1085191"/>
              <a:gd name="connsiteX3" fmla="*/ 813695 w 1016491"/>
              <a:gd name="connsiteY3" fmla="*/ 1012015 h 1085191"/>
              <a:gd name="connsiteX4" fmla="*/ 810669 w 1016491"/>
              <a:gd name="connsiteY4" fmla="*/ 1071946 h 1085191"/>
              <a:gd name="connsiteX5" fmla="*/ 0 w 1016491"/>
              <a:gd name="connsiteY5" fmla="*/ 1085191 h 1085191"/>
              <a:gd name="connsiteX6" fmla="*/ 7877 w 1016491"/>
              <a:gd name="connsiteY6" fmla="*/ 929197 h 1085191"/>
              <a:gd name="connsiteX7" fmla="*/ 369442 w 1016491"/>
              <a:gd name="connsiteY7" fmla="*/ 64363 h 1085191"/>
              <a:gd name="connsiteX8" fmla="*/ 427939 w 1016491"/>
              <a:gd name="connsiteY8" fmla="*/ 0 h 1085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16491" h="1085191">
                <a:moveTo>
                  <a:pt x="427939" y="0"/>
                </a:moveTo>
                <a:lnTo>
                  <a:pt x="1016491" y="558758"/>
                </a:lnTo>
                <a:lnTo>
                  <a:pt x="947848" y="641954"/>
                </a:lnTo>
                <a:cubicBezTo>
                  <a:pt x="875067" y="749685"/>
                  <a:pt x="827522" y="875866"/>
                  <a:pt x="813695" y="1012015"/>
                </a:cubicBezTo>
                <a:lnTo>
                  <a:pt x="810669" y="1071946"/>
                </a:lnTo>
                <a:lnTo>
                  <a:pt x="0" y="1085191"/>
                </a:lnTo>
                <a:lnTo>
                  <a:pt x="7877" y="929197"/>
                </a:lnTo>
                <a:cubicBezTo>
                  <a:pt x="41061" y="602440"/>
                  <a:pt x="171355" y="304390"/>
                  <a:pt x="369442" y="64363"/>
                </a:cubicBezTo>
                <a:lnTo>
                  <a:pt x="427939" y="0"/>
                </a:lnTo>
                <a:close/>
              </a:path>
            </a:pathLst>
          </a:custGeom>
          <a:solidFill>
            <a:schemeClr val="tx1">
              <a:alpha val="40000"/>
            </a:schemeClr>
          </a:solidFill>
        </p:spPr>
        <p:txBody>
          <a:bodyPr wrap="square" lIns="0" tIns="0" rIns="0" bIns="0" rtlCol="0" anchor="ctr">
            <a:noAutofit/>
          </a:bodyPr>
          <a:lstStyle/>
          <a:p>
            <a:pPr algn="l"/>
            <a:endParaRPr lang="es-EC" dirty="0"/>
          </a:p>
        </p:txBody>
      </p:sp>
      <p:sp>
        <p:nvSpPr>
          <p:cNvPr id="17" name="Forma libre 16"/>
          <p:cNvSpPr/>
          <p:nvPr/>
        </p:nvSpPr>
        <p:spPr>
          <a:xfrm>
            <a:off x="6756525" y="2621910"/>
            <a:ext cx="1001696" cy="1067509"/>
          </a:xfrm>
          <a:custGeom>
            <a:avLst/>
            <a:gdLst>
              <a:gd name="connsiteX0" fmla="*/ 589356 w 1001696"/>
              <a:gd name="connsiteY0" fmla="*/ 0 h 1067509"/>
              <a:gd name="connsiteX1" fmla="*/ 632281 w 1001696"/>
              <a:gd name="connsiteY1" fmla="*/ 47230 h 1067509"/>
              <a:gd name="connsiteX2" fmla="*/ 993846 w 1001696"/>
              <a:gd name="connsiteY2" fmla="*/ 912064 h 1067509"/>
              <a:gd name="connsiteX3" fmla="*/ 1001696 w 1001696"/>
              <a:gd name="connsiteY3" fmla="*/ 1067509 h 1067509"/>
              <a:gd name="connsiteX4" fmla="*/ 191027 w 1001696"/>
              <a:gd name="connsiteY4" fmla="*/ 1054264 h 1067509"/>
              <a:gd name="connsiteX5" fmla="*/ 188028 w 1001696"/>
              <a:gd name="connsiteY5" fmla="*/ 994882 h 1067509"/>
              <a:gd name="connsiteX6" fmla="*/ 53875 w 1001696"/>
              <a:gd name="connsiteY6" fmla="*/ 624821 h 1067509"/>
              <a:gd name="connsiteX7" fmla="*/ 0 w 1001696"/>
              <a:gd name="connsiteY7" fmla="*/ 559523 h 1067509"/>
              <a:gd name="connsiteX8" fmla="*/ 589356 w 1001696"/>
              <a:gd name="connsiteY8" fmla="*/ 0 h 10675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01696" h="1067509">
                <a:moveTo>
                  <a:pt x="589356" y="0"/>
                </a:moveTo>
                <a:lnTo>
                  <a:pt x="632281" y="47230"/>
                </a:lnTo>
                <a:cubicBezTo>
                  <a:pt x="830369" y="287257"/>
                  <a:pt x="960662" y="585307"/>
                  <a:pt x="993846" y="912064"/>
                </a:cubicBezTo>
                <a:lnTo>
                  <a:pt x="1001696" y="1067509"/>
                </a:lnTo>
                <a:lnTo>
                  <a:pt x="191027" y="1054264"/>
                </a:lnTo>
                <a:lnTo>
                  <a:pt x="188028" y="994882"/>
                </a:lnTo>
                <a:cubicBezTo>
                  <a:pt x="174202" y="858733"/>
                  <a:pt x="126656" y="732552"/>
                  <a:pt x="53875" y="624821"/>
                </a:cubicBezTo>
                <a:lnTo>
                  <a:pt x="0" y="559523"/>
                </a:lnTo>
                <a:lnTo>
                  <a:pt x="589356" y="0"/>
                </a:lnTo>
                <a:close/>
              </a:path>
            </a:pathLst>
          </a:custGeom>
          <a:solidFill>
            <a:schemeClr val="tx1">
              <a:alpha val="40000"/>
            </a:schemeClr>
          </a:solidFill>
        </p:spPr>
        <p:txBody>
          <a:bodyPr wrap="square" lIns="0" tIns="0" rIns="0" bIns="0" rtlCol="0" anchor="ctr">
            <a:noAutofit/>
          </a:bodyPr>
          <a:lstStyle/>
          <a:p>
            <a:pPr algn="l"/>
            <a:endParaRPr lang="es-EC" dirty="0"/>
          </a:p>
        </p:txBody>
      </p:sp>
      <p:sp>
        <p:nvSpPr>
          <p:cNvPr id="13" name="Forma libre 12"/>
          <p:cNvSpPr/>
          <p:nvPr/>
        </p:nvSpPr>
        <p:spPr>
          <a:xfrm>
            <a:off x="4519222" y="3709254"/>
            <a:ext cx="1016491" cy="1085190"/>
          </a:xfrm>
          <a:custGeom>
            <a:avLst/>
            <a:gdLst>
              <a:gd name="connsiteX0" fmla="*/ 0 w 1016491"/>
              <a:gd name="connsiteY0" fmla="*/ 0 h 1085190"/>
              <a:gd name="connsiteX1" fmla="*/ 810669 w 1016491"/>
              <a:gd name="connsiteY1" fmla="*/ 13244 h 1085190"/>
              <a:gd name="connsiteX2" fmla="*/ 813695 w 1016491"/>
              <a:gd name="connsiteY2" fmla="*/ 73174 h 1085190"/>
              <a:gd name="connsiteX3" fmla="*/ 947848 w 1016491"/>
              <a:gd name="connsiteY3" fmla="*/ 443235 h 1085190"/>
              <a:gd name="connsiteX4" fmla="*/ 1016491 w 1016491"/>
              <a:gd name="connsiteY4" fmla="*/ 526431 h 1085190"/>
              <a:gd name="connsiteX5" fmla="*/ 427940 w 1016491"/>
              <a:gd name="connsiteY5" fmla="*/ 1085190 h 1085190"/>
              <a:gd name="connsiteX6" fmla="*/ 369442 w 1016491"/>
              <a:gd name="connsiteY6" fmla="*/ 1020826 h 1085190"/>
              <a:gd name="connsiteX7" fmla="*/ 7877 w 1016491"/>
              <a:gd name="connsiteY7" fmla="*/ 155992 h 1085190"/>
              <a:gd name="connsiteX8" fmla="*/ 0 w 1016491"/>
              <a:gd name="connsiteY8" fmla="*/ 0 h 10851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16491" h="1085190">
                <a:moveTo>
                  <a:pt x="0" y="0"/>
                </a:moveTo>
                <a:lnTo>
                  <a:pt x="810669" y="13244"/>
                </a:lnTo>
                <a:lnTo>
                  <a:pt x="813695" y="73174"/>
                </a:lnTo>
                <a:cubicBezTo>
                  <a:pt x="827522" y="209323"/>
                  <a:pt x="875067" y="335504"/>
                  <a:pt x="947848" y="443235"/>
                </a:cubicBezTo>
                <a:lnTo>
                  <a:pt x="1016491" y="526431"/>
                </a:lnTo>
                <a:lnTo>
                  <a:pt x="427940" y="1085190"/>
                </a:lnTo>
                <a:lnTo>
                  <a:pt x="369442" y="1020826"/>
                </a:lnTo>
                <a:cubicBezTo>
                  <a:pt x="171355" y="780800"/>
                  <a:pt x="41061" y="482750"/>
                  <a:pt x="7877" y="155992"/>
                </a:cubicBez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40000"/>
            </a:schemeClr>
          </a:solidFill>
        </p:spPr>
        <p:txBody>
          <a:bodyPr wrap="square" lIns="0" tIns="0" rIns="0" bIns="0" rtlCol="0" anchor="ctr">
            <a:noAutofit/>
          </a:bodyPr>
          <a:lstStyle/>
          <a:p>
            <a:pPr algn="l"/>
            <a:endParaRPr lang="es-EC" dirty="0"/>
          </a:p>
        </p:txBody>
      </p:sp>
      <p:sp>
        <p:nvSpPr>
          <p:cNvPr id="12" name="Forma libre 11"/>
          <p:cNvSpPr/>
          <p:nvPr/>
        </p:nvSpPr>
        <p:spPr>
          <a:xfrm>
            <a:off x="6756524" y="3709803"/>
            <a:ext cx="1001697" cy="1067507"/>
          </a:xfrm>
          <a:custGeom>
            <a:avLst/>
            <a:gdLst>
              <a:gd name="connsiteX0" fmla="*/ 1001697 w 1001697"/>
              <a:gd name="connsiteY0" fmla="*/ 0 h 1067507"/>
              <a:gd name="connsiteX1" fmla="*/ 993847 w 1001697"/>
              <a:gd name="connsiteY1" fmla="*/ 155443 h 1067507"/>
              <a:gd name="connsiteX2" fmla="*/ 632282 w 1001697"/>
              <a:gd name="connsiteY2" fmla="*/ 1020277 h 1067507"/>
              <a:gd name="connsiteX3" fmla="*/ 589357 w 1001697"/>
              <a:gd name="connsiteY3" fmla="*/ 1067507 h 1067507"/>
              <a:gd name="connsiteX4" fmla="*/ 0 w 1001697"/>
              <a:gd name="connsiteY4" fmla="*/ 507985 h 1067507"/>
              <a:gd name="connsiteX5" fmla="*/ 53876 w 1001697"/>
              <a:gd name="connsiteY5" fmla="*/ 442686 h 1067507"/>
              <a:gd name="connsiteX6" fmla="*/ 188029 w 1001697"/>
              <a:gd name="connsiteY6" fmla="*/ 72625 h 1067507"/>
              <a:gd name="connsiteX7" fmla="*/ 191028 w 1001697"/>
              <a:gd name="connsiteY7" fmla="*/ 13245 h 1067507"/>
              <a:gd name="connsiteX8" fmla="*/ 1001697 w 1001697"/>
              <a:gd name="connsiteY8" fmla="*/ 0 h 1067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01697" h="1067507">
                <a:moveTo>
                  <a:pt x="1001697" y="0"/>
                </a:moveTo>
                <a:lnTo>
                  <a:pt x="993847" y="155443"/>
                </a:lnTo>
                <a:cubicBezTo>
                  <a:pt x="960663" y="482201"/>
                  <a:pt x="830370" y="780251"/>
                  <a:pt x="632282" y="1020277"/>
                </a:cubicBezTo>
                <a:lnTo>
                  <a:pt x="589357" y="1067507"/>
                </a:lnTo>
                <a:lnTo>
                  <a:pt x="0" y="507985"/>
                </a:lnTo>
                <a:lnTo>
                  <a:pt x="53876" y="442686"/>
                </a:lnTo>
                <a:cubicBezTo>
                  <a:pt x="126657" y="334955"/>
                  <a:pt x="174203" y="208774"/>
                  <a:pt x="188029" y="72625"/>
                </a:cubicBezTo>
                <a:lnTo>
                  <a:pt x="191028" y="13245"/>
                </a:lnTo>
                <a:lnTo>
                  <a:pt x="1001697" y="0"/>
                </a:lnTo>
                <a:close/>
              </a:path>
            </a:pathLst>
          </a:custGeom>
          <a:solidFill>
            <a:schemeClr val="tx1">
              <a:alpha val="40000"/>
            </a:schemeClr>
          </a:solidFill>
        </p:spPr>
        <p:txBody>
          <a:bodyPr wrap="square" lIns="0" tIns="0" rIns="0" bIns="0" rtlCol="0" anchor="ctr">
            <a:noAutofit/>
          </a:bodyPr>
          <a:lstStyle/>
          <a:p>
            <a:pPr algn="l"/>
            <a:endParaRPr lang="es-EC" dirty="0"/>
          </a:p>
        </p:txBody>
      </p:sp>
      <p:sp>
        <p:nvSpPr>
          <p:cNvPr id="11" name="Forma libre 10"/>
          <p:cNvSpPr/>
          <p:nvPr/>
        </p:nvSpPr>
        <p:spPr>
          <a:xfrm>
            <a:off x="6163741" y="4254585"/>
            <a:ext cx="1169487" cy="1063763"/>
          </a:xfrm>
          <a:custGeom>
            <a:avLst/>
            <a:gdLst>
              <a:gd name="connsiteX0" fmla="*/ 562423 w 1169487"/>
              <a:gd name="connsiteY0" fmla="*/ 0 h 1063763"/>
              <a:gd name="connsiteX1" fmla="*/ 1169487 w 1169487"/>
              <a:gd name="connsiteY1" fmla="*/ 536647 h 1063763"/>
              <a:gd name="connsiteX2" fmla="*/ 1120507 w 1169487"/>
              <a:gd name="connsiteY2" fmla="*/ 590538 h 1063763"/>
              <a:gd name="connsiteX3" fmla="*/ 140630 w 1169487"/>
              <a:gd name="connsiteY3" fmla="*/ 1056661 h 1063763"/>
              <a:gd name="connsiteX4" fmla="*/ 0 w 1169487"/>
              <a:gd name="connsiteY4" fmla="*/ 1063763 h 1063763"/>
              <a:gd name="connsiteX5" fmla="*/ 15784 w 1169487"/>
              <a:gd name="connsiteY5" fmla="*/ 252966 h 1063763"/>
              <a:gd name="connsiteX6" fmla="*/ 57812 w 1169487"/>
              <a:gd name="connsiteY6" fmla="*/ 250843 h 1063763"/>
              <a:gd name="connsiteX7" fmla="*/ 547751 w 1169487"/>
              <a:gd name="connsiteY7" fmla="*/ 17782 h 1063763"/>
              <a:gd name="connsiteX8" fmla="*/ 562423 w 1169487"/>
              <a:gd name="connsiteY8" fmla="*/ 0 h 1063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69487" h="1063763">
                <a:moveTo>
                  <a:pt x="562423" y="0"/>
                </a:moveTo>
                <a:lnTo>
                  <a:pt x="1169487" y="536647"/>
                </a:lnTo>
                <a:lnTo>
                  <a:pt x="1120507" y="590538"/>
                </a:lnTo>
                <a:cubicBezTo>
                  <a:pt x="863990" y="847055"/>
                  <a:pt x="521847" y="1017947"/>
                  <a:pt x="140630" y="1056661"/>
                </a:cubicBezTo>
                <a:lnTo>
                  <a:pt x="0" y="1063763"/>
                </a:lnTo>
                <a:lnTo>
                  <a:pt x="15784" y="252966"/>
                </a:lnTo>
                <a:lnTo>
                  <a:pt x="57812" y="250843"/>
                </a:lnTo>
                <a:cubicBezTo>
                  <a:pt x="248421" y="231486"/>
                  <a:pt x="419492" y="146040"/>
                  <a:pt x="547751" y="17782"/>
                </a:cubicBezTo>
                <a:lnTo>
                  <a:pt x="562423" y="0"/>
                </a:lnTo>
                <a:close/>
              </a:path>
            </a:pathLst>
          </a:custGeom>
          <a:solidFill>
            <a:schemeClr val="tx1">
              <a:alpha val="40000"/>
            </a:schemeClr>
          </a:solidFill>
        </p:spPr>
        <p:txBody>
          <a:bodyPr wrap="square" lIns="0" tIns="0" rIns="0" bIns="0" rtlCol="0" anchor="ctr">
            <a:noAutofit/>
          </a:bodyPr>
          <a:lstStyle/>
          <a:p>
            <a:pPr algn="l"/>
            <a:endParaRPr lang="es-EC" dirty="0"/>
          </a:p>
        </p:txBody>
      </p:sp>
      <p:sp>
        <p:nvSpPr>
          <p:cNvPr id="10" name="Forma libre 9"/>
          <p:cNvSpPr/>
          <p:nvPr/>
        </p:nvSpPr>
        <p:spPr>
          <a:xfrm>
            <a:off x="4959220" y="4271770"/>
            <a:ext cx="1188145" cy="1047840"/>
          </a:xfrm>
          <a:custGeom>
            <a:avLst/>
            <a:gdLst>
              <a:gd name="connsiteX0" fmla="*/ 606266 w 1188145"/>
              <a:gd name="connsiteY0" fmla="*/ 0 h 1047840"/>
              <a:gd name="connsiteX1" fmla="*/ 606758 w 1188145"/>
              <a:gd name="connsiteY1" fmla="*/ 597 h 1047840"/>
              <a:gd name="connsiteX2" fmla="*/ 1096697 w 1188145"/>
              <a:gd name="connsiteY2" fmla="*/ 233658 h 1047840"/>
              <a:gd name="connsiteX3" fmla="*/ 1172378 w 1188145"/>
              <a:gd name="connsiteY3" fmla="*/ 237480 h 1047840"/>
              <a:gd name="connsiteX4" fmla="*/ 1188145 w 1188145"/>
              <a:gd name="connsiteY4" fmla="*/ 1047404 h 1047840"/>
              <a:gd name="connsiteX5" fmla="*/ 1179515 w 1188145"/>
              <a:gd name="connsiteY5" fmla="*/ 1047840 h 1047840"/>
              <a:gd name="connsiteX6" fmla="*/ 34002 w 1188145"/>
              <a:gd name="connsiteY6" fmla="*/ 573353 h 1047840"/>
              <a:gd name="connsiteX7" fmla="*/ 0 w 1188145"/>
              <a:gd name="connsiteY7" fmla="*/ 535942 h 1047840"/>
              <a:gd name="connsiteX8" fmla="*/ 606266 w 1188145"/>
              <a:gd name="connsiteY8" fmla="*/ 0 h 10478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88145" h="1047840">
                <a:moveTo>
                  <a:pt x="606266" y="0"/>
                </a:moveTo>
                <a:lnTo>
                  <a:pt x="606758" y="597"/>
                </a:lnTo>
                <a:cubicBezTo>
                  <a:pt x="735017" y="128855"/>
                  <a:pt x="906088" y="214301"/>
                  <a:pt x="1096697" y="233658"/>
                </a:cubicBezTo>
                <a:lnTo>
                  <a:pt x="1172378" y="237480"/>
                </a:lnTo>
                <a:lnTo>
                  <a:pt x="1188145" y="1047404"/>
                </a:lnTo>
                <a:lnTo>
                  <a:pt x="1179515" y="1047840"/>
                </a:lnTo>
                <a:cubicBezTo>
                  <a:pt x="732165" y="1047840"/>
                  <a:pt x="327165" y="866515"/>
                  <a:pt x="34002" y="573353"/>
                </a:cubicBezTo>
                <a:lnTo>
                  <a:pt x="0" y="535942"/>
                </a:lnTo>
                <a:lnTo>
                  <a:pt x="606266" y="0"/>
                </a:lnTo>
                <a:close/>
              </a:path>
            </a:pathLst>
          </a:custGeom>
          <a:solidFill>
            <a:schemeClr val="accent4"/>
          </a:solidFill>
        </p:spPr>
        <p:txBody>
          <a:bodyPr wrap="square" lIns="0" tIns="0" rIns="0" bIns="0" rtlCol="0" anchor="ctr">
            <a:noAutofit/>
          </a:bodyPr>
          <a:lstStyle/>
          <a:p>
            <a:pPr algn="l"/>
            <a:endParaRPr lang="es-EC" dirty="0"/>
          </a:p>
        </p:txBody>
      </p:sp>
      <p:sp>
        <p:nvSpPr>
          <p:cNvPr id="40" name="Anillo 39"/>
          <p:cNvSpPr/>
          <p:nvPr/>
        </p:nvSpPr>
        <p:spPr>
          <a:xfrm>
            <a:off x="5363563" y="2924910"/>
            <a:ext cx="1549400" cy="1548000"/>
          </a:xfrm>
          <a:prstGeom prst="donut">
            <a:avLst>
              <a:gd name="adj" fmla="val 1434"/>
            </a:avLst>
          </a:prstGeom>
          <a:solidFill>
            <a:schemeClr val="accent4"/>
          </a:solidFill>
        </p:spPr>
        <p:txBody>
          <a:bodyPr wrap="square" lIns="0" tIns="0" rIns="0" bIns="0" rtlCol="0" anchor="ctr">
            <a:noAutofit/>
          </a:bodyPr>
          <a:lstStyle/>
          <a:p>
            <a:pPr algn="l"/>
            <a:endParaRPr lang="es-EC" dirty="0"/>
          </a:p>
        </p:txBody>
      </p:sp>
      <p:sp>
        <p:nvSpPr>
          <p:cNvPr id="41" name="Elipse 40"/>
          <p:cNvSpPr/>
          <p:nvPr/>
        </p:nvSpPr>
        <p:spPr>
          <a:xfrm>
            <a:off x="5480119" y="3041152"/>
            <a:ext cx="1332000" cy="1332000"/>
          </a:xfrm>
          <a:prstGeom prst="ellipse">
            <a:avLst/>
          </a:prstGeom>
          <a:solidFill>
            <a:schemeClr val="accent4"/>
          </a:solidFill>
        </p:spPr>
        <p:txBody>
          <a:bodyPr wrap="square" lIns="0" tIns="0" rIns="0" bIns="0" rtlCol="0" anchor="ctr">
            <a:noAutofit/>
          </a:bodyPr>
          <a:lstStyle/>
          <a:p>
            <a:pPr algn="l"/>
            <a:endParaRPr lang="es-EC" dirty="0"/>
          </a:p>
        </p:txBody>
      </p:sp>
      <p:grpSp>
        <p:nvGrpSpPr>
          <p:cNvPr id="46" name="Grupo 45"/>
          <p:cNvGrpSpPr/>
          <p:nvPr/>
        </p:nvGrpSpPr>
        <p:grpSpPr>
          <a:xfrm rot="4128836">
            <a:off x="7931994" y="2156447"/>
            <a:ext cx="648000" cy="1367999"/>
            <a:chOff x="7554032" y="1363980"/>
            <a:chExt cx="648000" cy="1367999"/>
          </a:xfrm>
        </p:grpSpPr>
        <p:sp>
          <p:nvSpPr>
            <p:cNvPr id="42" name="Anillo 41"/>
            <p:cNvSpPr/>
            <p:nvPr/>
          </p:nvSpPr>
          <p:spPr>
            <a:xfrm>
              <a:off x="7554032" y="1363980"/>
              <a:ext cx="648000" cy="648000"/>
            </a:xfrm>
            <a:prstGeom prst="donut">
              <a:avLst>
                <a:gd name="adj" fmla="val 5797"/>
              </a:avLst>
            </a:prstGeom>
            <a:solidFill>
              <a:schemeClr val="tx1"/>
            </a:solidFill>
          </p:spPr>
          <p:txBody>
            <a:bodyPr wrap="square" lIns="0" tIns="0" rIns="0" bIns="0" rtlCol="0" anchor="ctr">
              <a:noAutofit/>
            </a:bodyPr>
            <a:lstStyle/>
            <a:p>
              <a:pPr algn="l"/>
              <a:endParaRPr lang="es-EC" dirty="0"/>
            </a:p>
          </p:txBody>
        </p:sp>
        <p:sp>
          <p:nvSpPr>
            <p:cNvPr id="43" name="Anillo 42"/>
            <p:cNvSpPr/>
            <p:nvPr/>
          </p:nvSpPr>
          <p:spPr>
            <a:xfrm>
              <a:off x="7653032" y="1462980"/>
              <a:ext cx="450000" cy="450000"/>
            </a:xfrm>
            <a:prstGeom prst="donut">
              <a:avLst>
                <a:gd name="adj" fmla="val 5797"/>
              </a:avLst>
            </a:prstGeom>
            <a:solidFill>
              <a:schemeClr val="tx1"/>
            </a:solidFill>
          </p:spPr>
          <p:txBody>
            <a:bodyPr wrap="square" lIns="0" tIns="0" rIns="0" bIns="0" rtlCol="0" anchor="ctr">
              <a:noAutofit/>
            </a:bodyPr>
            <a:lstStyle/>
            <a:p>
              <a:pPr algn="l"/>
              <a:endParaRPr lang="es-EC" dirty="0"/>
            </a:p>
          </p:txBody>
        </p:sp>
        <p:cxnSp>
          <p:nvCxnSpPr>
            <p:cNvPr id="45" name="Conector recto 44"/>
            <p:cNvCxnSpPr>
              <a:stCxn id="42" idx="4"/>
            </p:cNvCxnSpPr>
            <p:nvPr/>
          </p:nvCxnSpPr>
          <p:spPr>
            <a:xfrm>
              <a:off x="7878032" y="2011979"/>
              <a:ext cx="0" cy="72000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7" name="Grupo 46"/>
          <p:cNvGrpSpPr/>
          <p:nvPr/>
        </p:nvGrpSpPr>
        <p:grpSpPr>
          <a:xfrm rot="14926973">
            <a:off x="3666111" y="3809641"/>
            <a:ext cx="648000" cy="1367999"/>
            <a:chOff x="7554032" y="1363980"/>
            <a:chExt cx="648000" cy="1367999"/>
          </a:xfrm>
        </p:grpSpPr>
        <p:sp>
          <p:nvSpPr>
            <p:cNvPr id="48" name="Anillo 47"/>
            <p:cNvSpPr/>
            <p:nvPr/>
          </p:nvSpPr>
          <p:spPr>
            <a:xfrm>
              <a:off x="7554032" y="1363980"/>
              <a:ext cx="648000" cy="648000"/>
            </a:xfrm>
            <a:prstGeom prst="donut">
              <a:avLst>
                <a:gd name="adj" fmla="val 5797"/>
              </a:avLst>
            </a:prstGeom>
            <a:solidFill>
              <a:schemeClr val="tx1"/>
            </a:solidFill>
          </p:spPr>
          <p:txBody>
            <a:bodyPr wrap="square" lIns="0" tIns="0" rIns="0" bIns="0" rtlCol="0" anchor="ctr">
              <a:noAutofit/>
            </a:bodyPr>
            <a:lstStyle/>
            <a:p>
              <a:pPr algn="l"/>
              <a:endParaRPr lang="es-EC" dirty="0"/>
            </a:p>
          </p:txBody>
        </p:sp>
        <p:sp>
          <p:nvSpPr>
            <p:cNvPr id="49" name="Anillo 48"/>
            <p:cNvSpPr/>
            <p:nvPr/>
          </p:nvSpPr>
          <p:spPr>
            <a:xfrm>
              <a:off x="7653032" y="1462980"/>
              <a:ext cx="450000" cy="450000"/>
            </a:xfrm>
            <a:prstGeom prst="donut">
              <a:avLst>
                <a:gd name="adj" fmla="val 5797"/>
              </a:avLst>
            </a:prstGeom>
            <a:solidFill>
              <a:schemeClr val="tx1"/>
            </a:solidFill>
          </p:spPr>
          <p:txBody>
            <a:bodyPr wrap="square" lIns="0" tIns="0" rIns="0" bIns="0" rtlCol="0" anchor="ctr">
              <a:noAutofit/>
            </a:bodyPr>
            <a:lstStyle/>
            <a:p>
              <a:pPr algn="l"/>
              <a:endParaRPr lang="es-EC" dirty="0"/>
            </a:p>
          </p:txBody>
        </p:sp>
        <p:cxnSp>
          <p:nvCxnSpPr>
            <p:cNvPr id="50" name="Conector recto 49"/>
            <p:cNvCxnSpPr>
              <a:stCxn id="48" idx="4"/>
            </p:cNvCxnSpPr>
            <p:nvPr/>
          </p:nvCxnSpPr>
          <p:spPr>
            <a:xfrm>
              <a:off x="7878032" y="2011979"/>
              <a:ext cx="0" cy="72000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1" name="Grupo 50"/>
          <p:cNvGrpSpPr/>
          <p:nvPr/>
        </p:nvGrpSpPr>
        <p:grpSpPr>
          <a:xfrm rot="9332793">
            <a:off x="6770172" y="5097696"/>
            <a:ext cx="648000" cy="1367999"/>
            <a:chOff x="7554032" y="1363980"/>
            <a:chExt cx="648000" cy="1367999"/>
          </a:xfrm>
        </p:grpSpPr>
        <p:sp>
          <p:nvSpPr>
            <p:cNvPr id="52" name="Anillo 51"/>
            <p:cNvSpPr/>
            <p:nvPr/>
          </p:nvSpPr>
          <p:spPr>
            <a:xfrm>
              <a:off x="7554032" y="1363980"/>
              <a:ext cx="648000" cy="648000"/>
            </a:xfrm>
            <a:prstGeom prst="donut">
              <a:avLst>
                <a:gd name="adj" fmla="val 5797"/>
              </a:avLst>
            </a:prstGeom>
            <a:solidFill>
              <a:schemeClr val="tx1"/>
            </a:solidFill>
          </p:spPr>
          <p:txBody>
            <a:bodyPr wrap="square" lIns="0" tIns="0" rIns="0" bIns="0" rtlCol="0" anchor="ctr">
              <a:noAutofit/>
            </a:bodyPr>
            <a:lstStyle/>
            <a:p>
              <a:pPr algn="l"/>
              <a:endParaRPr lang="es-EC" dirty="0"/>
            </a:p>
          </p:txBody>
        </p:sp>
        <p:sp>
          <p:nvSpPr>
            <p:cNvPr id="53" name="Anillo 52"/>
            <p:cNvSpPr/>
            <p:nvPr/>
          </p:nvSpPr>
          <p:spPr>
            <a:xfrm>
              <a:off x="7653032" y="1462980"/>
              <a:ext cx="450000" cy="450000"/>
            </a:xfrm>
            <a:prstGeom prst="donut">
              <a:avLst>
                <a:gd name="adj" fmla="val 5797"/>
              </a:avLst>
            </a:prstGeom>
            <a:solidFill>
              <a:schemeClr val="tx1"/>
            </a:solidFill>
          </p:spPr>
          <p:txBody>
            <a:bodyPr wrap="square" lIns="0" tIns="0" rIns="0" bIns="0" rtlCol="0" anchor="ctr">
              <a:noAutofit/>
            </a:bodyPr>
            <a:lstStyle/>
            <a:p>
              <a:pPr algn="l"/>
              <a:endParaRPr lang="es-EC" dirty="0"/>
            </a:p>
          </p:txBody>
        </p:sp>
        <p:cxnSp>
          <p:nvCxnSpPr>
            <p:cNvPr id="54" name="Conector recto 53"/>
            <p:cNvCxnSpPr>
              <a:stCxn id="52" idx="4"/>
            </p:cNvCxnSpPr>
            <p:nvPr/>
          </p:nvCxnSpPr>
          <p:spPr>
            <a:xfrm>
              <a:off x="7878032" y="2011979"/>
              <a:ext cx="0" cy="72000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5" name="Grupo 54"/>
          <p:cNvGrpSpPr/>
          <p:nvPr/>
        </p:nvGrpSpPr>
        <p:grpSpPr>
          <a:xfrm rot="17482990">
            <a:off x="3673284" y="2165424"/>
            <a:ext cx="648000" cy="1367999"/>
            <a:chOff x="7554032" y="1363980"/>
            <a:chExt cx="648000" cy="1367999"/>
          </a:xfrm>
        </p:grpSpPr>
        <p:sp>
          <p:nvSpPr>
            <p:cNvPr id="56" name="Anillo 55"/>
            <p:cNvSpPr/>
            <p:nvPr/>
          </p:nvSpPr>
          <p:spPr>
            <a:xfrm>
              <a:off x="7554032" y="1363980"/>
              <a:ext cx="648000" cy="648000"/>
            </a:xfrm>
            <a:prstGeom prst="donut">
              <a:avLst>
                <a:gd name="adj" fmla="val 5797"/>
              </a:avLst>
            </a:prstGeom>
            <a:solidFill>
              <a:schemeClr val="tx1"/>
            </a:solidFill>
          </p:spPr>
          <p:txBody>
            <a:bodyPr wrap="square" lIns="0" tIns="0" rIns="0" bIns="0" rtlCol="0" anchor="ctr">
              <a:noAutofit/>
            </a:bodyPr>
            <a:lstStyle/>
            <a:p>
              <a:pPr algn="l"/>
              <a:endParaRPr lang="es-EC" dirty="0"/>
            </a:p>
          </p:txBody>
        </p:sp>
        <p:sp>
          <p:nvSpPr>
            <p:cNvPr id="57" name="Anillo 56"/>
            <p:cNvSpPr/>
            <p:nvPr/>
          </p:nvSpPr>
          <p:spPr>
            <a:xfrm>
              <a:off x="7653032" y="1462980"/>
              <a:ext cx="450000" cy="450000"/>
            </a:xfrm>
            <a:prstGeom prst="donut">
              <a:avLst>
                <a:gd name="adj" fmla="val 5797"/>
              </a:avLst>
            </a:prstGeom>
            <a:solidFill>
              <a:schemeClr val="tx1"/>
            </a:solidFill>
          </p:spPr>
          <p:txBody>
            <a:bodyPr wrap="square" lIns="0" tIns="0" rIns="0" bIns="0" rtlCol="0" anchor="ctr">
              <a:noAutofit/>
            </a:bodyPr>
            <a:lstStyle/>
            <a:p>
              <a:pPr algn="l"/>
              <a:endParaRPr lang="es-EC" dirty="0"/>
            </a:p>
          </p:txBody>
        </p:sp>
        <p:cxnSp>
          <p:nvCxnSpPr>
            <p:cNvPr id="58" name="Conector recto 57"/>
            <p:cNvCxnSpPr>
              <a:stCxn id="56" idx="4"/>
            </p:cNvCxnSpPr>
            <p:nvPr/>
          </p:nvCxnSpPr>
          <p:spPr>
            <a:xfrm>
              <a:off x="7878032" y="2011979"/>
              <a:ext cx="0" cy="72000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9" name="Grupo 58"/>
          <p:cNvGrpSpPr/>
          <p:nvPr/>
        </p:nvGrpSpPr>
        <p:grpSpPr>
          <a:xfrm rot="6653019">
            <a:off x="7951685" y="3864152"/>
            <a:ext cx="648000" cy="1367999"/>
            <a:chOff x="7554032" y="1363980"/>
            <a:chExt cx="648000" cy="1367999"/>
          </a:xfrm>
        </p:grpSpPr>
        <p:sp>
          <p:nvSpPr>
            <p:cNvPr id="60" name="Anillo 59"/>
            <p:cNvSpPr/>
            <p:nvPr/>
          </p:nvSpPr>
          <p:spPr>
            <a:xfrm>
              <a:off x="7554032" y="1363980"/>
              <a:ext cx="648000" cy="648000"/>
            </a:xfrm>
            <a:prstGeom prst="donut">
              <a:avLst>
                <a:gd name="adj" fmla="val 5797"/>
              </a:avLst>
            </a:prstGeom>
            <a:solidFill>
              <a:schemeClr val="tx1"/>
            </a:solidFill>
          </p:spPr>
          <p:txBody>
            <a:bodyPr wrap="square" lIns="0" tIns="0" rIns="0" bIns="0" rtlCol="0" anchor="ctr">
              <a:noAutofit/>
            </a:bodyPr>
            <a:lstStyle/>
            <a:p>
              <a:pPr algn="l"/>
              <a:endParaRPr lang="es-EC" dirty="0"/>
            </a:p>
          </p:txBody>
        </p:sp>
        <p:sp>
          <p:nvSpPr>
            <p:cNvPr id="61" name="Anillo 60"/>
            <p:cNvSpPr/>
            <p:nvPr/>
          </p:nvSpPr>
          <p:spPr>
            <a:xfrm>
              <a:off x="7653032" y="1462980"/>
              <a:ext cx="450000" cy="450000"/>
            </a:xfrm>
            <a:prstGeom prst="donut">
              <a:avLst>
                <a:gd name="adj" fmla="val 5797"/>
              </a:avLst>
            </a:prstGeom>
            <a:solidFill>
              <a:schemeClr val="tx1"/>
            </a:solidFill>
          </p:spPr>
          <p:txBody>
            <a:bodyPr wrap="square" lIns="0" tIns="0" rIns="0" bIns="0" rtlCol="0" anchor="ctr">
              <a:noAutofit/>
            </a:bodyPr>
            <a:lstStyle/>
            <a:p>
              <a:pPr algn="l"/>
              <a:endParaRPr lang="es-EC" dirty="0"/>
            </a:p>
          </p:txBody>
        </p:sp>
        <p:cxnSp>
          <p:nvCxnSpPr>
            <p:cNvPr id="62" name="Conector recto 61"/>
            <p:cNvCxnSpPr>
              <a:stCxn id="60" idx="4"/>
            </p:cNvCxnSpPr>
            <p:nvPr/>
          </p:nvCxnSpPr>
          <p:spPr>
            <a:xfrm>
              <a:off x="7878032" y="2011979"/>
              <a:ext cx="0" cy="72000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3" name="Grupo 62"/>
          <p:cNvGrpSpPr/>
          <p:nvPr/>
        </p:nvGrpSpPr>
        <p:grpSpPr>
          <a:xfrm rot="20102543">
            <a:off x="4864133" y="937807"/>
            <a:ext cx="648000" cy="1367999"/>
            <a:chOff x="7554032" y="1363980"/>
            <a:chExt cx="648000" cy="1367999"/>
          </a:xfrm>
        </p:grpSpPr>
        <p:sp>
          <p:nvSpPr>
            <p:cNvPr id="64" name="Anillo 63"/>
            <p:cNvSpPr/>
            <p:nvPr/>
          </p:nvSpPr>
          <p:spPr>
            <a:xfrm>
              <a:off x="7554032" y="1363980"/>
              <a:ext cx="648000" cy="648000"/>
            </a:xfrm>
            <a:prstGeom prst="donut">
              <a:avLst>
                <a:gd name="adj" fmla="val 5797"/>
              </a:avLst>
            </a:prstGeom>
            <a:solidFill>
              <a:schemeClr val="tx1"/>
            </a:solidFill>
          </p:spPr>
          <p:txBody>
            <a:bodyPr wrap="square" lIns="0" tIns="0" rIns="0" bIns="0" rtlCol="0" anchor="ctr">
              <a:noAutofit/>
            </a:bodyPr>
            <a:lstStyle/>
            <a:p>
              <a:pPr algn="l"/>
              <a:endParaRPr lang="es-EC" dirty="0"/>
            </a:p>
          </p:txBody>
        </p:sp>
        <p:sp>
          <p:nvSpPr>
            <p:cNvPr id="65" name="Anillo 64"/>
            <p:cNvSpPr/>
            <p:nvPr/>
          </p:nvSpPr>
          <p:spPr>
            <a:xfrm>
              <a:off x="7653032" y="1462980"/>
              <a:ext cx="450000" cy="450000"/>
            </a:xfrm>
            <a:prstGeom prst="donut">
              <a:avLst>
                <a:gd name="adj" fmla="val 5797"/>
              </a:avLst>
            </a:prstGeom>
            <a:solidFill>
              <a:schemeClr val="tx1"/>
            </a:solidFill>
          </p:spPr>
          <p:txBody>
            <a:bodyPr wrap="square" lIns="0" tIns="0" rIns="0" bIns="0" rtlCol="0" anchor="ctr">
              <a:noAutofit/>
            </a:bodyPr>
            <a:lstStyle/>
            <a:p>
              <a:pPr algn="l"/>
              <a:endParaRPr lang="es-EC" dirty="0"/>
            </a:p>
          </p:txBody>
        </p:sp>
        <p:cxnSp>
          <p:nvCxnSpPr>
            <p:cNvPr id="66" name="Conector recto 65"/>
            <p:cNvCxnSpPr>
              <a:stCxn id="64" idx="4"/>
            </p:cNvCxnSpPr>
            <p:nvPr/>
          </p:nvCxnSpPr>
          <p:spPr>
            <a:xfrm>
              <a:off x="7878032" y="2011979"/>
              <a:ext cx="0" cy="72000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7" name="Grupo 66"/>
          <p:cNvGrpSpPr/>
          <p:nvPr/>
        </p:nvGrpSpPr>
        <p:grpSpPr>
          <a:xfrm rot="1438873">
            <a:off x="6722422" y="898514"/>
            <a:ext cx="648000" cy="1367999"/>
            <a:chOff x="7554032" y="1363980"/>
            <a:chExt cx="648000" cy="1367999"/>
          </a:xfrm>
        </p:grpSpPr>
        <p:sp>
          <p:nvSpPr>
            <p:cNvPr id="68" name="Anillo 67"/>
            <p:cNvSpPr/>
            <p:nvPr/>
          </p:nvSpPr>
          <p:spPr>
            <a:xfrm>
              <a:off x="7554032" y="1363980"/>
              <a:ext cx="648000" cy="648000"/>
            </a:xfrm>
            <a:prstGeom prst="donut">
              <a:avLst>
                <a:gd name="adj" fmla="val 5797"/>
              </a:avLst>
            </a:prstGeom>
            <a:solidFill>
              <a:schemeClr val="tx1"/>
            </a:solidFill>
          </p:spPr>
          <p:txBody>
            <a:bodyPr wrap="square" lIns="0" tIns="0" rIns="0" bIns="0" rtlCol="0" anchor="ctr">
              <a:noAutofit/>
            </a:bodyPr>
            <a:lstStyle/>
            <a:p>
              <a:pPr algn="l"/>
              <a:endParaRPr lang="es-EC" dirty="0"/>
            </a:p>
          </p:txBody>
        </p:sp>
        <p:sp>
          <p:nvSpPr>
            <p:cNvPr id="69" name="Anillo 68"/>
            <p:cNvSpPr/>
            <p:nvPr/>
          </p:nvSpPr>
          <p:spPr>
            <a:xfrm>
              <a:off x="7653032" y="1462980"/>
              <a:ext cx="450000" cy="450000"/>
            </a:xfrm>
            <a:prstGeom prst="donut">
              <a:avLst>
                <a:gd name="adj" fmla="val 5797"/>
              </a:avLst>
            </a:prstGeom>
            <a:solidFill>
              <a:schemeClr val="tx1"/>
            </a:solidFill>
          </p:spPr>
          <p:txBody>
            <a:bodyPr wrap="square" lIns="0" tIns="0" rIns="0" bIns="0" rtlCol="0" anchor="ctr">
              <a:noAutofit/>
            </a:bodyPr>
            <a:lstStyle/>
            <a:p>
              <a:pPr algn="l"/>
              <a:endParaRPr lang="es-EC" dirty="0"/>
            </a:p>
          </p:txBody>
        </p:sp>
        <p:cxnSp>
          <p:nvCxnSpPr>
            <p:cNvPr id="70" name="Conector recto 69"/>
            <p:cNvCxnSpPr>
              <a:stCxn id="68" idx="4"/>
            </p:cNvCxnSpPr>
            <p:nvPr/>
          </p:nvCxnSpPr>
          <p:spPr>
            <a:xfrm>
              <a:off x="7878032" y="2011979"/>
              <a:ext cx="0" cy="72000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1" name="Grupo 70"/>
          <p:cNvGrpSpPr/>
          <p:nvPr/>
        </p:nvGrpSpPr>
        <p:grpSpPr>
          <a:xfrm rot="12419513">
            <a:off x="4842292" y="5097457"/>
            <a:ext cx="648000" cy="1367999"/>
            <a:chOff x="7554032" y="1363980"/>
            <a:chExt cx="648000" cy="1367999"/>
          </a:xfrm>
          <a:solidFill>
            <a:schemeClr val="accent4"/>
          </a:solidFill>
        </p:grpSpPr>
        <p:sp>
          <p:nvSpPr>
            <p:cNvPr id="72" name="Anillo 71"/>
            <p:cNvSpPr/>
            <p:nvPr/>
          </p:nvSpPr>
          <p:spPr>
            <a:xfrm>
              <a:off x="7554032" y="1363980"/>
              <a:ext cx="648000" cy="648000"/>
            </a:xfrm>
            <a:prstGeom prst="donut">
              <a:avLst>
                <a:gd name="adj" fmla="val 5797"/>
              </a:avLst>
            </a:prstGeom>
            <a:grpFill/>
          </p:spPr>
          <p:txBody>
            <a:bodyPr wrap="square" lIns="0" tIns="0" rIns="0" bIns="0" rtlCol="0" anchor="ctr">
              <a:noAutofit/>
            </a:bodyPr>
            <a:lstStyle/>
            <a:p>
              <a:pPr algn="l"/>
              <a:endParaRPr lang="es-EC" dirty="0"/>
            </a:p>
          </p:txBody>
        </p:sp>
        <p:sp>
          <p:nvSpPr>
            <p:cNvPr id="73" name="Anillo 72"/>
            <p:cNvSpPr/>
            <p:nvPr/>
          </p:nvSpPr>
          <p:spPr>
            <a:xfrm>
              <a:off x="7653032" y="1462980"/>
              <a:ext cx="450000" cy="450000"/>
            </a:xfrm>
            <a:prstGeom prst="donut">
              <a:avLst>
                <a:gd name="adj" fmla="val 5797"/>
              </a:avLst>
            </a:prstGeom>
            <a:grpFill/>
          </p:spPr>
          <p:txBody>
            <a:bodyPr wrap="square" lIns="0" tIns="0" rIns="0" bIns="0" rtlCol="0" anchor="ctr">
              <a:noAutofit/>
            </a:bodyPr>
            <a:lstStyle/>
            <a:p>
              <a:pPr algn="l"/>
              <a:endParaRPr lang="es-EC" dirty="0"/>
            </a:p>
          </p:txBody>
        </p:sp>
        <p:cxnSp>
          <p:nvCxnSpPr>
            <p:cNvPr id="74" name="Conector recto 73"/>
            <p:cNvCxnSpPr>
              <a:stCxn id="72" idx="4"/>
            </p:cNvCxnSpPr>
            <p:nvPr/>
          </p:nvCxnSpPr>
          <p:spPr>
            <a:xfrm>
              <a:off x="7878032" y="2011979"/>
              <a:ext cx="0" cy="720000"/>
            </a:xfrm>
            <a:prstGeom prst="line">
              <a:avLst/>
            </a:prstGeom>
            <a:grpFill/>
            <a:ln w="1905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9" name="Google Shape;92;p7"/>
          <p:cNvSpPr/>
          <p:nvPr/>
        </p:nvSpPr>
        <p:spPr>
          <a:xfrm>
            <a:off x="6303460" y="2298408"/>
            <a:ext cx="610428" cy="586550"/>
          </a:xfrm>
          <a:custGeom>
            <a:avLst/>
            <a:gdLst/>
            <a:ahLst/>
            <a:cxnLst/>
            <a:rect l="l" t="t" r="r" b="b"/>
            <a:pathLst>
              <a:path w="9244" h="9415" extrusionOk="0">
                <a:moveTo>
                  <a:pt x="9200" y="5328"/>
                </a:moveTo>
                <a:lnTo>
                  <a:pt x="9200" y="5328"/>
                </a:lnTo>
                <a:lnTo>
                  <a:pt x="9115" y="5071"/>
                </a:lnTo>
                <a:lnTo>
                  <a:pt x="9029" y="4836"/>
                </a:lnTo>
                <a:lnTo>
                  <a:pt x="8922" y="4601"/>
                </a:lnTo>
                <a:lnTo>
                  <a:pt x="8815" y="4365"/>
                </a:lnTo>
                <a:lnTo>
                  <a:pt x="8815" y="4365"/>
                </a:lnTo>
                <a:lnTo>
                  <a:pt x="8708" y="4173"/>
                </a:lnTo>
                <a:lnTo>
                  <a:pt x="8559" y="3937"/>
                </a:lnTo>
                <a:lnTo>
                  <a:pt x="8494" y="3831"/>
                </a:lnTo>
                <a:lnTo>
                  <a:pt x="8409" y="3724"/>
                </a:lnTo>
                <a:lnTo>
                  <a:pt x="8323" y="3659"/>
                </a:lnTo>
                <a:lnTo>
                  <a:pt x="8238" y="3617"/>
                </a:lnTo>
                <a:lnTo>
                  <a:pt x="8238" y="3617"/>
                </a:lnTo>
                <a:lnTo>
                  <a:pt x="8131" y="3617"/>
                </a:lnTo>
                <a:lnTo>
                  <a:pt x="8002" y="3638"/>
                </a:lnTo>
                <a:lnTo>
                  <a:pt x="7895" y="3702"/>
                </a:lnTo>
                <a:lnTo>
                  <a:pt x="7767" y="3766"/>
                </a:lnTo>
                <a:lnTo>
                  <a:pt x="7553" y="3937"/>
                </a:lnTo>
                <a:lnTo>
                  <a:pt x="7360" y="4087"/>
                </a:lnTo>
                <a:lnTo>
                  <a:pt x="7360" y="4087"/>
                </a:lnTo>
                <a:lnTo>
                  <a:pt x="6975" y="4301"/>
                </a:lnTo>
                <a:lnTo>
                  <a:pt x="6804" y="4430"/>
                </a:lnTo>
                <a:lnTo>
                  <a:pt x="6740" y="4515"/>
                </a:lnTo>
                <a:lnTo>
                  <a:pt x="6676" y="4601"/>
                </a:lnTo>
                <a:lnTo>
                  <a:pt x="6676" y="4601"/>
                </a:lnTo>
                <a:lnTo>
                  <a:pt x="6654" y="4708"/>
                </a:lnTo>
                <a:lnTo>
                  <a:pt x="6676" y="4836"/>
                </a:lnTo>
                <a:lnTo>
                  <a:pt x="6719" y="4964"/>
                </a:lnTo>
                <a:lnTo>
                  <a:pt x="6761" y="5093"/>
                </a:lnTo>
                <a:lnTo>
                  <a:pt x="6911" y="5350"/>
                </a:lnTo>
                <a:lnTo>
                  <a:pt x="7018" y="5564"/>
                </a:lnTo>
                <a:lnTo>
                  <a:pt x="7018" y="5564"/>
                </a:lnTo>
                <a:lnTo>
                  <a:pt x="7232" y="5970"/>
                </a:lnTo>
                <a:lnTo>
                  <a:pt x="7446" y="6355"/>
                </a:lnTo>
                <a:lnTo>
                  <a:pt x="7446" y="6355"/>
                </a:lnTo>
                <a:lnTo>
                  <a:pt x="7532" y="6548"/>
                </a:lnTo>
                <a:lnTo>
                  <a:pt x="7553" y="6612"/>
                </a:lnTo>
                <a:lnTo>
                  <a:pt x="7553" y="6676"/>
                </a:lnTo>
                <a:lnTo>
                  <a:pt x="7532" y="6719"/>
                </a:lnTo>
                <a:lnTo>
                  <a:pt x="7467" y="6740"/>
                </a:lnTo>
                <a:lnTo>
                  <a:pt x="7275" y="6805"/>
                </a:lnTo>
                <a:lnTo>
                  <a:pt x="7275" y="6805"/>
                </a:lnTo>
                <a:lnTo>
                  <a:pt x="7061" y="6847"/>
                </a:lnTo>
                <a:lnTo>
                  <a:pt x="6804" y="6890"/>
                </a:lnTo>
                <a:lnTo>
                  <a:pt x="6654" y="6890"/>
                </a:lnTo>
                <a:lnTo>
                  <a:pt x="6547" y="6869"/>
                </a:lnTo>
                <a:lnTo>
                  <a:pt x="6462" y="6847"/>
                </a:lnTo>
                <a:lnTo>
                  <a:pt x="6398" y="6783"/>
                </a:lnTo>
                <a:lnTo>
                  <a:pt x="6398" y="6783"/>
                </a:lnTo>
                <a:lnTo>
                  <a:pt x="6376" y="6719"/>
                </a:lnTo>
                <a:lnTo>
                  <a:pt x="6376" y="6612"/>
                </a:lnTo>
                <a:lnTo>
                  <a:pt x="6376" y="6355"/>
                </a:lnTo>
                <a:lnTo>
                  <a:pt x="6376" y="6248"/>
                </a:lnTo>
                <a:lnTo>
                  <a:pt x="6355" y="6163"/>
                </a:lnTo>
                <a:lnTo>
                  <a:pt x="6312" y="6120"/>
                </a:lnTo>
                <a:lnTo>
                  <a:pt x="6291" y="6098"/>
                </a:lnTo>
                <a:lnTo>
                  <a:pt x="6248" y="6098"/>
                </a:lnTo>
                <a:lnTo>
                  <a:pt x="6184" y="6098"/>
                </a:lnTo>
                <a:lnTo>
                  <a:pt x="6184" y="6098"/>
                </a:lnTo>
                <a:lnTo>
                  <a:pt x="6120" y="6141"/>
                </a:lnTo>
                <a:lnTo>
                  <a:pt x="6034" y="6205"/>
                </a:lnTo>
                <a:lnTo>
                  <a:pt x="5863" y="6355"/>
                </a:lnTo>
                <a:lnTo>
                  <a:pt x="5585" y="6698"/>
                </a:lnTo>
                <a:lnTo>
                  <a:pt x="5585" y="6698"/>
                </a:lnTo>
                <a:lnTo>
                  <a:pt x="5392" y="6869"/>
                </a:lnTo>
                <a:lnTo>
                  <a:pt x="5157" y="7083"/>
                </a:lnTo>
                <a:lnTo>
                  <a:pt x="4943" y="7275"/>
                </a:lnTo>
                <a:lnTo>
                  <a:pt x="4857" y="7382"/>
                </a:lnTo>
                <a:lnTo>
                  <a:pt x="4772" y="7511"/>
                </a:lnTo>
                <a:lnTo>
                  <a:pt x="4772" y="7511"/>
                </a:lnTo>
                <a:lnTo>
                  <a:pt x="4750" y="7596"/>
                </a:lnTo>
                <a:lnTo>
                  <a:pt x="4750" y="7682"/>
                </a:lnTo>
                <a:lnTo>
                  <a:pt x="4772" y="7767"/>
                </a:lnTo>
                <a:lnTo>
                  <a:pt x="4814" y="7832"/>
                </a:lnTo>
                <a:lnTo>
                  <a:pt x="4943" y="8003"/>
                </a:lnTo>
                <a:lnTo>
                  <a:pt x="5071" y="8131"/>
                </a:lnTo>
                <a:lnTo>
                  <a:pt x="5071" y="8131"/>
                </a:lnTo>
                <a:lnTo>
                  <a:pt x="5349" y="8516"/>
                </a:lnTo>
                <a:lnTo>
                  <a:pt x="5478" y="8709"/>
                </a:lnTo>
                <a:lnTo>
                  <a:pt x="5627" y="8901"/>
                </a:lnTo>
                <a:lnTo>
                  <a:pt x="5627" y="8901"/>
                </a:lnTo>
                <a:lnTo>
                  <a:pt x="5756" y="9051"/>
                </a:lnTo>
                <a:lnTo>
                  <a:pt x="5799" y="9137"/>
                </a:lnTo>
                <a:lnTo>
                  <a:pt x="5884" y="9201"/>
                </a:lnTo>
                <a:lnTo>
                  <a:pt x="5884" y="9201"/>
                </a:lnTo>
                <a:lnTo>
                  <a:pt x="6034" y="9286"/>
                </a:lnTo>
                <a:lnTo>
                  <a:pt x="6120" y="9351"/>
                </a:lnTo>
                <a:lnTo>
                  <a:pt x="6141" y="9393"/>
                </a:lnTo>
                <a:lnTo>
                  <a:pt x="6162" y="9415"/>
                </a:lnTo>
                <a:lnTo>
                  <a:pt x="6162" y="9415"/>
                </a:lnTo>
                <a:lnTo>
                  <a:pt x="6226" y="9415"/>
                </a:lnTo>
                <a:lnTo>
                  <a:pt x="6291" y="9393"/>
                </a:lnTo>
                <a:lnTo>
                  <a:pt x="6333" y="9372"/>
                </a:lnTo>
                <a:lnTo>
                  <a:pt x="6376" y="9329"/>
                </a:lnTo>
                <a:lnTo>
                  <a:pt x="6419" y="9244"/>
                </a:lnTo>
                <a:lnTo>
                  <a:pt x="6419" y="9137"/>
                </a:lnTo>
                <a:lnTo>
                  <a:pt x="6398" y="8880"/>
                </a:lnTo>
                <a:lnTo>
                  <a:pt x="6419" y="8773"/>
                </a:lnTo>
                <a:lnTo>
                  <a:pt x="6440" y="8666"/>
                </a:lnTo>
                <a:lnTo>
                  <a:pt x="6440" y="8666"/>
                </a:lnTo>
                <a:lnTo>
                  <a:pt x="6505" y="8623"/>
                </a:lnTo>
                <a:lnTo>
                  <a:pt x="6612" y="8602"/>
                </a:lnTo>
                <a:lnTo>
                  <a:pt x="6740" y="8580"/>
                </a:lnTo>
                <a:lnTo>
                  <a:pt x="6890" y="8580"/>
                </a:lnTo>
                <a:lnTo>
                  <a:pt x="7189" y="8602"/>
                </a:lnTo>
                <a:lnTo>
                  <a:pt x="7318" y="8602"/>
                </a:lnTo>
                <a:lnTo>
                  <a:pt x="7403" y="8602"/>
                </a:lnTo>
                <a:lnTo>
                  <a:pt x="7403" y="8602"/>
                </a:lnTo>
                <a:lnTo>
                  <a:pt x="7639" y="8516"/>
                </a:lnTo>
                <a:lnTo>
                  <a:pt x="7874" y="8409"/>
                </a:lnTo>
                <a:lnTo>
                  <a:pt x="8067" y="8259"/>
                </a:lnTo>
                <a:lnTo>
                  <a:pt x="8259" y="8088"/>
                </a:lnTo>
                <a:lnTo>
                  <a:pt x="8430" y="7874"/>
                </a:lnTo>
                <a:lnTo>
                  <a:pt x="8580" y="7682"/>
                </a:lnTo>
                <a:lnTo>
                  <a:pt x="8730" y="7446"/>
                </a:lnTo>
                <a:lnTo>
                  <a:pt x="8837" y="7232"/>
                </a:lnTo>
                <a:lnTo>
                  <a:pt x="8837" y="7232"/>
                </a:lnTo>
                <a:lnTo>
                  <a:pt x="9029" y="6783"/>
                </a:lnTo>
                <a:lnTo>
                  <a:pt x="9115" y="6548"/>
                </a:lnTo>
                <a:lnTo>
                  <a:pt x="9179" y="6291"/>
                </a:lnTo>
                <a:lnTo>
                  <a:pt x="9222" y="6056"/>
                </a:lnTo>
                <a:lnTo>
                  <a:pt x="9243" y="5799"/>
                </a:lnTo>
                <a:lnTo>
                  <a:pt x="9243" y="5564"/>
                </a:lnTo>
                <a:lnTo>
                  <a:pt x="9200" y="5328"/>
                </a:lnTo>
                <a:lnTo>
                  <a:pt x="9200" y="5328"/>
                </a:lnTo>
                <a:close/>
                <a:moveTo>
                  <a:pt x="7146" y="4858"/>
                </a:moveTo>
                <a:lnTo>
                  <a:pt x="7146" y="4858"/>
                </a:lnTo>
                <a:lnTo>
                  <a:pt x="7189" y="4793"/>
                </a:lnTo>
                <a:lnTo>
                  <a:pt x="7253" y="4708"/>
                </a:lnTo>
                <a:lnTo>
                  <a:pt x="7425" y="4558"/>
                </a:lnTo>
                <a:lnTo>
                  <a:pt x="7788" y="4301"/>
                </a:lnTo>
                <a:lnTo>
                  <a:pt x="7788" y="4301"/>
                </a:lnTo>
                <a:lnTo>
                  <a:pt x="7938" y="4173"/>
                </a:lnTo>
                <a:lnTo>
                  <a:pt x="8024" y="4151"/>
                </a:lnTo>
                <a:lnTo>
                  <a:pt x="8067" y="4151"/>
                </a:lnTo>
                <a:lnTo>
                  <a:pt x="8109" y="4151"/>
                </a:lnTo>
                <a:lnTo>
                  <a:pt x="8109" y="4151"/>
                </a:lnTo>
                <a:lnTo>
                  <a:pt x="8173" y="4216"/>
                </a:lnTo>
                <a:lnTo>
                  <a:pt x="8195" y="4301"/>
                </a:lnTo>
                <a:lnTo>
                  <a:pt x="8216" y="4387"/>
                </a:lnTo>
                <a:lnTo>
                  <a:pt x="8195" y="4451"/>
                </a:lnTo>
                <a:lnTo>
                  <a:pt x="8195" y="4451"/>
                </a:lnTo>
                <a:lnTo>
                  <a:pt x="8131" y="4494"/>
                </a:lnTo>
                <a:lnTo>
                  <a:pt x="8024" y="4558"/>
                </a:lnTo>
                <a:lnTo>
                  <a:pt x="7917" y="4601"/>
                </a:lnTo>
                <a:lnTo>
                  <a:pt x="7831" y="4644"/>
                </a:lnTo>
                <a:lnTo>
                  <a:pt x="7831" y="4644"/>
                </a:lnTo>
                <a:lnTo>
                  <a:pt x="7681" y="4751"/>
                </a:lnTo>
                <a:lnTo>
                  <a:pt x="7553" y="4879"/>
                </a:lnTo>
                <a:lnTo>
                  <a:pt x="7553" y="4879"/>
                </a:lnTo>
                <a:lnTo>
                  <a:pt x="7467" y="5029"/>
                </a:lnTo>
                <a:lnTo>
                  <a:pt x="7446" y="5093"/>
                </a:lnTo>
                <a:lnTo>
                  <a:pt x="7425" y="5178"/>
                </a:lnTo>
                <a:lnTo>
                  <a:pt x="7425" y="5221"/>
                </a:lnTo>
                <a:lnTo>
                  <a:pt x="7467" y="5264"/>
                </a:lnTo>
                <a:lnTo>
                  <a:pt x="7532" y="5285"/>
                </a:lnTo>
                <a:lnTo>
                  <a:pt x="7617" y="5264"/>
                </a:lnTo>
                <a:lnTo>
                  <a:pt x="7617" y="5264"/>
                </a:lnTo>
                <a:lnTo>
                  <a:pt x="7703" y="5221"/>
                </a:lnTo>
                <a:lnTo>
                  <a:pt x="7788" y="5157"/>
                </a:lnTo>
                <a:lnTo>
                  <a:pt x="8002" y="4986"/>
                </a:lnTo>
                <a:lnTo>
                  <a:pt x="8216" y="4836"/>
                </a:lnTo>
                <a:lnTo>
                  <a:pt x="8302" y="4793"/>
                </a:lnTo>
                <a:lnTo>
                  <a:pt x="8387" y="4793"/>
                </a:lnTo>
                <a:lnTo>
                  <a:pt x="8387" y="4793"/>
                </a:lnTo>
                <a:lnTo>
                  <a:pt x="8430" y="4836"/>
                </a:lnTo>
                <a:lnTo>
                  <a:pt x="8452" y="4879"/>
                </a:lnTo>
                <a:lnTo>
                  <a:pt x="8494" y="4943"/>
                </a:lnTo>
                <a:lnTo>
                  <a:pt x="8494" y="4986"/>
                </a:lnTo>
                <a:lnTo>
                  <a:pt x="8494" y="4986"/>
                </a:lnTo>
                <a:lnTo>
                  <a:pt x="8452" y="5050"/>
                </a:lnTo>
                <a:lnTo>
                  <a:pt x="8409" y="5093"/>
                </a:lnTo>
                <a:lnTo>
                  <a:pt x="8259" y="5157"/>
                </a:lnTo>
                <a:lnTo>
                  <a:pt x="8259" y="5157"/>
                </a:lnTo>
                <a:lnTo>
                  <a:pt x="8067" y="5264"/>
                </a:lnTo>
                <a:lnTo>
                  <a:pt x="7895" y="5392"/>
                </a:lnTo>
                <a:lnTo>
                  <a:pt x="7574" y="5692"/>
                </a:lnTo>
                <a:lnTo>
                  <a:pt x="7574" y="5692"/>
                </a:lnTo>
                <a:lnTo>
                  <a:pt x="7510" y="5628"/>
                </a:lnTo>
                <a:lnTo>
                  <a:pt x="7446" y="5542"/>
                </a:lnTo>
                <a:lnTo>
                  <a:pt x="7296" y="5307"/>
                </a:lnTo>
                <a:lnTo>
                  <a:pt x="7189" y="5029"/>
                </a:lnTo>
                <a:lnTo>
                  <a:pt x="7146" y="4943"/>
                </a:lnTo>
                <a:lnTo>
                  <a:pt x="7146" y="4858"/>
                </a:lnTo>
                <a:lnTo>
                  <a:pt x="7146" y="4858"/>
                </a:lnTo>
                <a:close/>
                <a:moveTo>
                  <a:pt x="7810" y="5927"/>
                </a:moveTo>
                <a:lnTo>
                  <a:pt x="7810" y="5927"/>
                </a:lnTo>
                <a:lnTo>
                  <a:pt x="7788" y="5927"/>
                </a:lnTo>
                <a:lnTo>
                  <a:pt x="7788" y="5927"/>
                </a:lnTo>
                <a:lnTo>
                  <a:pt x="7810" y="5906"/>
                </a:lnTo>
                <a:lnTo>
                  <a:pt x="7810" y="5927"/>
                </a:lnTo>
                <a:lnTo>
                  <a:pt x="7810" y="5927"/>
                </a:lnTo>
                <a:close/>
                <a:moveTo>
                  <a:pt x="8280" y="7446"/>
                </a:moveTo>
                <a:lnTo>
                  <a:pt x="8280" y="7446"/>
                </a:lnTo>
                <a:lnTo>
                  <a:pt x="8109" y="7703"/>
                </a:lnTo>
                <a:lnTo>
                  <a:pt x="8024" y="7810"/>
                </a:lnTo>
                <a:lnTo>
                  <a:pt x="7917" y="7917"/>
                </a:lnTo>
                <a:lnTo>
                  <a:pt x="7917" y="7917"/>
                </a:lnTo>
                <a:lnTo>
                  <a:pt x="7810" y="7981"/>
                </a:lnTo>
                <a:lnTo>
                  <a:pt x="7681" y="8024"/>
                </a:lnTo>
                <a:lnTo>
                  <a:pt x="7446" y="8067"/>
                </a:lnTo>
                <a:lnTo>
                  <a:pt x="7446" y="8067"/>
                </a:lnTo>
                <a:lnTo>
                  <a:pt x="7211" y="8088"/>
                </a:lnTo>
                <a:lnTo>
                  <a:pt x="7018" y="8110"/>
                </a:lnTo>
                <a:lnTo>
                  <a:pt x="7018" y="8110"/>
                </a:lnTo>
                <a:lnTo>
                  <a:pt x="6697" y="8088"/>
                </a:lnTo>
                <a:lnTo>
                  <a:pt x="6547" y="8067"/>
                </a:lnTo>
                <a:lnTo>
                  <a:pt x="6376" y="8088"/>
                </a:lnTo>
                <a:lnTo>
                  <a:pt x="6376" y="8088"/>
                </a:lnTo>
                <a:lnTo>
                  <a:pt x="6248" y="8110"/>
                </a:lnTo>
                <a:lnTo>
                  <a:pt x="6205" y="8131"/>
                </a:lnTo>
                <a:lnTo>
                  <a:pt x="6184" y="8174"/>
                </a:lnTo>
                <a:lnTo>
                  <a:pt x="6141" y="8281"/>
                </a:lnTo>
                <a:lnTo>
                  <a:pt x="6120" y="8409"/>
                </a:lnTo>
                <a:lnTo>
                  <a:pt x="6120" y="8409"/>
                </a:lnTo>
                <a:lnTo>
                  <a:pt x="6098" y="8538"/>
                </a:lnTo>
                <a:lnTo>
                  <a:pt x="6077" y="8602"/>
                </a:lnTo>
                <a:lnTo>
                  <a:pt x="6034" y="8602"/>
                </a:lnTo>
                <a:lnTo>
                  <a:pt x="6013" y="8602"/>
                </a:lnTo>
                <a:lnTo>
                  <a:pt x="5906" y="8516"/>
                </a:lnTo>
                <a:lnTo>
                  <a:pt x="5906" y="8516"/>
                </a:lnTo>
                <a:lnTo>
                  <a:pt x="5713" y="8281"/>
                </a:lnTo>
                <a:lnTo>
                  <a:pt x="5542" y="8045"/>
                </a:lnTo>
                <a:lnTo>
                  <a:pt x="5542" y="8045"/>
                </a:lnTo>
                <a:lnTo>
                  <a:pt x="5328" y="7810"/>
                </a:lnTo>
                <a:lnTo>
                  <a:pt x="5242" y="7682"/>
                </a:lnTo>
                <a:lnTo>
                  <a:pt x="5221" y="7618"/>
                </a:lnTo>
                <a:lnTo>
                  <a:pt x="5242" y="7553"/>
                </a:lnTo>
                <a:lnTo>
                  <a:pt x="5242" y="7553"/>
                </a:lnTo>
                <a:lnTo>
                  <a:pt x="5264" y="7511"/>
                </a:lnTo>
                <a:lnTo>
                  <a:pt x="5306" y="7446"/>
                </a:lnTo>
                <a:lnTo>
                  <a:pt x="5413" y="7339"/>
                </a:lnTo>
                <a:lnTo>
                  <a:pt x="5649" y="7147"/>
                </a:lnTo>
                <a:lnTo>
                  <a:pt x="5649" y="7147"/>
                </a:lnTo>
                <a:lnTo>
                  <a:pt x="5863" y="6933"/>
                </a:lnTo>
                <a:lnTo>
                  <a:pt x="5927" y="6890"/>
                </a:lnTo>
                <a:lnTo>
                  <a:pt x="5970" y="6847"/>
                </a:lnTo>
                <a:lnTo>
                  <a:pt x="6034" y="6847"/>
                </a:lnTo>
                <a:lnTo>
                  <a:pt x="6077" y="6869"/>
                </a:lnTo>
                <a:lnTo>
                  <a:pt x="6077" y="6869"/>
                </a:lnTo>
                <a:lnTo>
                  <a:pt x="6120" y="6954"/>
                </a:lnTo>
                <a:lnTo>
                  <a:pt x="6141" y="6997"/>
                </a:lnTo>
                <a:lnTo>
                  <a:pt x="6162" y="7040"/>
                </a:lnTo>
                <a:lnTo>
                  <a:pt x="6162" y="7040"/>
                </a:lnTo>
                <a:lnTo>
                  <a:pt x="6269" y="7104"/>
                </a:lnTo>
                <a:lnTo>
                  <a:pt x="6376" y="7125"/>
                </a:lnTo>
                <a:lnTo>
                  <a:pt x="6376" y="7125"/>
                </a:lnTo>
                <a:lnTo>
                  <a:pt x="6526" y="7168"/>
                </a:lnTo>
                <a:lnTo>
                  <a:pt x="6697" y="7190"/>
                </a:lnTo>
                <a:lnTo>
                  <a:pt x="6847" y="7190"/>
                </a:lnTo>
                <a:lnTo>
                  <a:pt x="7018" y="7168"/>
                </a:lnTo>
                <a:lnTo>
                  <a:pt x="7660" y="7083"/>
                </a:lnTo>
                <a:lnTo>
                  <a:pt x="7660" y="7083"/>
                </a:lnTo>
                <a:lnTo>
                  <a:pt x="7810" y="7061"/>
                </a:lnTo>
                <a:lnTo>
                  <a:pt x="7981" y="7018"/>
                </a:lnTo>
                <a:lnTo>
                  <a:pt x="8131" y="6976"/>
                </a:lnTo>
                <a:lnTo>
                  <a:pt x="8280" y="6890"/>
                </a:lnTo>
                <a:lnTo>
                  <a:pt x="8280" y="6890"/>
                </a:lnTo>
                <a:lnTo>
                  <a:pt x="8430" y="6783"/>
                </a:lnTo>
                <a:lnTo>
                  <a:pt x="8516" y="6762"/>
                </a:lnTo>
                <a:lnTo>
                  <a:pt x="8537" y="6783"/>
                </a:lnTo>
                <a:lnTo>
                  <a:pt x="8559" y="6805"/>
                </a:lnTo>
                <a:lnTo>
                  <a:pt x="8559" y="6805"/>
                </a:lnTo>
                <a:lnTo>
                  <a:pt x="8559" y="6869"/>
                </a:lnTo>
                <a:lnTo>
                  <a:pt x="8537" y="6954"/>
                </a:lnTo>
                <a:lnTo>
                  <a:pt x="8452" y="7125"/>
                </a:lnTo>
                <a:lnTo>
                  <a:pt x="8280" y="7446"/>
                </a:lnTo>
                <a:lnTo>
                  <a:pt x="8280" y="7446"/>
                </a:lnTo>
                <a:close/>
                <a:moveTo>
                  <a:pt x="7960" y="6419"/>
                </a:moveTo>
                <a:lnTo>
                  <a:pt x="7960" y="6419"/>
                </a:lnTo>
                <a:lnTo>
                  <a:pt x="7960" y="6377"/>
                </a:lnTo>
                <a:lnTo>
                  <a:pt x="7981" y="6355"/>
                </a:lnTo>
                <a:lnTo>
                  <a:pt x="8045" y="6291"/>
                </a:lnTo>
                <a:lnTo>
                  <a:pt x="8152" y="6227"/>
                </a:lnTo>
                <a:lnTo>
                  <a:pt x="8259" y="6184"/>
                </a:lnTo>
                <a:lnTo>
                  <a:pt x="8473" y="6098"/>
                </a:lnTo>
                <a:lnTo>
                  <a:pt x="8559" y="6098"/>
                </a:lnTo>
                <a:lnTo>
                  <a:pt x="8580" y="6098"/>
                </a:lnTo>
                <a:lnTo>
                  <a:pt x="8580" y="6098"/>
                </a:lnTo>
                <a:lnTo>
                  <a:pt x="8473" y="6248"/>
                </a:lnTo>
                <a:lnTo>
                  <a:pt x="8387" y="6334"/>
                </a:lnTo>
                <a:lnTo>
                  <a:pt x="8280" y="6441"/>
                </a:lnTo>
                <a:lnTo>
                  <a:pt x="8173" y="6505"/>
                </a:lnTo>
                <a:lnTo>
                  <a:pt x="8088" y="6548"/>
                </a:lnTo>
                <a:lnTo>
                  <a:pt x="8045" y="6526"/>
                </a:lnTo>
                <a:lnTo>
                  <a:pt x="8002" y="6526"/>
                </a:lnTo>
                <a:lnTo>
                  <a:pt x="7981" y="6484"/>
                </a:lnTo>
                <a:lnTo>
                  <a:pt x="7960" y="6419"/>
                </a:lnTo>
                <a:lnTo>
                  <a:pt x="7960" y="6419"/>
                </a:lnTo>
                <a:close/>
                <a:moveTo>
                  <a:pt x="8002" y="5799"/>
                </a:moveTo>
                <a:lnTo>
                  <a:pt x="8002" y="5799"/>
                </a:lnTo>
                <a:lnTo>
                  <a:pt x="7960" y="5820"/>
                </a:lnTo>
                <a:lnTo>
                  <a:pt x="7960" y="5820"/>
                </a:lnTo>
                <a:lnTo>
                  <a:pt x="7960" y="5820"/>
                </a:lnTo>
                <a:lnTo>
                  <a:pt x="7960" y="5820"/>
                </a:lnTo>
                <a:lnTo>
                  <a:pt x="7960" y="5820"/>
                </a:lnTo>
                <a:lnTo>
                  <a:pt x="7960" y="5820"/>
                </a:lnTo>
                <a:lnTo>
                  <a:pt x="7981" y="5799"/>
                </a:lnTo>
                <a:lnTo>
                  <a:pt x="7981" y="5799"/>
                </a:lnTo>
                <a:lnTo>
                  <a:pt x="8002" y="5799"/>
                </a:lnTo>
                <a:lnTo>
                  <a:pt x="8002" y="5799"/>
                </a:lnTo>
                <a:lnTo>
                  <a:pt x="8152" y="5692"/>
                </a:lnTo>
                <a:lnTo>
                  <a:pt x="8345" y="5542"/>
                </a:lnTo>
                <a:lnTo>
                  <a:pt x="8452" y="5499"/>
                </a:lnTo>
                <a:lnTo>
                  <a:pt x="8537" y="5457"/>
                </a:lnTo>
                <a:lnTo>
                  <a:pt x="8601" y="5435"/>
                </a:lnTo>
                <a:lnTo>
                  <a:pt x="8666" y="5478"/>
                </a:lnTo>
                <a:lnTo>
                  <a:pt x="8666" y="5478"/>
                </a:lnTo>
                <a:lnTo>
                  <a:pt x="8687" y="5499"/>
                </a:lnTo>
                <a:lnTo>
                  <a:pt x="8687" y="5521"/>
                </a:lnTo>
                <a:lnTo>
                  <a:pt x="8623" y="5585"/>
                </a:lnTo>
                <a:lnTo>
                  <a:pt x="8537" y="5628"/>
                </a:lnTo>
                <a:lnTo>
                  <a:pt x="8430" y="5692"/>
                </a:lnTo>
                <a:lnTo>
                  <a:pt x="8173" y="5756"/>
                </a:lnTo>
                <a:lnTo>
                  <a:pt x="8002" y="5799"/>
                </a:lnTo>
                <a:lnTo>
                  <a:pt x="8002" y="5799"/>
                </a:lnTo>
                <a:close/>
                <a:moveTo>
                  <a:pt x="5392" y="3296"/>
                </a:moveTo>
                <a:lnTo>
                  <a:pt x="5392" y="3296"/>
                </a:lnTo>
                <a:lnTo>
                  <a:pt x="5670" y="3317"/>
                </a:lnTo>
                <a:lnTo>
                  <a:pt x="5927" y="3338"/>
                </a:lnTo>
                <a:lnTo>
                  <a:pt x="6440" y="3424"/>
                </a:lnTo>
                <a:lnTo>
                  <a:pt x="6440" y="3424"/>
                </a:lnTo>
                <a:lnTo>
                  <a:pt x="6654" y="3445"/>
                </a:lnTo>
                <a:lnTo>
                  <a:pt x="6868" y="3445"/>
                </a:lnTo>
                <a:lnTo>
                  <a:pt x="6954" y="3445"/>
                </a:lnTo>
                <a:lnTo>
                  <a:pt x="7040" y="3403"/>
                </a:lnTo>
                <a:lnTo>
                  <a:pt x="7125" y="3338"/>
                </a:lnTo>
                <a:lnTo>
                  <a:pt x="7189" y="3253"/>
                </a:lnTo>
                <a:lnTo>
                  <a:pt x="7189" y="3253"/>
                </a:lnTo>
                <a:lnTo>
                  <a:pt x="7296" y="2975"/>
                </a:lnTo>
                <a:lnTo>
                  <a:pt x="7403" y="2697"/>
                </a:lnTo>
                <a:lnTo>
                  <a:pt x="7617" y="2119"/>
                </a:lnTo>
                <a:lnTo>
                  <a:pt x="7617" y="2119"/>
                </a:lnTo>
                <a:lnTo>
                  <a:pt x="7724" y="1883"/>
                </a:lnTo>
                <a:lnTo>
                  <a:pt x="7831" y="1605"/>
                </a:lnTo>
                <a:lnTo>
                  <a:pt x="7938" y="1327"/>
                </a:lnTo>
                <a:lnTo>
                  <a:pt x="7960" y="1199"/>
                </a:lnTo>
                <a:lnTo>
                  <a:pt x="7981" y="1070"/>
                </a:lnTo>
                <a:lnTo>
                  <a:pt x="7981" y="1070"/>
                </a:lnTo>
                <a:lnTo>
                  <a:pt x="7960" y="963"/>
                </a:lnTo>
                <a:lnTo>
                  <a:pt x="7917" y="878"/>
                </a:lnTo>
                <a:lnTo>
                  <a:pt x="7853" y="856"/>
                </a:lnTo>
                <a:lnTo>
                  <a:pt x="7767" y="835"/>
                </a:lnTo>
                <a:lnTo>
                  <a:pt x="7681" y="856"/>
                </a:lnTo>
                <a:lnTo>
                  <a:pt x="7574" y="878"/>
                </a:lnTo>
                <a:lnTo>
                  <a:pt x="7403" y="921"/>
                </a:lnTo>
                <a:lnTo>
                  <a:pt x="7403" y="921"/>
                </a:lnTo>
                <a:lnTo>
                  <a:pt x="7275" y="963"/>
                </a:lnTo>
                <a:lnTo>
                  <a:pt x="7189" y="963"/>
                </a:lnTo>
                <a:lnTo>
                  <a:pt x="7104" y="942"/>
                </a:lnTo>
                <a:lnTo>
                  <a:pt x="7040" y="899"/>
                </a:lnTo>
                <a:lnTo>
                  <a:pt x="6890" y="792"/>
                </a:lnTo>
                <a:lnTo>
                  <a:pt x="6697" y="664"/>
                </a:lnTo>
                <a:lnTo>
                  <a:pt x="6697" y="664"/>
                </a:lnTo>
                <a:lnTo>
                  <a:pt x="6269" y="407"/>
                </a:lnTo>
                <a:lnTo>
                  <a:pt x="6034" y="300"/>
                </a:lnTo>
                <a:lnTo>
                  <a:pt x="5820" y="215"/>
                </a:lnTo>
                <a:lnTo>
                  <a:pt x="5585" y="150"/>
                </a:lnTo>
                <a:lnTo>
                  <a:pt x="5349" y="86"/>
                </a:lnTo>
                <a:lnTo>
                  <a:pt x="5093" y="43"/>
                </a:lnTo>
                <a:lnTo>
                  <a:pt x="4836" y="1"/>
                </a:lnTo>
                <a:lnTo>
                  <a:pt x="4836" y="1"/>
                </a:lnTo>
                <a:lnTo>
                  <a:pt x="4558" y="22"/>
                </a:lnTo>
                <a:lnTo>
                  <a:pt x="4279" y="43"/>
                </a:lnTo>
                <a:lnTo>
                  <a:pt x="4001" y="108"/>
                </a:lnTo>
                <a:lnTo>
                  <a:pt x="3723" y="193"/>
                </a:lnTo>
                <a:lnTo>
                  <a:pt x="3445" y="300"/>
                </a:lnTo>
                <a:lnTo>
                  <a:pt x="3188" y="429"/>
                </a:lnTo>
                <a:lnTo>
                  <a:pt x="2932" y="557"/>
                </a:lnTo>
                <a:lnTo>
                  <a:pt x="2696" y="728"/>
                </a:lnTo>
                <a:lnTo>
                  <a:pt x="2696" y="728"/>
                </a:lnTo>
                <a:lnTo>
                  <a:pt x="2504" y="899"/>
                </a:lnTo>
                <a:lnTo>
                  <a:pt x="2332" y="1070"/>
                </a:lnTo>
                <a:lnTo>
                  <a:pt x="2161" y="1263"/>
                </a:lnTo>
                <a:lnTo>
                  <a:pt x="2012" y="1477"/>
                </a:lnTo>
                <a:lnTo>
                  <a:pt x="2012" y="1477"/>
                </a:lnTo>
                <a:lnTo>
                  <a:pt x="1733" y="1905"/>
                </a:lnTo>
                <a:lnTo>
                  <a:pt x="1733" y="1905"/>
                </a:lnTo>
                <a:lnTo>
                  <a:pt x="1541" y="2140"/>
                </a:lnTo>
                <a:lnTo>
                  <a:pt x="1455" y="2269"/>
                </a:lnTo>
                <a:lnTo>
                  <a:pt x="1434" y="2333"/>
                </a:lnTo>
                <a:lnTo>
                  <a:pt x="1412" y="2397"/>
                </a:lnTo>
                <a:lnTo>
                  <a:pt x="1412" y="2397"/>
                </a:lnTo>
                <a:lnTo>
                  <a:pt x="1412" y="2440"/>
                </a:lnTo>
                <a:lnTo>
                  <a:pt x="1434" y="2483"/>
                </a:lnTo>
                <a:lnTo>
                  <a:pt x="1498" y="2568"/>
                </a:lnTo>
                <a:lnTo>
                  <a:pt x="1584" y="2654"/>
                </a:lnTo>
                <a:lnTo>
                  <a:pt x="1691" y="2697"/>
                </a:lnTo>
                <a:lnTo>
                  <a:pt x="1947" y="2804"/>
                </a:lnTo>
                <a:lnTo>
                  <a:pt x="2140" y="2889"/>
                </a:lnTo>
                <a:lnTo>
                  <a:pt x="2140" y="2889"/>
                </a:lnTo>
                <a:lnTo>
                  <a:pt x="2354" y="3017"/>
                </a:lnTo>
                <a:lnTo>
                  <a:pt x="2568" y="3167"/>
                </a:lnTo>
                <a:lnTo>
                  <a:pt x="2803" y="3296"/>
                </a:lnTo>
                <a:lnTo>
                  <a:pt x="2932" y="3360"/>
                </a:lnTo>
                <a:lnTo>
                  <a:pt x="3039" y="3381"/>
                </a:lnTo>
                <a:lnTo>
                  <a:pt x="3039" y="3381"/>
                </a:lnTo>
                <a:lnTo>
                  <a:pt x="3145" y="3381"/>
                </a:lnTo>
                <a:lnTo>
                  <a:pt x="3231" y="3338"/>
                </a:lnTo>
                <a:lnTo>
                  <a:pt x="3295" y="3274"/>
                </a:lnTo>
                <a:lnTo>
                  <a:pt x="3359" y="3189"/>
                </a:lnTo>
                <a:lnTo>
                  <a:pt x="3466" y="2996"/>
                </a:lnTo>
                <a:lnTo>
                  <a:pt x="3573" y="2804"/>
                </a:lnTo>
                <a:lnTo>
                  <a:pt x="3573" y="2804"/>
                </a:lnTo>
                <a:lnTo>
                  <a:pt x="3809" y="2397"/>
                </a:lnTo>
                <a:lnTo>
                  <a:pt x="4066" y="2012"/>
                </a:lnTo>
                <a:lnTo>
                  <a:pt x="4066" y="2012"/>
                </a:lnTo>
                <a:lnTo>
                  <a:pt x="4172" y="1798"/>
                </a:lnTo>
                <a:lnTo>
                  <a:pt x="4237" y="1691"/>
                </a:lnTo>
                <a:lnTo>
                  <a:pt x="4322" y="1584"/>
                </a:lnTo>
                <a:lnTo>
                  <a:pt x="4386" y="1498"/>
                </a:lnTo>
                <a:lnTo>
                  <a:pt x="4493" y="1456"/>
                </a:lnTo>
                <a:lnTo>
                  <a:pt x="4536" y="1456"/>
                </a:lnTo>
                <a:lnTo>
                  <a:pt x="4579" y="1456"/>
                </a:lnTo>
                <a:lnTo>
                  <a:pt x="4622" y="1477"/>
                </a:lnTo>
                <a:lnTo>
                  <a:pt x="4686" y="1520"/>
                </a:lnTo>
                <a:lnTo>
                  <a:pt x="4686" y="1520"/>
                </a:lnTo>
                <a:lnTo>
                  <a:pt x="4814" y="1691"/>
                </a:lnTo>
                <a:lnTo>
                  <a:pt x="4964" y="1905"/>
                </a:lnTo>
                <a:lnTo>
                  <a:pt x="5028" y="2012"/>
                </a:lnTo>
                <a:lnTo>
                  <a:pt x="5071" y="2119"/>
                </a:lnTo>
                <a:lnTo>
                  <a:pt x="5093" y="2226"/>
                </a:lnTo>
                <a:lnTo>
                  <a:pt x="5093" y="2311"/>
                </a:lnTo>
                <a:lnTo>
                  <a:pt x="5093" y="2311"/>
                </a:lnTo>
                <a:lnTo>
                  <a:pt x="5028" y="2397"/>
                </a:lnTo>
                <a:lnTo>
                  <a:pt x="4943" y="2483"/>
                </a:lnTo>
                <a:lnTo>
                  <a:pt x="4729" y="2632"/>
                </a:lnTo>
                <a:lnTo>
                  <a:pt x="4643" y="2718"/>
                </a:lnTo>
                <a:lnTo>
                  <a:pt x="4579" y="2825"/>
                </a:lnTo>
                <a:lnTo>
                  <a:pt x="4558" y="2868"/>
                </a:lnTo>
                <a:lnTo>
                  <a:pt x="4536" y="2932"/>
                </a:lnTo>
                <a:lnTo>
                  <a:pt x="4558" y="2996"/>
                </a:lnTo>
                <a:lnTo>
                  <a:pt x="4579" y="3060"/>
                </a:lnTo>
                <a:lnTo>
                  <a:pt x="4579" y="3060"/>
                </a:lnTo>
                <a:lnTo>
                  <a:pt x="4622" y="3167"/>
                </a:lnTo>
                <a:lnTo>
                  <a:pt x="4707" y="3231"/>
                </a:lnTo>
                <a:lnTo>
                  <a:pt x="4814" y="3274"/>
                </a:lnTo>
                <a:lnTo>
                  <a:pt x="4921" y="3296"/>
                </a:lnTo>
                <a:lnTo>
                  <a:pt x="5178" y="3296"/>
                </a:lnTo>
                <a:lnTo>
                  <a:pt x="5392" y="3296"/>
                </a:lnTo>
                <a:lnTo>
                  <a:pt x="5392" y="3296"/>
                </a:lnTo>
                <a:close/>
                <a:moveTo>
                  <a:pt x="3060" y="2333"/>
                </a:moveTo>
                <a:lnTo>
                  <a:pt x="3060" y="2333"/>
                </a:lnTo>
                <a:lnTo>
                  <a:pt x="2974" y="2226"/>
                </a:lnTo>
                <a:lnTo>
                  <a:pt x="2867" y="2055"/>
                </a:lnTo>
                <a:lnTo>
                  <a:pt x="2803" y="1969"/>
                </a:lnTo>
                <a:lnTo>
                  <a:pt x="2739" y="1905"/>
                </a:lnTo>
                <a:lnTo>
                  <a:pt x="2675" y="1883"/>
                </a:lnTo>
                <a:lnTo>
                  <a:pt x="2632" y="1883"/>
                </a:lnTo>
                <a:lnTo>
                  <a:pt x="2611" y="1905"/>
                </a:lnTo>
                <a:lnTo>
                  <a:pt x="2611" y="1905"/>
                </a:lnTo>
                <a:lnTo>
                  <a:pt x="2589" y="1948"/>
                </a:lnTo>
                <a:lnTo>
                  <a:pt x="2611" y="2033"/>
                </a:lnTo>
                <a:lnTo>
                  <a:pt x="2696" y="2226"/>
                </a:lnTo>
                <a:lnTo>
                  <a:pt x="2718" y="2311"/>
                </a:lnTo>
                <a:lnTo>
                  <a:pt x="2739" y="2397"/>
                </a:lnTo>
                <a:lnTo>
                  <a:pt x="2739" y="2461"/>
                </a:lnTo>
                <a:lnTo>
                  <a:pt x="2718" y="2461"/>
                </a:lnTo>
                <a:lnTo>
                  <a:pt x="2675" y="2461"/>
                </a:lnTo>
                <a:lnTo>
                  <a:pt x="2675" y="2461"/>
                </a:lnTo>
                <a:lnTo>
                  <a:pt x="2525" y="2397"/>
                </a:lnTo>
                <a:lnTo>
                  <a:pt x="2418" y="2333"/>
                </a:lnTo>
                <a:lnTo>
                  <a:pt x="2375" y="2290"/>
                </a:lnTo>
                <a:lnTo>
                  <a:pt x="2332" y="2226"/>
                </a:lnTo>
                <a:lnTo>
                  <a:pt x="2332" y="2162"/>
                </a:lnTo>
                <a:lnTo>
                  <a:pt x="2354" y="2076"/>
                </a:lnTo>
                <a:lnTo>
                  <a:pt x="2354" y="2076"/>
                </a:lnTo>
                <a:lnTo>
                  <a:pt x="2418" y="1926"/>
                </a:lnTo>
                <a:lnTo>
                  <a:pt x="2525" y="1734"/>
                </a:lnTo>
                <a:lnTo>
                  <a:pt x="2632" y="1584"/>
                </a:lnTo>
                <a:lnTo>
                  <a:pt x="2739" y="1456"/>
                </a:lnTo>
                <a:lnTo>
                  <a:pt x="2739" y="1456"/>
                </a:lnTo>
                <a:lnTo>
                  <a:pt x="2803" y="1541"/>
                </a:lnTo>
                <a:lnTo>
                  <a:pt x="2846" y="1627"/>
                </a:lnTo>
                <a:lnTo>
                  <a:pt x="2932" y="1819"/>
                </a:lnTo>
                <a:lnTo>
                  <a:pt x="2932" y="1819"/>
                </a:lnTo>
                <a:lnTo>
                  <a:pt x="2996" y="1926"/>
                </a:lnTo>
                <a:lnTo>
                  <a:pt x="3060" y="2012"/>
                </a:lnTo>
                <a:lnTo>
                  <a:pt x="3188" y="2204"/>
                </a:lnTo>
                <a:lnTo>
                  <a:pt x="3188" y="2204"/>
                </a:lnTo>
                <a:lnTo>
                  <a:pt x="3231" y="2311"/>
                </a:lnTo>
                <a:lnTo>
                  <a:pt x="3231" y="2354"/>
                </a:lnTo>
                <a:lnTo>
                  <a:pt x="3231" y="2376"/>
                </a:lnTo>
                <a:lnTo>
                  <a:pt x="3210" y="2397"/>
                </a:lnTo>
                <a:lnTo>
                  <a:pt x="3167" y="2397"/>
                </a:lnTo>
                <a:lnTo>
                  <a:pt x="3060" y="2333"/>
                </a:lnTo>
                <a:lnTo>
                  <a:pt x="3060" y="2333"/>
                </a:lnTo>
                <a:close/>
                <a:moveTo>
                  <a:pt x="3210" y="1563"/>
                </a:moveTo>
                <a:lnTo>
                  <a:pt x="3210" y="1563"/>
                </a:lnTo>
                <a:lnTo>
                  <a:pt x="3103" y="1434"/>
                </a:lnTo>
                <a:lnTo>
                  <a:pt x="3017" y="1306"/>
                </a:lnTo>
                <a:lnTo>
                  <a:pt x="2996" y="1242"/>
                </a:lnTo>
                <a:lnTo>
                  <a:pt x="2974" y="1177"/>
                </a:lnTo>
                <a:lnTo>
                  <a:pt x="2996" y="1113"/>
                </a:lnTo>
                <a:lnTo>
                  <a:pt x="3039" y="1049"/>
                </a:lnTo>
                <a:lnTo>
                  <a:pt x="3039" y="1049"/>
                </a:lnTo>
                <a:lnTo>
                  <a:pt x="3103" y="1006"/>
                </a:lnTo>
                <a:lnTo>
                  <a:pt x="3145" y="985"/>
                </a:lnTo>
                <a:lnTo>
                  <a:pt x="3188" y="1006"/>
                </a:lnTo>
                <a:lnTo>
                  <a:pt x="3210" y="1049"/>
                </a:lnTo>
                <a:lnTo>
                  <a:pt x="3231" y="1199"/>
                </a:lnTo>
                <a:lnTo>
                  <a:pt x="3274" y="1327"/>
                </a:lnTo>
                <a:lnTo>
                  <a:pt x="3274" y="1327"/>
                </a:lnTo>
                <a:lnTo>
                  <a:pt x="3338" y="1498"/>
                </a:lnTo>
                <a:lnTo>
                  <a:pt x="3424" y="1648"/>
                </a:lnTo>
                <a:lnTo>
                  <a:pt x="3509" y="1798"/>
                </a:lnTo>
                <a:lnTo>
                  <a:pt x="3573" y="1948"/>
                </a:lnTo>
                <a:lnTo>
                  <a:pt x="3573" y="1948"/>
                </a:lnTo>
                <a:lnTo>
                  <a:pt x="3509" y="1948"/>
                </a:lnTo>
                <a:lnTo>
                  <a:pt x="3466" y="1905"/>
                </a:lnTo>
                <a:lnTo>
                  <a:pt x="3359" y="1798"/>
                </a:lnTo>
                <a:lnTo>
                  <a:pt x="3210" y="1563"/>
                </a:lnTo>
                <a:lnTo>
                  <a:pt x="3210" y="1563"/>
                </a:lnTo>
                <a:close/>
                <a:moveTo>
                  <a:pt x="3702" y="1349"/>
                </a:moveTo>
                <a:lnTo>
                  <a:pt x="3702" y="1349"/>
                </a:lnTo>
                <a:lnTo>
                  <a:pt x="3680" y="1327"/>
                </a:lnTo>
                <a:lnTo>
                  <a:pt x="3680" y="1327"/>
                </a:lnTo>
                <a:lnTo>
                  <a:pt x="3595" y="1199"/>
                </a:lnTo>
                <a:lnTo>
                  <a:pt x="3488" y="1006"/>
                </a:lnTo>
                <a:lnTo>
                  <a:pt x="3466" y="921"/>
                </a:lnTo>
                <a:lnTo>
                  <a:pt x="3466" y="835"/>
                </a:lnTo>
                <a:lnTo>
                  <a:pt x="3488" y="771"/>
                </a:lnTo>
                <a:lnTo>
                  <a:pt x="3552" y="728"/>
                </a:lnTo>
                <a:lnTo>
                  <a:pt x="3552" y="728"/>
                </a:lnTo>
                <a:lnTo>
                  <a:pt x="3616" y="728"/>
                </a:lnTo>
                <a:lnTo>
                  <a:pt x="3638" y="771"/>
                </a:lnTo>
                <a:lnTo>
                  <a:pt x="3659" y="835"/>
                </a:lnTo>
                <a:lnTo>
                  <a:pt x="3659" y="942"/>
                </a:lnTo>
                <a:lnTo>
                  <a:pt x="3659" y="1156"/>
                </a:lnTo>
                <a:lnTo>
                  <a:pt x="3659" y="1242"/>
                </a:lnTo>
                <a:lnTo>
                  <a:pt x="3680" y="1327"/>
                </a:lnTo>
                <a:lnTo>
                  <a:pt x="3680" y="1327"/>
                </a:lnTo>
                <a:lnTo>
                  <a:pt x="3680" y="1327"/>
                </a:lnTo>
                <a:lnTo>
                  <a:pt x="3680" y="1327"/>
                </a:lnTo>
                <a:lnTo>
                  <a:pt x="3702" y="1349"/>
                </a:lnTo>
                <a:lnTo>
                  <a:pt x="3702" y="1349"/>
                </a:lnTo>
                <a:lnTo>
                  <a:pt x="3723" y="1370"/>
                </a:lnTo>
                <a:lnTo>
                  <a:pt x="3723" y="1370"/>
                </a:lnTo>
                <a:lnTo>
                  <a:pt x="3702" y="1349"/>
                </a:lnTo>
                <a:lnTo>
                  <a:pt x="3702" y="1349"/>
                </a:lnTo>
                <a:close/>
                <a:moveTo>
                  <a:pt x="3937" y="921"/>
                </a:moveTo>
                <a:lnTo>
                  <a:pt x="3937" y="921"/>
                </a:lnTo>
                <a:lnTo>
                  <a:pt x="4001" y="942"/>
                </a:lnTo>
                <a:lnTo>
                  <a:pt x="4066" y="985"/>
                </a:lnTo>
                <a:lnTo>
                  <a:pt x="4108" y="1049"/>
                </a:lnTo>
                <a:lnTo>
                  <a:pt x="4130" y="1113"/>
                </a:lnTo>
                <a:lnTo>
                  <a:pt x="4130" y="1113"/>
                </a:lnTo>
                <a:lnTo>
                  <a:pt x="4087" y="1177"/>
                </a:lnTo>
                <a:lnTo>
                  <a:pt x="4044" y="1177"/>
                </a:lnTo>
                <a:lnTo>
                  <a:pt x="4023" y="1135"/>
                </a:lnTo>
                <a:lnTo>
                  <a:pt x="4001" y="1092"/>
                </a:lnTo>
                <a:lnTo>
                  <a:pt x="3959" y="985"/>
                </a:lnTo>
                <a:lnTo>
                  <a:pt x="3959" y="942"/>
                </a:lnTo>
                <a:lnTo>
                  <a:pt x="3937" y="921"/>
                </a:lnTo>
                <a:lnTo>
                  <a:pt x="3937" y="921"/>
                </a:lnTo>
                <a:close/>
                <a:moveTo>
                  <a:pt x="4814" y="835"/>
                </a:moveTo>
                <a:lnTo>
                  <a:pt x="4814" y="835"/>
                </a:lnTo>
                <a:lnTo>
                  <a:pt x="4622" y="707"/>
                </a:lnTo>
                <a:lnTo>
                  <a:pt x="4515" y="621"/>
                </a:lnTo>
                <a:lnTo>
                  <a:pt x="4493" y="578"/>
                </a:lnTo>
                <a:lnTo>
                  <a:pt x="4472" y="536"/>
                </a:lnTo>
                <a:lnTo>
                  <a:pt x="4472" y="536"/>
                </a:lnTo>
                <a:lnTo>
                  <a:pt x="4729" y="514"/>
                </a:lnTo>
                <a:lnTo>
                  <a:pt x="4879" y="514"/>
                </a:lnTo>
                <a:lnTo>
                  <a:pt x="4943" y="514"/>
                </a:lnTo>
                <a:lnTo>
                  <a:pt x="4943" y="536"/>
                </a:lnTo>
                <a:lnTo>
                  <a:pt x="4943" y="536"/>
                </a:lnTo>
                <a:lnTo>
                  <a:pt x="5199" y="536"/>
                </a:lnTo>
                <a:lnTo>
                  <a:pt x="5456" y="557"/>
                </a:lnTo>
                <a:lnTo>
                  <a:pt x="5713" y="600"/>
                </a:lnTo>
                <a:lnTo>
                  <a:pt x="5948" y="685"/>
                </a:lnTo>
                <a:lnTo>
                  <a:pt x="5948" y="685"/>
                </a:lnTo>
                <a:lnTo>
                  <a:pt x="6055" y="771"/>
                </a:lnTo>
                <a:lnTo>
                  <a:pt x="6162" y="856"/>
                </a:lnTo>
                <a:lnTo>
                  <a:pt x="6376" y="1070"/>
                </a:lnTo>
                <a:lnTo>
                  <a:pt x="6569" y="1284"/>
                </a:lnTo>
                <a:lnTo>
                  <a:pt x="6676" y="1391"/>
                </a:lnTo>
                <a:lnTo>
                  <a:pt x="6783" y="1477"/>
                </a:lnTo>
                <a:lnTo>
                  <a:pt x="6783" y="1477"/>
                </a:lnTo>
                <a:lnTo>
                  <a:pt x="6868" y="1520"/>
                </a:lnTo>
                <a:lnTo>
                  <a:pt x="7018" y="1563"/>
                </a:lnTo>
                <a:lnTo>
                  <a:pt x="7146" y="1605"/>
                </a:lnTo>
                <a:lnTo>
                  <a:pt x="7211" y="1648"/>
                </a:lnTo>
                <a:lnTo>
                  <a:pt x="7211" y="1648"/>
                </a:lnTo>
                <a:lnTo>
                  <a:pt x="7232" y="1691"/>
                </a:lnTo>
                <a:lnTo>
                  <a:pt x="7232" y="1734"/>
                </a:lnTo>
                <a:lnTo>
                  <a:pt x="7189" y="1862"/>
                </a:lnTo>
                <a:lnTo>
                  <a:pt x="7104" y="2097"/>
                </a:lnTo>
                <a:lnTo>
                  <a:pt x="7104" y="2097"/>
                </a:lnTo>
                <a:lnTo>
                  <a:pt x="6868" y="2654"/>
                </a:lnTo>
                <a:lnTo>
                  <a:pt x="6868" y="2654"/>
                </a:lnTo>
                <a:lnTo>
                  <a:pt x="6783" y="2889"/>
                </a:lnTo>
                <a:lnTo>
                  <a:pt x="6719" y="2996"/>
                </a:lnTo>
                <a:lnTo>
                  <a:pt x="6697" y="3039"/>
                </a:lnTo>
                <a:lnTo>
                  <a:pt x="6633" y="3060"/>
                </a:lnTo>
                <a:lnTo>
                  <a:pt x="6633" y="3060"/>
                </a:lnTo>
                <a:lnTo>
                  <a:pt x="6569" y="3082"/>
                </a:lnTo>
                <a:lnTo>
                  <a:pt x="6483" y="3082"/>
                </a:lnTo>
                <a:lnTo>
                  <a:pt x="6312" y="3039"/>
                </a:lnTo>
                <a:lnTo>
                  <a:pt x="5970" y="2975"/>
                </a:lnTo>
                <a:lnTo>
                  <a:pt x="5970" y="2975"/>
                </a:lnTo>
                <a:lnTo>
                  <a:pt x="5627" y="2975"/>
                </a:lnTo>
                <a:lnTo>
                  <a:pt x="5435" y="2953"/>
                </a:lnTo>
                <a:lnTo>
                  <a:pt x="5371" y="2953"/>
                </a:lnTo>
                <a:lnTo>
                  <a:pt x="5328" y="2932"/>
                </a:lnTo>
                <a:lnTo>
                  <a:pt x="5328" y="2932"/>
                </a:lnTo>
                <a:lnTo>
                  <a:pt x="5349" y="2868"/>
                </a:lnTo>
                <a:lnTo>
                  <a:pt x="5392" y="2804"/>
                </a:lnTo>
                <a:lnTo>
                  <a:pt x="5606" y="2611"/>
                </a:lnTo>
                <a:lnTo>
                  <a:pt x="5820" y="2376"/>
                </a:lnTo>
                <a:lnTo>
                  <a:pt x="5884" y="2269"/>
                </a:lnTo>
                <a:lnTo>
                  <a:pt x="5927" y="2183"/>
                </a:lnTo>
                <a:lnTo>
                  <a:pt x="5927" y="2183"/>
                </a:lnTo>
                <a:lnTo>
                  <a:pt x="5906" y="2076"/>
                </a:lnTo>
                <a:lnTo>
                  <a:pt x="5841" y="1948"/>
                </a:lnTo>
                <a:lnTo>
                  <a:pt x="5777" y="1819"/>
                </a:lnTo>
                <a:lnTo>
                  <a:pt x="5670" y="1691"/>
                </a:lnTo>
                <a:lnTo>
                  <a:pt x="5456" y="1456"/>
                </a:lnTo>
                <a:lnTo>
                  <a:pt x="5264" y="1284"/>
                </a:lnTo>
                <a:lnTo>
                  <a:pt x="5264" y="1284"/>
                </a:lnTo>
                <a:lnTo>
                  <a:pt x="5050" y="1049"/>
                </a:lnTo>
                <a:lnTo>
                  <a:pt x="4814" y="835"/>
                </a:lnTo>
                <a:lnTo>
                  <a:pt x="4814" y="835"/>
                </a:lnTo>
                <a:close/>
                <a:moveTo>
                  <a:pt x="3659" y="6719"/>
                </a:moveTo>
                <a:lnTo>
                  <a:pt x="3659" y="6719"/>
                </a:lnTo>
                <a:lnTo>
                  <a:pt x="3402" y="6698"/>
                </a:lnTo>
                <a:lnTo>
                  <a:pt x="3124" y="6698"/>
                </a:lnTo>
                <a:lnTo>
                  <a:pt x="2867" y="6698"/>
                </a:lnTo>
                <a:lnTo>
                  <a:pt x="2589" y="6698"/>
                </a:lnTo>
                <a:lnTo>
                  <a:pt x="2589" y="6698"/>
                </a:lnTo>
                <a:lnTo>
                  <a:pt x="2140" y="6676"/>
                </a:lnTo>
                <a:lnTo>
                  <a:pt x="2012" y="6676"/>
                </a:lnTo>
                <a:lnTo>
                  <a:pt x="1905" y="6655"/>
                </a:lnTo>
                <a:lnTo>
                  <a:pt x="1798" y="6612"/>
                </a:lnTo>
                <a:lnTo>
                  <a:pt x="1755" y="6569"/>
                </a:lnTo>
                <a:lnTo>
                  <a:pt x="1755" y="6569"/>
                </a:lnTo>
                <a:lnTo>
                  <a:pt x="1755" y="6505"/>
                </a:lnTo>
                <a:lnTo>
                  <a:pt x="1776" y="6419"/>
                </a:lnTo>
                <a:lnTo>
                  <a:pt x="1862" y="6184"/>
                </a:lnTo>
                <a:lnTo>
                  <a:pt x="1990" y="5970"/>
                </a:lnTo>
                <a:lnTo>
                  <a:pt x="2097" y="5842"/>
                </a:lnTo>
                <a:lnTo>
                  <a:pt x="2097" y="5842"/>
                </a:lnTo>
                <a:lnTo>
                  <a:pt x="2161" y="5799"/>
                </a:lnTo>
                <a:lnTo>
                  <a:pt x="2225" y="5778"/>
                </a:lnTo>
                <a:lnTo>
                  <a:pt x="2311" y="5778"/>
                </a:lnTo>
                <a:lnTo>
                  <a:pt x="2397" y="5799"/>
                </a:lnTo>
                <a:lnTo>
                  <a:pt x="2568" y="5863"/>
                </a:lnTo>
                <a:lnTo>
                  <a:pt x="2739" y="5927"/>
                </a:lnTo>
                <a:lnTo>
                  <a:pt x="2889" y="5970"/>
                </a:lnTo>
                <a:lnTo>
                  <a:pt x="2953" y="5970"/>
                </a:lnTo>
                <a:lnTo>
                  <a:pt x="2996" y="5949"/>
                </a:lnTo>
                <a:lnTo>
                  <a:pt x="3017" y="5906"/>
                </a:lnTo>
                <a:lnTo>
                  <a:pt x="3039" y="5820"/>
                </a:lnTo>
                <a:lnTo>
                  <a:pt x="3039" y="5713"/>
                </a:lnTo>
                <a:lnTo>
                  <a:pt x="2996" y="5564"/>
                </a:lnTo>
                <a:lnTo>
                  <a:pt x="2996" y="5564"/>
                </a:lnTo>
                <a:lnTo>
                  <a:pt x="2867" y="5050"/>
                </a:lnTo>
                <a:lnTo>
                  <a:pt x="2718" y="4515"/>
                </a:lnTo>
                <a:lnTo>
                  <a:pt x="2718" y="4515"/>
                </a:lnTo>
                <a:lnTo>
                  <a:pt x="2653" y="4087"/>
                </a:lnTo>
                <a:lnTo>
                  <a:pt x="2611" y="3873"/>
                </a:lnTo>
                <a:lnTo>
                  <a:pt x="2525" y="3681"/>
                </a:lnTo>
                <a:lnTo>
                  <a:pt x="2525" y="3681"/>
                </a:lnTo>
                <a:lnTo>
                  <a:pt x="2461" y="3595"/>
                </a:lnTo>
                <a:lnTo>
                  <a:pt x="2397" y="3531"/>
                </a:lnTo>
                <a:lnTo>
                  <a:pt x="2311" y="3488"/>
                </a:lnTo>
                <a:lnTo>
                  <a:pt x="2204" y="3467"/>
                </a:lnTo>
                <a:lnTo>
                  <a:pt x="2076" y="3445"/>
                </a:lnTo>
                <a:lnTo>
                  <a:pt x="1947" y="3467"/>
                </a:lnTo>
                <a:lnTo>
                  <a:pt x="1691" y="3510"/>
                </a:lnTo>
                <a:lnTo>
                  <a:pt x="1412" y="3595"/>
                </a:lnTo>
                <a:lnTo>
                  <a:pt x="1134" y="3681"/>
                </a:lnTo>
                <a:lnTo>
                  <a:pt x="899" y="3745"/>
                </a:lnTo>
                <a:lnTo>
                  <a:pt x="706" y="3809"/>
                </a:lnTo>
                <a:lnTo>
                  <a:pt x="706" y="3809"/>
                </a:lnTo>
                <a:lnTo>
                  <a:pt x="535" y="3852"/>
                </a:lnTo>
                <a:lnTo>
                  <a:pt x="450" y="3873"/>
                </a:lnTo>
                <a:lnTo>
                  <a:pt x="364" y="3895"/>
                </a:lnTo>
                <a:lnTo>
                  <a:pt x="300" y="3937"/>
                </a:lnTo>
                <a:lnTo>
                  <a:pt x="257" y="4002"/>
                </a:lnTo>
                <a:lnTo>
                  <a:pt x="257" y="4087"/>
                </a:lnTo>
                <a:lnTo>
                  <a:pt x="300" y="4194"/>
                </a:lnTo>
                <a:lnTo>
                  <a:pt x="300" y="4194"/>
                </a:lnTo>
                <a:lnTo>
                  <a:pt x="364" y="4258"/>
                </a:lnTo>
                <a:lnTo>
                  <a:pt x="450" y="4301"/>
                </a:lnTo>
                <a:lnTo>
                  <a:pt x="514" y="4344"/>
                </a:lnTo>
                <a:lnTo>
                  <a:pt x="599" y="4408"/>
                </a:lnTo>
                <a:lnTo>
                  <a:pt x="599" y="4408"/>
                </a:lnTo>
                <a:lnTo>
                  <a:pt x="621" y="4451"/>
                </a:lnTo>
                <a:lnTo>
                  <a:pt x="621" y="4494"/>
                </a:lnTo>
                <a:lnTo>
                  <a:pt x="621" y="4537"/>
                </a:lnTo>
                <a:lnTo>
                  <a:pt x="599" y="4579"/>
                </a:lnTo>
                <a:lnTo>
                  <a:pt x="535" y="4665"/>
                </a:lnTo>
                <a:lnTo>
                  <a:pt x="471" y="4751"/>
                </a:lnTo>
                <a:lnTo>
                  <a:pt x="471" y="4751"/>
                </a:lnTo>
                <a:lnTo>
                  <a:pt x="278" y="4943"/>
                </a:lnTo>
                <a:lnTo>
                  <a:pt x="129" y="5157"/>
                </a:lnTo>
                <a:lnTo>
                  <a:pt x="65" y="5264"/>
                </a:lnTo>
                <a:lnTo>
                  <a:pt x="22" y="5392"/>
                </a:lnTo>
                <a:lnTo>
                  <a:pt x="0" y="5521"/>
                </a:lnTo>
                <a:lnTo>
                  <a:pt x="22" y="5649"/>
                </a:lnTo>
                <a:lnTo>
                  <a:pt x="22" y="5649"/>
                </a:lnTo>
                <a:lnTo>
                  <a:pt x="86" y="5884"/>
                </a:lnTo>
                <a:lnTo>
                  <a:pt x="193" y="6098"/>
                </a:lnTo>
                <a:lnTo>
                  <a:pt x="407" y="6548"/>
                </a:lnTo>
                <a:lnTo>
                  <a:pt x="407" y="6548"/>
                </a:lnTo>
                <a:lnTo>
                  <a:pt x="599" y="6976"/>
                </a:lnTo>
                <a:lnTo>
                  <a:pt x="813" y="7425"/>
                </a:lnTo>
                <a:lnTo>
                  <a:pt x="942" y="7660"/>
                </a:lnTo>
                <a:lnTo>
                  <a:pt x="1070" y="7853"/>
                </a:lnTo>
                <a:lnTo>
                  <a:pt x="1220" y="8045"/>
                </a:lnTo>
                <a:lnTo>
                  <a:pt x="1391" y="8217"/>
                </a:lnTo>
                <a:lnTo>
                  <a:pt x="1391" y="8217"/>
                </a:lnTo>
                <a:lnTo>
                  <a:pt x="1584" y="8366"/>
                </a:lnTo>
                <a:lnTo>
                  <a:pt x="1798" y="8473"/>
                </a:lnTo>
                <a:lnTo>
                  <a:pt x="2033" y="8538"/>
                </a:lnTo>
                <a:lnTo>
                  <a:pt x="2268" y="8602"/>
                </a:lnTo>
                <a:lnTo>
                  <a:pt x="2525" y="8645"/>
                </a:lnTo>
                <a:lnTo>
                  <a:pt x="2760" y="8666"/>
                </a:lnTo>
                <a:lnTo>
                  <a:pt x="3252" y="8687"/>
                </a:lnTo>
                <a:lnTo>
                  <a:pt x="3252" y="8687"/>
                </a:lnTo>
                <a:lnTo>
                  <a:pt x="3531" y="8666"/>
                </a:lnTo>
                <a:lnTo>
                  <a:pt x="3659" y="8666"/>
                </a:lnTo>
                <a:lnTo>
                  <a:pt x="3787" y="8623"/>
                </a:lnTo>
                <a:lnTo>
                  <a:pt x="3894" y="8580"/>
                </a:lnTo>
                <a:lnTo>
                  <a:pt x="3980" y="8516"/>
                </a:lnTo>
                <a:lnTo>
                  <a:pt x="4044" y="8388"/>
                </a:lnTo>
                <a:lnTo>
                  <a:pt x="4087" y="8238"/>
                </a:lnTo>
                <a:lnTo>
                  <a:pt x="4087" y="8238"/>
                </a:lnTo>
                <a:lnTo>
                  <a:pt x="4087" y="8110"/>
                </a:lnTo>
                <a:lnTo>
                  <a:pt x="4066" y="7981"/>
                </a:lnTo>
                <a:lnTo>
                  <a:pt x="4066" y="7853"/>
                </a:lnTo>
                <a:lnTo>
                  <a:pt x="4044" y="7725"/>
                </a:lnTo>
                <a:lnTo>
                  <a:pt x="4044" y="7725"/>
                </a:lnTo>
                <a:lnTo>
                  <a:pt x="4087" y="7168"/>
                </a:lnTo>
                <a:lnTo>
                  <a:pt x="4087" y="7168"/>
                </a:lnTo>
                <a:lnTo>
                  <a:pt x="4087" y="6933"/>
                </a:lnTo>
                <a:lnTo>
                  <a:pt x="4066" y="6869"/>
                </a:lnTo>
                <a:lnTo>
                  <a:pt x="4023" y="6805"/>
                </a:lnTo>
                <a:lnTo>
                  <a:pt x="3980" y="6762"/>
                </a:lnTo>
                <a:lnTo>
                  <a:pt x="3894" y="6740"/>
                </a:lnTo>
                <a:lnTo>
                  <a:pt x="3659" y="6719"/>
                </a:lnTo>
                <a:lnTo>
                  <a:pt x="3659" y="6719"/>
                </a:lnTo>
                <a:close/>
                <a:moveTo>
                  <a:pt x="1391" y="6398"/>
                </a:moveTo>
                <a:lnTo>
                  <a:pt x="1391" y="6398"/>
                </a:lnTo>
                <a:lnTo>
                  <a:pt x="1327" y="6526"/>
                </a:lnTo>
                <a:lnTo>
                  <a:pt x="1305" y="6676"/>
                </a:lnTo>
                <a:lnTo>
                  <a:pt x="1241" y="6805"/>
                </a:lnTo>
                <a:lnTo>
                  <a:pt x="1177" y="6933"/>
                </a:lnTo>
                <a:lnTo>
                  <a:pt x="1177" y="6933"/>
                </a:lnTo>
                <a:lnTo>
                  <a:pt x="1113" y="6869"/>
                </a:lnTo>
                <a:lnTo>
                  <a:pt x="1070" y="6783"/>
                </a:lnTo>
                <a:lnTo>
                  <a:pt x="963" y="6591"/>
                </a:lnTo>
                <a:lnTo>
                  <a:pt x="835" y="6227"/>
                </a:lnTo>
                <a:lnTo>
                  <a:pt x="835" y="6227"/>
                </a:lnTo>
                <a:lnTo>
                  <a:pt x="685" y="5884"/>
                </a:lnTo>
                <a:lnTo>
                  <a:pt x="642" y="5713"/>
                </a:lnTo>
                <a:lnTo>
                  <a:pt x="642" y="5628"/>
                </a:lnTo>
                <a:lnTo>
                  <a:pt x="664" y="5542"/>
                </a:lnTo>
                <a:lnTo>
                  <a:pt x="664" y="5542"/>
                </a:lnTo>
                <a:lnTo>
                  <a:pt x="728" y="5371"/>
                </a:lnTo>
                <a:lnTo>
                  <a:pt x="792" y="5178"/>
                </a:lnTo>
                <a:lnTo>
                  <a:pt x="985" y="4836"/>
                </a:lnTo>
                <a:lnTo>
                  <a:pt x="985" y="4836"/>
                </a:lnTo>
                <a:lnTo>
                  <a:pt x="1049" y="4708"/>
                </a:lnTo>
                <a:lnTo>
                  <a:pt x="1092" y="4622"/>
                </a:lnTo>
                <a:lnTo>
                  <a:pt x="1092" y="4558"/>
                </a:lnTo>
                <a:lnTo>
                  <a:pt x="1092" y="4558"/>
                </a:lnTo>
                <a:lnTo>
                  <a:pt x="1092" y="4451"/>
                </a:lnTo>
                <a:lnTo>
                  <a:pt x="1049" y="4365"/>
                </a:lnTo>
                <a:lnTo>
                  <a:pt x="985" y="4301"/>
                </a:lnTo>
                <a:lnTo>
                  <a:pt x="942" y="4216"/>
                </a:lnTo>
                <a:lnTo>
                  <a:pt x="942" y="4216"/>
                </a:lnTo>
                <a:lnTo>
                  <a:pt x="920" y="4151"/>
                </a:lnTo>
                <a:lnTo>
                  <a:pt x="920" y="4130"/>
                </a:lnTo>
                <a:lnTo>
                  <a:pt x="1049" y="4066"/>
                </a:lnTo>
                <a:lnTo>
                  <a:pt x="1049" y="4066"/>
                </a:lnTo>
                <a:lnTo>
                  <a:pt x="1241" y="4023"/>
                </a:lnTo>
                <a:lnTo>
                  <a:pt x="1412" y="3980"/>
                </a:lnTo>
                <a:lnTo>
                  <a:pt x="1412" y="3980"/>
                </a:lnTo>
                <a:lnTo>
                  <a:pt x="1584" y="3959"/>
                </a:lnTo>
                <a:lnTo>
                  <a:pt x="1776" y="3937"/>
                </a:lnTo>
                <a:lnTo>
                  <a:pt x="1969" y="3959"/>
                </a:lnTo>
                <a:lnTo>
                  <a:pt x="2033" y="3980"/>
                </a:lnTo>
                <a:lnTo>
                  <a:pt x="2097" y="4002"/>
                </a:lnTo>
                <a:lnTo>
                  <a:pt x="2097" y="4002"/>
                </a:lnTo>
                <a:lnTo>
                  <a:pt x="2161" y="4066"/>
                </a:lnTo>
                <a:lnTo>
                  <a:pt x="2204" y="4130"/>
                </a:lnTo>
                <a:lnTo>
                  <a:pt x="2290" y="4280"/>
                </a:lnTo>
                <a:lnTo>
                  <a:pt x="2397" y="4622"/>
                </a:lnTo>
                <a:lnTo>
                  <a:pt x="2397" y="4622"/>
                </a:lnTo>
                <a:lnTo>
                  <a:pt x="2546" y="5007"/>
                </a:lnTo>
                <a:lnTo>
                  <a:pt x="2611" y="5200"/>
                </a:lnTo>
                <a:lnTo>
                  <a:pt x="2653" y="5392"/>
                </a:lnTo>
                <a:lnTo>
                  <a:pt x="2653" y="5392"/>
                </a:lnTo>
                <a:lnTo>
                  <a:pt x="2589" y="5414"/>
                </a:lnTo>
                <a:lnTo>
                  <a:pt x="2525" y="5414"/>
                </a:lnTo>
                <a:lnTo>
                  <a:pt x="2375" y="5371"/>
                </a:lnTo>
                <a:lnTo>
                  <a:pt x="2311" y="5350"/>
                </a:lnTo>
                <a:lnTo>
                  <a:pt x="2225" y="5350"/>
                </a:lnTo>
                <a:lnTo>
                  <a:pt x="2140" y="5350"/>
                </a:lnTo>
                <a:lnTo>
                  <a:pt x="2076" y="5392"/>
                </a:lnTo>
                <a:lnTo>
                  <a:pt x="2076" y="5392"/>
                </a:lnTo>
                <a:lnTo>
                  <a:pt x="1947" y="5478"/>
                </a:lnTo>
                <a:lnTo>
                  <a:pt x="1862" y="5585"/>
                </a:lnTo>
                <a:lnTo>
                  <a:pt x="1691" y="5820"/>
                </a:lnTo>
                <a:lnTo>
                  <a:pt x="1691" y="5820"/>
                </a:lnTo>
                <a:lnTo>
                  <a:pt x="1519" y="6098"/>
                </a:lnTo>
                <a:lnTo>
                  <a:pt x="1391" y="6398"/>
                </a:lnTo>
                <a:lnTo>
                  <a:pt x="1391" y="6398"/>
                </a:lnTo>
                <a:close/>
                <a:moveTo>
                  <a:pt x="1755" y="7682"/>
                </a:moveTo>
                <a:lnTo>
                  <a:pt x="1755" y="7682"/>
                </a:lnTo>
                <a:lnTo>
                  <a:pt x="1712" y="7682"/>
                </a:lnTo>
                <a:lnTo>
                  <a:pt x="1669" y="7682"/>
                </a:lnTo>
                <a:lnTo>
                  <a:pt x="1648" y="7639"/>
                </a:lnTo>
                <a:lnTo>
                  <a:pt x="1605" y="7575"/>
                </a:lnTo>
                <a:lnTo>
                  <a:pt x="1584" y="7468"/>
                </a:lnTo>
                <a:lnTo>
                  <a:pt x="1562" y="7382"/>
                </a:lnTo>
                <a:lnTo>
                  <a:pt x="1562" y="7382"/>
                </a:lnTo>
                <a:lnTo>
                  <a:pt x="1584" y="7254"/>
                </a:lnTo>
                <a:lnTo>
                  <a:pt x="1605" y="7104"/>
                </a:lnTo>
                <a:lnTo>
                  <a:pt x="1626" y="7040"/>
                </a:lnTo>
                <a:lnTo>
                  <a:pt x="1648" y="6997"/>
                </a:lnTo>
                <a:lnTo>
                  <a:pt x="1691" y="6976"/>
                </a:lnTo>
                <a:lnTo>
                  <a:pt x="1755" y="6954"/>
                </a:lnTo>
                <a:lnTo>
                  <a:pt x="1755" y="6954"/>
                </a:lnTo>
                <a:lnTo>
                  <a:pt x="1819" y="6976"/>
                </a:lnTo>
                <a:lnTo>
                  <a:pt x="1840" y="6976"/>
                </a:lnTo>
                <a:lnTo>
                  <a:pt x="1862" y="7018"/>
                </a:lnTo>
                <a:lnTo>
                  <a:pt x="1862" y="7040"/>
                </a:lnTo>
                <a:lnTo>
                  <a:pt x="1819" y="7125"/>
                </a:lnTo>
                <a:lnTo>
                  <a:pt x="1776" y="7211"/>
                </a:lnTo>
                <a:lnTo>
                  <a:pt x="1776" y="7211"/>
                </a:lnTo>
                <a:lnTo>
                  <a:pt x="1776" y="7318"/>
                </a:lnTo>
                <a:lnTo>
                  <a:pt x="1798" y="7468"/>
                </a:lnTo>
                <a:lnTo>
                  <a:pt x="1798" y="7596"/>
                </a:lnTo>
                <a:lnTo>
                  <a:pt x="1776" y="7639"/>
                </a:lnTo>
                <a:lnTo>
                  <a:pt x="1755" y="7682"/>
                </a:lnTo>
                <a:lnTo>
                  <a:pt x="1755" y="7682"/>
                </a:lnTo>
                <a:close/>
                <a:moveTo>
                  <a:pt x="2225" y="7660"/>
                </a:moveTo>
                <a:lnTo>
                  <a:pt x="2225" y="7660"/>
                </a:lnTo>
                <a:lnTo>
                  <a:pt x="2161" y="7553"/>
                </a:lnTo>
                <a:lnTo>
                  <a:pt x="2119" y="7425"/>
                </a:lnTo>
                <a:lnTo>
                  <a:pt x="2054" y="7168"/>
                </a:lnTo>
                <a:lnTo>
                  <a:pt x="2054" y="7168"/>
                </a:lnTo>
                <a:lnTo>
                  <a:pt x="2012" y="7104"/>
                </a:lnTo>
                <a:lnTo>
                  <a:pt x="2012" y="7061"/>
                </a:lnTo>
                <a:lnTo>
                  <a:pt x="2012" y="7018"/>
                </a:lnTo>
                <a:lnTo>
                  <a:pt x="2012" y="7018"/>
                </a:lnTo>
                <a:lnTo>
                  <a:pt x="2076" y="7018"/>
                </a:lnTo>
                <a:lnTo>
                  <a:pt x="2161" y="7040"/>
                </a:lnTo>
                <a:lnTo>
                  <a:pt x="2247" y="7061"/>
                </a:lnTo>
                <a:lnTo>
                  <a:pt x="2290" y="7104"/>
                </a:lnTo>
                <a:lnTo>
                  <a:pt x="2290" y="7104"/>
                </a:lnTo>
                <a:lnTo>
                  <a:pt x="2290" y="7211"/>
                </a:lnTo>
                <a:lnTo>
                  <a:pt x="2268" y="7382"/>
                </a:lnTo>
                <a:lnTo>
                  <a:pt x="2225" y="7660"/>
                </a:lnTo>
                <a:lnTo>
                  <a:pt x="2225" y="7660"/>
                </a:lnTo>
                <a:close/>
                <a:moveTo>
                  <a:pt x="2739" y="8024"/>
                </a:moveTo>
                <a:lnTo>
                  <a:pt x="2739" y="8024"/>
                </a:lnTo>
                <a:lnTo>
                  <a:pt x="2696" y="8003"/>
                </a:lnTo>
                <a:lnTo>
                  <a:pt x="2653" y="7938"/>
                </a:lnTo>
                <a:lnTo>
                  <a:pt x="2611" y="7853"/>
                </a:lnTo>
                <a:lnTo>
                  <a:pt x="2589" y="7746"/>
                </a:lnTo>
                <a:lnTo>
                  <a:pt x="2546" y="7404"/>
                </a:lnTo>
                <a:lnTo>
                  <a:pt x="2546" y="7404"/>
                </a:lnTo>
                <a:lnTo>
                  <a:pt x="2504" y="7254"/>
                </a:lnTo>
                <a:lnTo>
                  <a:pt x="2482" y="7147"/>
                </a:lnTo>
                <a:lnTo>
                  <a:pt x="2482" y="7104"/>
                </a:lnTo>
                <a:lnTo>
                  <a:pt x="2504" y="7083"/>
                </a:lnTo>
                <a:lnTo>
                  <a:pt x="2568" y="7061"/>
                </a:lnTo>
                <a:lnTo>
                  <a:pt x="2653" y="7061"/>
                </a:lnTo>
                <a:lnTo>
                  <a:pt x="2653" y="7061"/>
                </a:lnTo>
                <a:lnTo>
                  <a:pt x="2739" y="7083"/>
                </a:lnTo>
                <a:lnTo>
                  <a:pt x="2782" y="7147"/>
                </a:lnTo>
                <a:lnTo>
                  <a:pt x="2803" y="7211"/>
                </a:lnTo>
                <a:lnTo>
                  <a:pt x="2803" y="7318"/>
                </a:lnTo>
                <a:lnTo>
                  <a:pt x="2782" y="7511"/>
                </a:lnTo>
                <a:lnTo>
                  <a:pt x="2760" y="7682"/>
                </a:lnTo>
                <a:lnTo>
                  <a:pt x="2760" y="7682"/>
                </a:lnTo>
                <a:lnTo>
                  <a:pt x="2825" y="7896"/>
                </a:lnTo>
                <a:lnTo>
                  <a:pt x="2825" y="7960"/>
                </a:lnTo>
                <a:lnTo>
                  <a:pt x="2825" y="8003"/>
                </a:lnTo>
                <a:lnTo>
                  <a:pt x="2782" y="8024"/>
                </a:lnTo>
                <a:lnTo>
                  <a:pt x="2739" y="8024"/>
                </a:lnTo>
                <a:lnTo>
                  <a:pt x="2739" y="8024"/>
                </a:lnTo>
                <a:close/>
                <a:moveTo>
                  <a:pt x="3723" y="8003"/>
                </a:moveTo>
                <a:lnTo>
                  <a:pt x="3723" y="8003"/>
                </a:lnTo>
                <a:lnTo>
                  <a:pt x="3680" y="7938"/>
                </a:lnTo>
                <a:lnTo>
                  <a:pt x="3659" y="7874"/>
                </a:lnTo>
                <a:lnTo>
                  <a:pt x="3638" y="7703"/>
                </a:lnTo>
                <a:lnTo>
                  <a:pt x="3616" y="7532"/>
                </a:lnTo>
                <a:lnTo>
                  <a:pt x="3573" y="7468"/>
                </a:lnTo>
                <a:lnTo>
                  <a:pt x="3552" y="7404"/>
                </a:lnTo>
                <a:lnTo>
                  <a:pt x="3552" y="7404"/>
                </a:lnTo>
                <a:lnTo>
                  <a:pt x="3488" y="7339"/>
                </a:lnTo>
                <a:lnTo>
                  <a:pt x="3445" y="7339"/>
                </a:lnTo>
                <a:lnTo>
                  <a:pt x="3402" y="7361"/>
                </a:lnTo>
                <a:lnTo>
                  <a:pt x="3381" y="7425"/>
                </a:lnTo>
                <a:lnTo>
                  <a:pt x="3338" y="7553"/>
                </a:lnTo>
                <a:lnTo>
                  <a:pt x="3338" y="7703"/>
                </a:lnTo>
                <a:lnTo>
                  <a:pt x="3338" y="7703"/>
                </a:lnTo>
                <a:lnTo>
                  <a:pt x="3359" y="7853"/>
                </a:lnTo>
                <a:lnTo>
                  <a:pt x="3359" y="8024"/>
                </a:lnTo>
                <a:lnTo>
                  <a:pt x="3338" y="8067"/>
                </a:lnTo>
                <a:lnTo>
                  <a:pt x="3317" y="8088"/>
                </a:lnTo>
                <a:lnTo>
                  <a:pt x="3274" y="8024"/>
                </a:lnTo>
                <a:lnTo>
                  <a:pt x="3231" y="7917"/>
                </a:lnTo>
                <a:lnTo>
                  <a:pt x="3231" y="7917"/>
                </a:lnTo>
                <a:lnTo>
                  <a:pt x="3145" y="7725"/>
                </a:lnTo>
                <a:lnTo>
                  <a:pt x="3060" y="7511"/>
                </a:lnTo>
                <a:lnTo>
                  <a:pt x="2996" y="7297"/>
                </a:lnTo>
                <a:lnTo>
                  <a:pt x="2974" y="7083"/>
                </a:lnTo>
                <a:lnTo>
                  <a:pt x="2974" y="7083"/>
                </a:lnTo>
                <a:lnTo>
                  <a:pt x="3359" y="7040"/>
                </a:lnTo>
                <a:lnTo>
                  <a:pt x="3552" y="7040"/>
                </a:lnTo>
                <a:lnTo>
                  <a:pt x="3638" y="7061"/>
                </a:lnTo>
                <a:lnTo>
                  <a:pt x="3702" y="7083"/>
                </a:lnTo>
                <a:lnTo>
                  <a:pt x="3702" y="7083"/>
                </a:lnTo>
                <a:lnTo>
                  <a:pt x="3723" y="7190"/>
                </a:lnTo>
                <a:lnTo>
                  <a:pt x="3745" y="7361"/>
                </a:lnTo>
                <a:lnTo>
                  <a:pt x="3745" y="7596"/>
                </a:lnTo>
                <a:lnTo>
                  <a:pt x="3745" y="7596"/>
                </a:lnTo>
                <a:lnTo>
                  <a:pt x="3745" y="7810"/>
                </a:lnTo>
                <a:lnTo>
                  <a:pt x="3723" y="8003"/>
                </a:lnTo>
                <a:lnTo>
                  <a:pt x="3723" y="8003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210;p8"/>
          <p:cNvSpPr/>
          <p:nvPr/>
        </p:nvSpPr>
        <p:spPr>
          <a:xfrm>
            <a:off x="6978188" y="3037683"/>
            <a:ext cx="554512" cy="516086"/>
          </a:xfrm>
          <a:custGeom>
            <a:avLst/>
            <a:gdLst/>
            <a:ahLst/>
            <a:cxnLst/>
            <a:rect l="l" t="t" r="r" b="b"/>
            <a:pathLst>
              <a:path w="7438" h="5929" extrusionOk="0">
                <a:moveTo>
                  <a:pt x="6189" y="821"/>
                </a:moveTo>
                <a:lnTo>
                  <a:pt x="6263" y="839"/>
                </a:lnTo>
                <a:lnTo>
                  <a:pt x="6356" y="877"/>
                </a:lnTo>
                <a:lnTo>
                  <a:pt x="6431" y="933"/>
                </a:lnTo>
                <a:lnTo>
                  <a:pt x="6487" y="1007"/>
                </a:lnTo>
                <a:lnTo>
                  <a:pt x="6524" y="1100"/>
                </a:lnTo>
                <a:lnTo>
                  <a:pt x="6543" y="1175"/>
                </a:lnTo>
                <a:lnTo>
                  <a:pt x="6543" y="1268"/>
                </a:lnTo>
                <a:lnTo>
                  <a:pt x="6524" y="1343"/>
                </a:lnTo>
                <a:lnTo>
                  <a:pt x="6506" y="1417"/>
                </a:lnTo>
                <a:lnTo>
                  <a:pt x="6468" y="1473"/>
                </a:lnTo>
                <a:lnTo>
                  <a:pt x="6412" y="1529"/>
                </a:lnTo>
                <a:lnTo>
                  <a:pt x="6356" y="1585"/>
                </a:lnTo>
                <a:lnTo>
                  <a:pt x="6300" y="1622"/>
                </a:lnTo>
                <a:lnTo>
                  <a:pt x="6226" y="1641"/>
                </a:lnTo>
                <a:lnTo>
                  <a:pt x="6151" y="1660"/>
                </a:lnTo>
                <a:lnTo>
                  <a:pt x="6077" y="1660"/>
                </a:lnTo>
                <a:lnTo>
                  <a:pt x="5984" y="1641"/>
                </a:lnTo>
                <a:lnTo>
                  <a:pt x="5909" y="1604"/>
                </a:lnTo>
                <a:lnTo>
                  <a:pt x="5816" y="1548"/>
                </a:lnTo>
                <a:lnTo>
                  <a:pt x="5760" y="1455"/>
                </a:lnTo>
                <a:lnTo>
                  <a:pt x="5723" y="1380"/>
                </a:lnTo>
                <a:lnTo>
                  <a:pt x="5704" y="1287"/>
                </a:lnTo>
                <a:lnTo>
                  <a:pt x="5704" y="1212"/>
                </a:lnTo>
                <a:lnTo>
                  <a:pt x="5723" y="1138"/>
                </a:lnTo>
                <a:lnTo>
                  <a:pt x="5741" y="1063"/>
                </a:lnTo>
                <a:lnTo>
                  <a:pt x="5779" y="989"/>
                </a:lnTo>
                <a:lnTo>
                  <a:pt x="5834" y="933"/>
                </a:lnTo>
                <a:lnTo>
                  <a:pt x="5890" y="895"/>
                </a:lnTo>
                <a:lnTo>
                  <a:pt x="5946" y="858"/>
                </a:lnTo>
                <a:lnTo>
                  <a:pt x="6021" y="821"/>
                </a:lnTo>
                <a:close/>
                <a:moveTo>
                  <a:pt x="5723" y="1"/>
                </a:moveTo>
                <a:lnTo>
                  <a:pt x="5667" y="19"/>
                </a:lnTo>
                <a:lnTo>
                  <a:pt x="5480" y="113"/>
                </a:lnTo>
                <a:lnTo>
                  <a:pt x="5294" y="224"/>
                </a:lnTo>
                <a:lnTo>
                  <a:pt x="5257" y="262"/>
                </a:lnTo>
                <a:lnTo>
                  <a:pt x="5238" y="318"/>
                </a:lnTo>
                <a:lnTo>
                  <a:pt x="5238" y="373"/>
                </a:lnTo>
                <a:lnTo>
                  <a:pt x="5257" y="411"/>
                </a:lnTo>
                <a:lnTo>
                  <a:pt x="5350" y="579"/>
                </a:lnTo>
                <a:lnTo>
                  <a:pt x="5257" y="728"/>
                </a:lnTo>
                <a:lnTo>
                  <a:pt x="5182" y="895"/>
                </a:lnTo>
                <a:lnTo>
                  <a:pt x="4977" y="895"/>
                </a:lnTo>
                <a:lnTo>
                  <a:pt x="4940" y="914"/>
                </a:lnTo>
                <a:lnTo>
                  <a:pt x="4884" y="933"/>
                </a:lnTo>
                <a:lnTo>
                  <a:pt x="4865" y="970"/>
                </a:lnTo>
                <a:lnTo>
                  <a:pt x="4847" y="1026"/>
                </a:lnTo>
                <a:lnTo>
                  <a:pt x="4828" y="1231"/>
                </a:lnTo>
                <a:lnTo>
                  <a:pt x="4847" y="1455"/>
                </a:lnTo>
                <a:lnTo>
                  <a:pt x="4865" y="1492"/>
                </a:lnTo>
                <a:lnTo>
                  <a:pt x="4884" y="1529"/>
                </a:lnTo>
                <a:lnTo>
                  <a:pt x="4940" y="1566"/>
                </a:lnTo>
                <a:lnTo>
                  <a:pt x="5182" y="1566"/>
                </a:lnTo>
                <a:lnTo>
                  <a:pt x="5257" y="1734"/>
                </a:lnTo>
                <a:lnTo>
                  <a:pt x="5350" y="1883"/>
                </a:lnTo>
                <a:lnTo>
                  <a:pt x="5257" y="2051"/>
                </a:lnTo>
                <a:lnTo>
                  <a:pt x="5238" y="2107"/>
                </a:lnTo>
                <a:lnTo>
                  <a:pt x="5238" y="2163"/>
                </a:lnTo>
                <a:lnTo>
                  <a:pt x="5257" y="2200"/>
                </a:lnTo>
                <a:lnTo>
                  <a:pt x="5294" y="2237"/>
                </a:lnTo>
                <a:lnTo>
                  <a:pt x="5480" y="2368"/>
                </a:lnTo>
                <a:lnTo>
                  <a:pt x="5667" y="2461"/>
                </a:lnTo>
                <a:lnTo>
                  <a:pt x="5760" y="2461"/>
                </a:lnTo>
                <a:lnTo>
                  <a:pt x="5816" y="2424"/>
                </a:lnTo>
                <a:lnTo>
                  <a:pt x="5853" y="2387"/>
                </a:lnTo>
                <a:lnTo>
                  <a:pt x="5946" y="2219"/>
                </a:lnTo>
                <a:lnTo>
                  <a:pt x="6133" y="2237"/>
                </a:lnTo>
                <a:lnTo>
                  <a:pt x="6300" y="2219"/>
                </a:lnTo>
                <a:lnTo>
                  <a:pt x="6412" y="2387"/>
                </a:lnTo>
                <a:lnTo>
                  <a:pt x="6431" y="2424"/>
                </a:lnTo>
                <a:lnTo>
                  <a:pt x="6487" y="2461"/>
                </a:lnTo>
                <a:lnTo>
                  <a:pt x="6580" y="2461"/>
                </a:lnTo>
                <a:lnTo>
                  <a:pt x="6785" y="2368"/>
                </a:lnTo>
                <a:lnTo>
                  <a:pt x="6953" y="2237"/>
                </a:lnTo>
                <a:lnTo>
                  <a:pt x="6990" y="2200"/>
                </a:lnTo>
                <a:lnTo>
                  <a:pt x="7009" y="2163"/>
                </a:lnTo>
                <a:lnTo>
                  <a:pt x="7009" y="2107"/>
                </a:lnTo>
                <a:lnTo>
                  <a:pt x="6990" y="2051"/>
                </a:lnTo>
                <a:lnTo>
                  <a:pt x="6897" y="1883"/>
                </a:lnTo>
                <a:lnTo>
                  <a:pt x="6990" y="1734"/>
                </a:lnTo>
                <a:lnTo>
                  <a:pt x="7083" y="1566"/>
                </a:lnTo>
                <a:lnTo>
                  <a:pt x="7326" y="1566"/>
                </a:lnTo>
                <a:lnTo>
                  <a:pt x="7363" y="1529"/>
                </a:lnTo>
                <a:lnTo>
                  <a:pt x="7400" y="1492"/>
                </a:lnTo>
                <a:lnTo>
                  <a:pt x="7419" y="1455"/>
                </a:lnTo>
                <a:lnTo>
                  <a:pt x="7437" y="1231"/>
                </a:lnTo>
                <a:lnTo>
                  <a:pt x="7419" y="1026"/>
                </a:lnTo>
                <a:lnTo>
                  <a:pt x="7400" y="970"/>
                </a:lnTo>
                <a:lnTo>
                  <a:pt x="7363" y="933"/>
                </a:lnTo>
                <a:lnTo>
                  <a:pt x="7326" y="914"/>
                </a:lnTo>
                <a:lnTo>
                  <a:pt x="7270" y="895"/>
                </a:lnTo>
                <a:lnTo>
                  <a:pt x="7083" y="895"/>
                </a:lnTo>
                <a:lnTo>
                  <a:pt x="6990" y="728"/>
                </a:lnTo>
                <a:lnTo>
                  <a:pt x="6897" y="579"/>
                </a:lnTo>
                <a:lnTo>
                  <a:pt x="6990" y="411"/>
                </a:lnTo>
                <a:lnTo>
                  <a:pt x="7009" y="373"/>
                </a:lnTo>
                <a:lnTo>
                  <a:pt x="7009" y="318"/>
                </a:lnTo>
                <a:lnTo>
                  <a:pt x="6990" y="262"/>
                </a:lnTo>
                <a:lnTo>
                  <a:pt x="6953" y="224"/>
                </a:lnTo>
                <a:lnTo>
                  <a:pt x="6785" y="113"/>
                </a:lnTo>
                <a:lnTo>
                  <a:pt x="6580" y="19"/>
                </a:lnTo>
                <a:lnTo>
                  <a:pt x="6524" y="1"/>
                </a:lnTo>
                <a:lnTo>
                  <a:pt x="6487" y="19"/>
                </a:lnTo>
                <a:lnTo>
                  <a:pt x="6431" y="38"/>
                </a:lnTo>
                <a:lnTo>
                  <a:pt x="6412" y="75"/>
                </a:lnTo>
                <a:lnTo>
                  <a:pt x="6300" y="243"/>
                </a:lnTo>
                <a:lnTo>
                  <a:pt x="6133" y="224"/>
                </a:lnTo>
                <a:lnTo>
                  <a:pt x="5946" y="243"/>
                </a:lnTo>
                <a:lnTo>
                  <a:pt x="5853" y="75"/>
                </a:lnTo>
                <a:lnTo>
                  <a:pt x="5816" y="38"/>
                </a:lnTo>
                <a:lnTo>
                  <a:pt x="5760" y="19"/>
                </a:lnTo>
                <a:lnTo>
                  <a:pt x="5723" y="1"/>
                </a:lnTo>
                <a:close/>
                <a:moveTo>
                  <a:pt x="2554" y="2126"/>
                </a:moveTo>
                <a:lnTo>
                  <a:pt x="2703" y="2144"/>
                </a:lnTo>
                <a:lnTo>
                  <a:pt x="2852" y="2200"/>
                </a:lnTo>
                <a:lnTo>
                  <a:pt x="2983" y="2275"/>
                </a:lnTo>
                <a:lnTo>
                  <a:pt x="3094" y="2368"/>
                </a:lnTo>
                <a:lnTo>
                  <a:pt x="3188" y="2480"/>
                </a:lnTo>
                <a:lnTo>
                  <a:pt x="3262" y="2610"/>
                </a:lnTo>
                <a:lnTo>
                  <a:pt x="3318" y="2759"/>
                </a:lnTo>
                <a:lnTo>
                  <a:pt x="3337" y="2909"/>
                </a:lnTo>
                <a:lnTo>
                  <a:pt x="3337" y="3076"/>
                </a:lnTo>
                <a:lnTo>
                  <a:pt x="3299" y="3244"/>
                </a:lnTo>
                <a:lnTo>
                  <a:pt x="3225" y="3412"/>
                </a:lnTo>
                <a:lnTo>
                  <a:pt x="3113" y="3580"/>
                </a:lnTo>
                <a:lnTo>
                  <a:pt x="2945" y="3691"/>
                </a:lnTo>
                <a:lnTo>
                  <a:pt x="2778" y="3747"/>
                </a:lnTo>
                <a:lnTo>
                  <a:pt x="2610" y="3785"/>
                </a:lnTo>
                <a:lnTo>
                  <a:pt x="2461" y="3803"/>
                </a:lnTo>
                <a:lnTo>
                  <a:pt x="2293" y="3766"/>
                </a:lnTo>
                <a:lnTo>
                  <a:pt x="2162" y="3729"/>
                </a:lnTo>
                <a:lnTo>
                  <a:pt x="2032" y="3654"/>
                </a:lnTo>
                <a:lnTo>
                  <a:pt x="1920" y="3561"/>
                </a:lnTo>
                <a:lnTo>
                  <a:pt x="1808" y="3430"/>
                </a:lnTo>
                <a:lnTo>
                  <a:pt x="1734" y="3300"/>
                </a:lnTo>
                <a:lnTo>
                  <a:pt x="1696" y="3169"/>
                </a:lnTo>
                <a:lnTo>
                  <a:pt x="1659" y="3020"/>
                </a:lnTo>
                <a:lnTo>
                  <a:pt x="1678" y="2853"/>
                </a:lnTo>
                <a:lnTo>
                  <a:pt x="1715" y="2685"/>
                </a:lnTo>
                <a:lnTo>
                  <a:pt x="1790" y="2517"/>
                </a:lnTo>
                <a:lnTo>
                  <a:pt x="1883" y="2349"/>
                </a:lnTo>
                <a:lnTo>
                  <a:pt x="2051" y="2237"/>
                </a:lnTo>
                <a:lnTo>
                  <a:pt x="2237" y="2163"/>
                </a:lnTo>
                <a:lnTo>
                  <a:pt x="2386" y="2126"/>
                </a:lnTo>
                <a:close/>
                <a:moveTo>
                  <a:pt x="6189" y="4288"/>
                </a:moveTo>
                <a:lnTo>
                  <a:pt x="6263" y="4306"/>
                </a:lnTo>
                <a:lnTo>
                  <a:pt x="6356" y="4344"/>
                </a:lnTo>
                <a:lnTo>
                  <a:pt x="6431" y="4400"/>
                </a:lnTo>
                <a:lnTo>
                  <a:pt x="6487" y="4474"/>
                </a:lnTo>
                <a:lnTo>
                  <a:pt x="6524" y="4567"/>
                </a:lnTo>
                <a:lnTo>
                  <a:pt x="6543" y="4642"/>
                </a:lnTo>
                <a:lnTo>
                  <a:pt x="6543" y="4735"/>
                </a:lnTo>
                <a:lnTo>
                  <a:pt x="6524" y="4810"/>
                </a:lnTo>
                <a:lnTo>
                  <a:pt x="6506" y="4884"/>
                </a:lnTo>
                <a:lnTo>
                  <a:pt x="6468" y="4940"/>
                </a:lnTo>
                <a:lnTo>
                  <a:pt x="6412" y="4996"/>
                </a:lnTo>
                <a:lnTo>
                  <a:pt x="6356" y="5052"/>
                </a:lnTo>
                <a:lnTo>
                  <a:pt x="6300" y="5089"/>
                </a:lnTo>
                <a:lnTo>
                  <a:pt x="6226" y="5108"/>
                </a:lnTo>
                <a:lnTo>
                  <a:pt x="6151" y="5127"/>
                </a:lnTo>
                <a:lnTo>
                  <a:pt x="6077" y="5127"/>
                </a:lnTo>
                <a:lnTo>
                  <a:pt x="5984" y="5108"/>
                </a:lnTo>
                <a:lnTo>
                  <a:pt x="5909" y="5071"/>
                </a:lnTo>
                <a:lnTo>
                  <a:pt x="5816" y="5015"/>
                </a:lnTo>
                <a:lnTo>
                  <a:pt x="5760" y="4922"/>
                </a:lnTo>
                <a:lnTo>
                  <a:pt x="5723" y="4847"/>
                </a:lnTo>
                <a:lnTo>
                  <a:pt x="5704" y="4754"/>
                </a:lnTo>
                <a:lnTo>
                  <a:pt x="5704" y="4679"/>
                </a:lnTo>
                <a:lnTo>
                  <a:pt x="5723" y="4605"/>
                </a:lnTo>
                <a:lnTo>
                  <a:pt x="5741" y="4530"/>
                </a:lnTo>
                <a:lnTo>
                  <a:pt x="5779" y="4456"/>
                </a:lnTo>
                <a:lnTo>
                  <a:pt x="5834" y="4400"/>
                </a:lnTo>
                <a:lnTo>
                  <a:pt x="5890" y="4362"/>
                </a:lnTo>
                <a:lnTo>
                  <a:pt x="5946" y="4325"/>
                </a:lnTo>
                <a:lnTo>
                  <a:pt x="6021" y="4288"/>
                </a:lnTo>
                <a:close/>
                <a:moveTo>
                  <a:pt x="2274" y="355"/>
                </a:moveTo>
                <a:lnTo>
                  <a:pt x="2069" y="392"/>
                </a:lnTo>
                <a:lnTo>
                  <a:pt x="1976" y="429"/>
                </a:lnTo>
                <a:lnTo>
                  <a:pt x="1901" y="485"/>
                </a:lnTo>
                <a:lnTo>
                  <a:pt x="1846" y="560"/>
                </a:lnTo>
                <a:lnTo>
                  <a:pt x="1827" y="672"/>
                </a:lnTo>
                <a:lnTo>
                  <a:pt x="1827" y="1063"/>
                </a:lnTo>
                <a:lnTo>
                  <a:pt x="1659" y="1119"/>
                </a:lnTo>
                <a:lnTo>
                  <a:pt x="1491" y="1212"/>
                </a:lnTo>
                <a:lnTo>
                  <a:pt x="1342" y="1305"/>
                </a:lnTo>
                <a:lnTo>
                  <a:pt x="1193" y="1417"/>
                </a:lnTo>
                <a:lnTo>
                  <a:pt x="858" y="1231"/>
                </a:lnTo>
                <a:lnTo>
                  <a:pt x="764" y="1194"/>
                </a:lnTo>
                <a:lnTo>
                  <a:pt x="671" y="1194"/>
                </a:lnTo>
                <a:lnTo>
                  <a:pt x="578" y="1231"/>
                </a:lnTo>
                <a:lnTo>
                  <a:pt x="503" y="1287"/>
                </a:lnTo>
                <a:lnTo>
                  <a:pt x="354" y="1473"/>
                </a:lnTo>
                <a:lnTo>
                  <a:pt x="224" y="1660"/>
                </a:lnTo>
                <a:lnTo>
                  <a:pt x="112" y="1846"/>
                </a:lnTo>
                <a:lnTo>
                  <a:pt x="19" y="2051"/>
                </a:lnTo>
                <a:lnTo>
                  <a:pt x="0" y="2163"/>
                </a:lnTo>
                <a:lnTo>
                  <a:pt x="19" y="2256"/>
                </a:lnTo>
                <a:lnTo>
                  <a:pt x="56" y="2331"/>
                </a:lnTo>
                <a:lnTo>
                  <a:pt x="131" y="2387"/>
                </a:lnTo>
                <a:lnTo>
                  <a:pt x="522" y="2592"/>
                </a:lnTo>
                <a:lnTo>
                  <a:pt x="503" y="2778"/>
                </a:lnTo>
                <a:lnTo>
                  <a:pt x="485" y="2964"/>
                </a:lnTo>
                <a:lnTo>
                  <a:pt x="503" y="3151"/>
                </a:lnTo>
                <a:lnTo>
                  <a:pt x="522" y="3337"/>
                </a:lnTo>
                <a:lnTo>
                  <a:pt x="131" y="3524"/>
                </a:lnTo>
                <a:lnTo>
                  <a:pt x="56" y="3598"/>
                </a:lnTo>
                <a:lnTo>
                  <a:pt x="19" y="3673"/>
                </a:lnTo>
                <a:lnTo>
                  <a:pt x="0" y="3766"/>
                </a:lnTo>
                <a:lnTo>
                  <a:pt x="19" y="3859"/>
                </a:lnTo>
                <a:lnTo>
                  <a:pt x="112" y="4064"/>
                </a:lnTo>
                <a:lnTo>
                  <a:pt x="224" y="4269"/>
                </a:lnTo>
                <a:lnTo>
                  <a:pt x="354" y="4456"/>
                </a:lnTo>
                <a:lnTo>
                  <a:pt x="503" y="4623"/>
                </a:lnTo>
                <a:lnTo>
                  <a:pt x="578" y="4698"/>
                </a:lnTo>
                <a:lnTo>
                  <a:pt x="671" y="4717"/>
                </a:lnTo>
                <a:lnTo>
                  <a:pt x="764" y="4717"/>
                </a:lnTo>
                <a:lnTo>
                  <a:pt x="858" y="4698"/>
                </a:lnTo>
                <a:lnTo>
                  <a:pt x="1193" y="4493"/>
                </a:lnTo>
                <a:lnTo>
                  <a:pt x="1342" y="4605"/>
                </a:lnTo>
                <a:lnTo>
                  <a:pt x="1491" y="4717"/>
                </a:lnTo>
                <a:lnTo>
                  <a:pt x="1659" y="4791"/>
                </a:lnTo>
                <a:lnTo>
                  <a:pt x="1827" y="4866"/>
                </a:lnTo>
                <a:lnTo>
                  <a:pt x="1827" y="5257"/>
                </a:lnTo>
                <a:lnTo>
                  <a:pt x="1846" y="5350"/>
                </a:lnTo>
                <a:lnTo>
                  <a:pt x="1901" y="5444"/>
                </a:lnTo>
                <a:lnTo>
                  <a:pt x="1976" y="5499"/>
                </a:lnTo>
                <a:lnTo>
                  <a:pt x="2069" y="5537"/>
                </a:lnTo>
                <a:lnTo>
                  <a:pt x="2293" y="5555"/>
                </a:lnTo>
                <a:lnTo>
                  <a:pt x="2517" y="5574"/>
                </a:lnTo>
                <a:lnTo>
                  <a:pt x="2740" y="5555"/>
                </a:lnTo>
                <a:lnTo>
                  <a:pt x="2945" y="5537"/>
                </a:lnTo>
                <a:lnTo>
                  <a:pt x="3038" y="5499"/>
                </a:lnTo>
                <a:lnTo>
                  <a:pt x="3113" y="5444"/>
                </a:lnTo>
                <a:lnTo>
                  <a:pt x="3169" y="5350"/>
                </a:lnTo>
                <a:lnTo>
                  <a:pt x="3188" y="5257"/>
                </a:lnTo>
                <a:lnTo>
                  <a:pt x="3188" y="4866"/>
                </a:lnTo>
                <a:lnTo>
                  <a:pt x="3355" y="4791"/>
                </a:lnTo>
                <a:lnTo>
                  <a:pt x="3523" y="4717"/>
                </a:lnTo>
                <a:lnTo>
                  <a:pt x="3672" y="4605"/>
                </a:lnTo>
                <a:lnTo>
                  <a:pt x="3821" y="4493"/>
                </a:lnTo>
                <a:lnTo>
                  <a:pt x="4157" y="4698"/>
                </a:lnTo>
                <a:lnTo>
                  <a:pt x="4250" y="4717"/>
                </a:lnTo>
                <a:lnTo>
                  <a:pt x="4343" y="4717"/>
                </a:lnTo>
                <a:lnTo>
                  <a:pt x="4436" y="4698"/>
                </a:lnTo>
                <a:lnTo>
                  <a:pt x="4511" y="4623"/>
                </a:lnTo>
                <a:lnTo>
                  <a:pt x="4660" y="4456"/>
                </a:lnTo>
                <a:lnTo>
                  <a:pt x="4791" y="4269"/>
                </a:lnTo>
                <a:lnTo>
                  <a:pt x="4902" y="4064"/>
                </a:lnTo>
                <a:lnTo>
                  <a:pt x="4996" y="3859"/>
                </a:lnTo>
                <a:lnTo>
                  <a:pt x="5014" y="3766"/>
                </a:lnTo>
                <a:lnTo>
                  <a:pt x="5014" y="3673"/>
                </a:lnTo>
                <a:lnTo>
                  <a:pt x="4958" y="3580"/>
                </a:lnTo>
                <a:lnTo>
                  <a:pt x="4884" y="3524"/>
                </a:lnTo>
                <a:lnTo>
                  <a:pt x="4492" y="3337"/>
                </a:lnTo>
                <a:lnTo>
                  <a:pt x="4511" y="3151"/>
                </a:lnTo>
                <a:lnTo>
                  <a:pt x="4530" y="2964"/>
                </a:lnTo>
                <a:lnTo>
                  <a:pt x="4511" y="2778"/>
                </a:lnTo>
                <a:lnTo>
                  <a:pt x="4492" y="2592"/>
                </a:lnTo>
                <a:lnTo>
                  <a:pt x="4884" y="2387"/>
                </a:lnTo>
                <a:lnTo>
                  <a:pt x="4958" y="2331"/>
                </a:lnTo>
                <a:lnTo>
                  <a:pt x="4996" y="2256"/>
                </a:lnTo>
                <a:lnTo>
                  <a:pt x="5014" y="2144"/>
                </a:lnTo>
                <a:lnTo>
                  <a:pt x="4996" y="2051"/>
                </a:lnTo>
                <a:lnTo>
                  <a:pt x="4902" y="1846"/>
                </a:lnTo>
                <a:lnTo>
                  <a:pt x="4791" y="1660"/>
                </a:lnTo>
                <a:lnTo>
                  <a:pt x="4642" y="1473"/>
                </a:lnTo>
                <a:lnTo>
                  <a:pt x="4511" y="1287"/>
                </a:lnTo>
                <a:lnTo>
                  <a:pt x="4436" y="1231"/>
                </a:lnTo>
                <a:lnTo>
                  <a:pt x="4343" y="1194"/>
                </a:lnTo>
                <a:lnTo>
                  <a:pt x="4250" y="1194"/>
                </a:lnTo>
                <a:lnTo>
                  <a:pt x="4157" y="1231"/>
                </a:lnTo>
                <a:lnTo>
                  <a:pt x="3821" y="1417"/>
                </a:lnTo>
                <a:lnTo>
                  <a:pt x="3672" y="1305"/>
                </a:lnTo>
                <a:lnTo>
                  <a:pt x="3523" y="1212"/>
                </a:lnTo>
                <a:lnTo>
                  <a:pt x="3355" y="1119"/>
                </a:lnTo>
                <a:lnTo>
                  <a:pt x="3188" y="1063"/>
                </a:lnTo>
                <a:lnTo>
                  <a:pt x="3188" y="672"/>
                </a:lnTo>
                <a:lnTo>
                  <a:pt x="3169" y="560"/>
                </a:lnTo>
                <a:lnTo>
                  <a:pt x="3113" y="485"/>
                </a:lnTo>
                <a:lnTo>
                  <a:pt x="3038" y="429"/>
                </a:lnTo>
                <a:lnTo>
                  <a:pt x="2945" y="392"/>
                </a:lnTo>
                <a:lnTo>
                  <a:pt x="2722" y="355"/>
                </a:lnTo>
                <a:close/>
                <a:moveTo>
                  <a:pt x="5723" y="3468"/>
                </a:moveTo>
                <a:lnTo>
                  <a:pt x="5667" y="3486"/>
                </a:lnTo>
                <a:lnTo>
                  <a:pt x="5480" y="3580"/>
                </a:lnTo>
                <a:lnTo>
                  <a:pt x="5294" y="3691"/>
                </a:lnTo>
                <a:lnTo>
                  <a:pt x="5257" y="3729"/>
                </a:lnTo>
                <a:lnTo>
                  <a:pt x="5238" y="3785"/>
                </a:lnTo>
                <a:lnTo>
                  <a:pt x="5238" y="3841"/>
                </a:lnTo>
                <a:lnTo>
                  <a:pt x="5257" y="3878"/>
                </a:lnTo>
                <a:lnTo>
                  <a:pt x="5350" y="4046"/>
                </a:lnTo>
                <a:lnTo>
                  <a:pt x="5257" y="4195"/>
                </a:lnTo>
                <a:lnTo>
                  <a:pt x="5182" y="4362"/>
                </a:lnTo>
                <a:lnTo>
                  <a:pt x="4977" y="4362"/>
                </a:lnTo>
                <a:lnTo>
                  <a:pt x="4940" y="4381"/>
                </a:lnTo>
                <a:lnTo>
                  <a:pt x="4884" y="4400"/>
                </a:lnTo>
                <a:lnTo>
                  <a:pt x="4865" y="4437"/>
                </a:lnTo>
                <a:lnTo>
                  <a:pt x="4847" y="4493"/>
                </a:lnTo>
                <a:lnTo>
                  <a:pt x="4828" y="4698"/>
                </a:lnTo>
                <a:lnTo>
                  <a:pt x="4847" y="4922"/>
                </a:lnTo>
                <a:lnTo>
                  <a:pt x="4865" y="4978"/>
                </a:lnTo>
                <a:lnTo>
                  <a:pt x="4884" y="5015"/>
                </a:lnTo>
                <a:lnTo>
                  <a:pt x="4940" y="5033"/>
                </a:lnTo>
                <a:lnTo>
                  <a:pt x="5182" y="5033"/>
                </a:lnTo>
                <a:lnTo>
                  <a:pt x="5257" y="5201"/>
                </a:lnTo>
                <a:lnTo>
                  <a:pt x="5350" y="5350"/>
                </a:lnTo>
                <a:lnTo>
                  <a:pt x="5257" y="5518"/>
                </a:lnTo>
                <a:lnTo>
                  <a:pt x="5238" y="5574"/>
                </a:lnTo>
                <a:lnTo>
                  <a:pt x="5238" y="5630"/>
                </a:lnTo>
                <a:lnTo>
                  <a:pt x="5257" y="5667"/>
                </a:lnTo>
                <a:lnTo>
                  <a:pt x="5294" y="5704"/>
                </a:lnTo>
                <a:lnTo>
                  <a:pt x="5480" y="5835"/>
                </a:lnTo>
                <a:lnTo>
                  <a:pt x="5667" y="5928"/>
                </a:lnTo>
                <a:lnTo>
                  <a:pt x="5760" y="5928"/>
                </a:lnTo>
                <a:lnTo>
                  <a:pt x="5816" y="5910"/>
                </a:lnTo>
                <a:lnTo>
                  <a:pt x="5853" y="5854"/>
                </a:lnTo>
                <a:lnTo>
                  <a:pt x="5946" y="5704"/>
                </a:lnTo>
                <a:lnTo>
                  <a:pt x="6300" y="5704"/>
                </a:lnTo>
                <a:lnTo>
                  <a:pt x="6412" y="5854"/>
                </a:lnTo>
                <a:lnTo>
                  <a:pt x="6431" y="5910"/>
                </a:lnTo>
                <a:lnTo>
                  <a:pt x="6487" y="5928"/>
                </a:lnTo>
                <a:lnTo>
                  <a:pt x="6580" y="5928"/>
                </a:lnTo>
                <a:lnTo>
                  <a:pt x="6785" y="5835"/>
                </a:lnTo>
                <a:lnTo>
                  <a:pt x="6953" y="5704"/>
                </a:lnTo>
                <a:lnTo>
                  <a:pt x="6990" y="5667"/>
                </a:lnTo>
                <a:lnTo>
                  <a:pt x="7009" y="5630"/>
                </a:lnTo>
                <a:lnTo>
                  <a:pt x="7009" y="5574"/>
                </a:lnTo>
                <a:lnTo>
                  <a:pt x="6990" y="5518"/>
                </a:lnTo>
                <a:lnTo>
                  <a:pt x="6897" y="5350"/>
                </a:lnTo>
                <a:lnTo>
                  <a:pt x="6990" y="5201"/>
                </a:lnTo>
                <a:lnTo>
                  <a:pt x="7083" y="5033"/>
                </a:lnTo>
                <a:lnTo>
                  <a:pt x="7326" y="5033"/>
                </a:lnTo>
                <a:lnTo>
                  <a:pt x="7363" y="5015"/>
                </a:lnTo>
                <a:lnTo>
                  <a:pt x="7400" y="4959"/>
                </a:lnTo>
                <a:lnTo>
                  <a:pt x="7419" y="4922"/>
                </a:lnTo>
                <a:lnTo>
                  <a:pt x="7437" y="4698"/>
                </a:lnTo>
                <a:lnTo>
                  <a:pt x="7419" y="4493"/>
                </a:lnTo>
                <a:lnTo>
                  <a:pt x="7400" y="4437"/>
                </a:lnTo>
                <a:lnTo>
                  <a:pt x="7363" y="4400"/>
                </a:lnTo>
                <a:lnTo>
                  <a:pt x="7326" y="4381"/>
                </a:lnTo>
                <a:lnTo>
                  <a:pt x="7270" y="4362"/>
                </a:lnTo>
                <a:lnTo>
                  <a:pt x="7083" y="4362"/>
                </a:lnTo>
                <a:lnTo>
                  <a:pt x="6990" y="4195"/>
                </a:lnTo>
                <a:lnTo>
                  <a:pt x="6897" y="4046"/>
                </a:lnTo>
                <a:lnTo>
                  <a:pt x="6990" y="3878"/>
                </a:lnTo>
                <a:lnTo>
                  <a:pt x="7009" y="3841"/>
                </a:lnTo>
                <a:lnTo>
                  <a:pt x="7009" y="3785"/>
                </a:lnTo>
                <a:lnTo>
                  <a:pt x="6990" y="3729"/>
                </a:lnTo>
                <a:lnTo>
                  <a:pt x="6953" y="3691"/>
                </a:lnTo>
                <a:lnTo>
                  <a:pt x="6785" y="3580"/>
                </a:lnTo>
                <a:lnTo>
                  <a:pt x="6580" y="3486"/>
                </a:lnTo>
                <a:lnTo>
                  <a:pt x="6524" y="3468"/>
                </a:lnTo>
                <a:lnTo>
                  <a:pt x="6487" y="3486"/>
                </a:lnTo>
                <a:lnTo>
                  <a:pt x="6431" y="3505"/>
                </a:lnTo>
                <a:lnTo>
                  <a:pt x="6412" y="3542"/>
                </a:lnTo>
                <a:lnTo>
                  <a:pt x="6300" y="3710"/>
                </a:lnTo>
                <a:lnTo>
                  <a:pt x="6133" y="3691"/>
                </a:lnTo>
                <a:lnTo>
                  <a:pt x="5946" y="3710"/>
                </a:lnTo>
                <a:lnTo>
                  <a:pt x="5853" y="3542"/>
                </a:lnTo>
                <a:lnTo>
                  <a:pt x="5816" y="3505"/>
                </a:lnTo>
                <a:lnTo>
                  <a:pt x="5760" y="3486"/>
                </a:lnTo>
                <a:lnTo>
                  <a:pt x="5723" y="3468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" name="Google Shape;51;p7"/>
          <p:cNvSpPr/>
          <p:nvPr/>
        </p:nvSpPr>
        <p:spPr>
          <a:xfrm>
            <a:off x="5356645" y="4538318"/>
            <a:ext cx="516486" cy="527560"/>
          </a:xfrm>
          <a:custGeom>
            <a:avLst/>
            <a:gdLst/>
            <a:ahLst/>
            <a:cxnLst/>
            <a:rect l="l" t="t" r="r" b="b"/>
            <a:pathLst>
              <a:path w="5742" h="5742" extrusionOk="0">
                <a:moveTo>
                  <a:pt x="4940" y="1827"/>
                </a:moveTo>
                <a:lnTo>
                  <a:pt x="5052" y="2069"/>
                </a:lnTo>
                <a:lnTo>
                  <a:pt x="5126" y="2330"/>
                </a:lnTo>
                <a:lnTo>
                  <a:pt x="5182" y="2591"/>
                </a:lnTo>
                <a:lnTo>
                  <a:pt x="5182" y="2871"/>
                </a:lnTo>
                <a:lnTo>
                  <a:pt x="5163" y="3169"/>
                </a:lnTo>
                <a:lnTo>
                  <a:pt x="4828" y="3076"/>
                </a:lnTo>
                <a:lnTo>
                  <a:pt x="4735" y="3039"/>
                </a:lnTo>
                <a:lnTo>
                  <a:pt x="4660" y="2964"/>
                </a:lnTo>
                <a:lnTo>
                  <a:pt x="4455" y="2647"/>
                </a:lnTo>
                <a:lnTo>
                  <a:pt x="4418" y="2573"/>
                </a:lnTo>
                <a:lnTo>
                  <a:pt x="4418" y="2498"/>
                </a:lnTo>
                <a:lnTo>
                  <a:pt x="4418" y="2423"/>
                </a:lnTo>
                <a:lnTo>
                  <a:pt x="4455" y="2349"/>
                </a:lnTo>
                <a:lnTo>
                  <a:pt x="4679" y="1995"/>
                </a:lnTo>
                <a:lnTo>
                  <a:pt x="4735" y="1957"/>
                </a:lnTo>
                <a:lnTo>
                  <a:pt x="4791" y="1902"/>
                </a:lnTo>
                <a:lnTo>
                  <a:pt x="4940" y="1827"/>
                </a:lnTo>
                <a:close/>
                <a:moveTo>
                  <a:pt x="2778" y="541"/>
                </a:moveTo>
                <a:lnTo>
                  <a:pt x="3113" y="876"/>
                </a:lnTo>
                <a:lnTo>
                  <a:pt x="3150" y="932"/>
                </a:lnTo>
                <a:lnTo>
                  <a:pt x="3169" y="1007"/>
                </a:lnTo>
                <a:lnTo>
                  <a:pt x="3150" y="1081"/>
                </a:lnTo>
                <a:lnTo>
                  <a:pt x="3113" y="1137"/>
                </a:lnTo>
                <a:lnTo>
                  <a:pt x="3057" y="1193"/>
                </a:lnTo>
                <a:lnTo>
                  <a:pt x="2945" y="1324"/>
                </a:lnTo>
                <a:lnTo>
                  <a:pt x="2908" y="1342"/>
                </a:lnTo>
                <a:lnTo>
                  <a:pt x="2908" y="1380"/>
                </a:lnTo>
                <a:lnTo>
                  <a:pt x="2908" y="1417"/>
                </a:lnTo>
                <a:lnTo>
                  <a:pt x="2945" y="1454"/>
                </a:lnTo>
                <a:lnTo>
                  <a:pt x="2983" y="1491"/>
                </a:lnTo>
                <a:lnTo>
                  <a:pt x="3020" y="1529"/>
                </a:lnTo>
                <a:lnTo>
                  <a:pt x="3020" y="1566"/>
                </a:lnTo>
                <a:lnTo>
                  <a:pt x="3020" y="1603"/>
                </a:lnTo>
                <a:lnTo>
                  <a:pt x="2983" y="1641"/>
                </a:lnTo>
                <a:lnTo>
                  <a:pt x="2889" y="1734"/>
                </a:lnTo>
                <a:lnTo>
                  <a:pt x="2871" y="1752"/>
                </a:lnTo>
                <a:lnTo>
                  <a:pt x="2684" y="1752"/>
                </a:lnTo>
                <a:lnTo>
                  <a:pt x="2666" y="1771"/>
                </a:lnTo>
                <a:lnTo>
                  <a:pt x="2554" y="1883"/>
                </a:lnTo>
                <a:lnTo>
                  <a:pt x="2517" y="1939"/>
                </a:lnTo>
                <a:lnTo>
                  <a:pt x="2535" y="1995"/>
                </a:lnTo>
                <a:lnTo>
                  <a:pt x="2703" y="2368"/>
                </a:lnTo>
                <a:lnTo>
                  <a:pt x="2722" y="2405"/>
                </a:lnTo>
                <a:lnTo>
                  <a:pt x="2703" y="2442"/>
                </a:lnTo>
                <a:lnTo>
                  <a:pt x="2666" y="2479"/>
                </a:lnTo>
                <a:lnTo>
                  <a:pt x="2628" y="2498"/>
                </a:lnTo>
                <a:lnTo>
                  <a:pt x="2554" y="2498"/>
                </a:lnTo>
                <a:lnTo>
                  <a:pt x="2535" y="2479"/>
                </a:lnTo>
                <a:lnTo>
                  <a:pt x="2498" y="2479"/>
                </a:lnTo>
                <a:lnTo>
                  <a:pt x="2386" y="2386"/>
                </a:lnTo>
                <a:lnTo>
                  <a:pt x="2349" y="2349"/>
                </a:lnTo>
                <a:lnTo>
                  <a:pt x="2312" y="2330"/>
                </a:lnTo>
                <a:lnTo>
                  <a:pt x="2256" y="2330"/>
                </a:lnTo>
                <a:lnTo>
                  <a:pt x="2218" y="2349"/>
                </a:lnTo>
                <a:lnTo>
                  <a:pt x="1846" y="2461"/>
                </a:lnTo>
                <a:lnTo>
                  <a:pt x="1808" y="2479"/>
                </a:lnTo>
                <a:lnTo>
                  <a:pt x="1790" y="2517"/>
                </a:lnTo>
                <a:lnTo>
                  <a:pt x="1771" y="2554"/>
                </a:lnTo>
                <a:lnTo>
                  <a:pt x="1752" y="2591"/>
                </a:lnTo>
                <a:lnTo>
                  <a:pt x="1771" y="2666"/>
                </a:lnTo>
                <a:lnTo>
                  <a:pt x="1827" y="2722"/>
                </a:lnTo>
                <a:lnTo>
                  <a:pt x="1957" y="2778"/>
                </a:lnTo>
                <a:lnTo>
                  <a:pt x="2125" y="2852"/>
                </a:lnTo>
                <a:lnTo>
                  <a:pt x="2312" y="2871"/>
                </a:lnTo>
                <a:lnTo>
                  <a:pt x="2367" y="2871"/>
                </a:lnTo>
                <a:lnTo>
                  <a:pt x="2405" y="2908"/>
                </a:lnTo>
                <a:lnTo>
                  <a:pt x="2498" y="3039"/>
                </a:lnTo>
                <a:lnTo>
                  <a:pt x="2591" y="3150"/>
                </a:lnTo>
                <a:lnTo>
                  <a:pt x="2647" y="3206"/>
                </a:lnTo>
                <a:lnTo>
                  <a:pt x="2684" y="3244"/>
                </a:lnTo>
                <a:lnTo>
                  <a:pt x="3523" y="3244"/>
                </a:lnTo>
                <a:lnTo>
                  <a:pt x="3598" y="3262"/>
                </a:lnTo>
                <a:lnTo>
                  <a:pt x="3672" y="3300"/>
                </a:lnTo>
                <a:lnTo>
                  <a:pt x="3728" y="3337"/>
                </a:lnTo>
                <a:lnTo>
                  <a:pt x="3877" y="3505"/>
                </a:lnTo>
                <a:lnTo>
                  <a:pt x="3933" y="3560"/>
                </a:lnTo>
                <a:lnTo>
                  <a:pt x="3952" y="3616"/>
                </a:lnTo>
                <a:lnTo>
                  <a:pt x="3970" y="3691"/>
                </a:lnTo>
                <a:lnTo>
                  <a:pt x="3989" y="3747"/>
                </a:lnTo>
                <a:lnTo>
                  <a:pt x="3970" y="3859"/>
                </a:lnTo>
                <a:lnTo>
                  <a:pt x="3952" y="3971"/>
                </a:lnTo>
                <a:lnTo>
                  <a:pt x="3896" y="4064"/>
                </a:lnTo>
                <a:lnTo>
                  <a:pt x="3821" y="4138"/>
                </a:lnTo>
                <a:lnTo>
                  <a:pt x="3691" y="4269"/>
                </a:lnTo>
                <a:lnTo>
                  <a:pt x="3654" y="4325"/>
                </a:lnTo>
                <a:lnTo>
                  <a:pt x="3616" y="4399"/>
                </a:lnTo>
                <a:lnTo>
                  <a:pt x="3560" y="4586"/>
                </a:lnTo>
                <a:lnTo>
                  <a:pt x="3374" y="5126"/>
                </a:lnTo>
                <a:lnTo>
                  <a:pt x="3113" y="5164"/>
                </a:lnTo>
                <a:lnTo>
                  <a:pt x="2871" y="5182"/>
                </a:lnTo>
                <a:lnTo>
                  <a:pt x="2871" y="4865"/>
                </a:lnTo>
                <a:lnTo>
                  <a:pt x="2871" y="4735"/>
                </a:lnTo>
                <a:lnTo>
                  <a:pt x="2815" y="4586"/>
                </a:lnTo>
                <a:lnTo>
                  <a:pt x="2722" y="4418"/>
                </a:lnTo>
                <a:lnTo>
                  <a:pt x="2610" y="4269"/>
                </a:lnTo>
                <a:lnTo>
                  <a:pt x="2554" y="4213"/>
                </a:lnTo>
                <a:lnTo>
                  <a:pt x="2535" y="4157"/>
                </a:lnTo>
                <a:lnTo>
                  <a:pt x="2498" y="4082"/>
                </a:lnTo>
                <a:lnTo>
                  <a:pt x="2498" y="4008"/>
                </a:lnTo>
                <a:lnTo>
                  <a:pt x="2498" y="3635"/>
                </a:lnTo>
                <a:lnTo>
                  <a:pt x="2479" y="3542"/>
                </a:lnTo>
                <a:lnTo>
                  <a:pt x="2442" y="3449"/>
                </a:lnTo>
                <a:lnTo>
                  <a:pt x="2386" y="3374"/>
                </a:lnTo>
                <a:lnTo>
                  <a:pt x="2312" y="3318"/>
                </a:lnTo>
                <a:lnTo>
                  <a:pt x="1734" y="3020"/>
                </a:lnTo>
                <a:lnTo>
                  <a:pt x="1547" y="2889"/>
                </a:lnTo>
                <a:lnTo>
                  <a:pt x="1380" y="2759"/>
                </a:lnTo>
                <a:lnTo>
                  <a:pt x="1361" y="2759"/>
                </a:lnTo>
                <a:lnTo>
                  <a:pt x="1249" y="2628"/>
                </a:lnTo>
                <a:lnTo>
                  <a:pt x="1156" y="2517"/>
                </a:lnTo>
                <a:lnTo>
                  <a:pt x="746" y="1920"/>
                </a:lnTo>
                <a:lnTo>
                  <a:pt x="858" y="1734"/>
                </a:lnTo>
                <a:lnTo>
                  <a:pt x="969" y="1547"/>
                </a:lnTo>
                <a:lnTo>
                  <a:pt x="1100" y="1380"/>
                </a:lnTo>
                <a:lnTo>
                  <a:pt x="1249" y="1212"/>
                </a:lnTo>
                <a:lnTo>
                  <a:pt x="1398" y="1063"/>
                </a:lnTo>
                <a:lnTo>
                  <a:pt x="1566" y="951"/>
                </a:lnTo>
                <a:lnTo>
                  <a:pt x="1752" y="839"/>
                </a:lnTo>
                <a:lnTo>
                  <a:pt x="1957" y="727"/>
                </a:lnTo>
                <a:lnTo>
                  <a:pt x="2237" y="876"/>
                </a:lnTo>
                <a:lnTo>
                  <a:pt x="2274" y="895"/>
                </a:lnTo>
                <a:lnTo>
                  <a:pt x="2367" y="895"/>
                </a:lnTo>
                <a:lnTo>
                  <a:pt x="2405" y="858"/>
                </a:lnTo>
                <a:lnTo>
                  <a:pt x="2442" y="839"/>
                </a:lnTo>
                <a:lnTo>
                  <a:pt x="2479" y="802"/>
                </a:lnTo>
                <a:lnTo>
                  <a:pt x="2498" y="764"/>
                </a:lnTo>
                <a:lnTo>
                  <a:pt x="2498" y="709"/>
                </a:lnTo>
                <a:lnTo>
                  <a:pt x="2498" y="578"/>
                </a:lnTo>
                <a:lnTo>
                  <a:pt x="2778" y="541"/>
                </a:lnTo>
                <a:close/>
                <a:moveTo>
                  <a:pt x="2573" y="0"/>
                </a:moveTo>
                <a:lnTo>
                  <a:pt x="2293" y="56"/>
                </a:lnTo>
                <a:lnTo>
                  <a:pt x="2013" y="131"/>
                </a:lnTo>
                <a:lnTo>
                  <a:pt x="1752" y="224"/>
                </a:lnTo>
                <a:lnTo>
                  <a:pt x="1491" y="336"/>
                </a:lnTo>
                <a:lnTo>
                  <a:pt x="1268" y="485"/>
                </a:lnTo>
                <a:lnTo>
                  <a:pt x="1044" y="653"/>
                </a:lnTo>
                <a:lnTo>
                  <a:pt x="839" y="839"/>
                </a:lnTo>
                <a:lnTo>
                  <a:pt x="653" y="1044"/>
                </a:lnTo>
                <a:lnTo>
                  <a:pt x="485" y="1268"/>
                </a:lnTo>
                <a:lnTo>
                  <a:pt x="336" y="1491"/>
                </a:lnTo>
                <a:lnTo>
                  <a:pt x="224" y="1752"/>
                </a:lnTo>
                <a:lnTo>
                  <a:pt x="131" y="2013"/>
                </a:lnTo>
                <a:lnTo>
                  <a:pt x="56" y="2293"/>
                </a:lnTo>
                <a:lnTo>
                  <a:pt x="0" y="2573"/>
                </a:lnTo>
                <a:lnTo>
                  <a:pt x="0" y="2871"/>
                </a:lnTo>
                <a:lnTo>
                  <a:pt x="0" y="3169"/>
                </a:lnTo>
                <a:lnTo>
                  <a:pt x="56" y="3449"/>
                </a:lnTo>
                <a:lnTo>
                  <a:pt x="131" y="3728"/>
                </a:lnTo>
                <a:lnTo>
                  <a:pt x="224" y="3989"/>
                </a:lnTo>
                <a:lnTo>
                  <a:pt x="336" y="4250"/>
                </a:lnTo>
                <a:lnTo>
                  <a:pt x="485" y="4474"/>
                </a:lnTo>
                <a:lnTo>
                  <a:pt x="653" y="4698"/>
                </a:lnTo>
                <a:lnTo>
                  <a:pt x="839" y="4903"/>
                </a:lnTo>
                <a:lnTo>
                  <a:pt x="1044" y="5089"/>
                </a:lnTo>
                <a:lnTo>
                  <a:pt x="1268" y="5257"/>
                </a:lnTo>
                <a:lnTo>
                  <a:pt x="1491" y="5406"/>
                </a:lnTo>
                <a:lnTo>
                  <a:pt x="1752" y="5518"/>
                </a:lnTo>
                <a:lnTo>
                  <a:pt x="2013" y="5611"/>
                </a:lnTo>
                <a:lnTo>
                  <a:pt x="2293" y="5685"/>
                </a:lnTo>
                <a:lnTo>
                  <a:pt x="2573" y="5741"/>
                </a:lnTo>
                <a:lnTo>
                  <a:pt x="3169" y="5741"/>
                </a:lnTo>
                <a:lnTo>
                  <a:pt x="3449" y="5685"/>
                </a:lnTo>
                <a:lnTo>
                  <a:pt x="3728" y="5611"/>
                </a:lnTo>
                <a:lnTo>
                  <a:pt x="3989" y="5518"/>
                </a:lnTo>
                <a:lnTo>
                  <a:pt x="4250" y="5406"/>
                </a:lnTo>
                <a:lnTo>
                  <a:pt x="4474" y="5257"/>
                </a:lnTo>
                <a:lnTo>
                  <a:pt x="4697" y="5089"/>
                </a:lnTo>
                <a:lnTo>
                  <a:pt x="4902" y="4903"/>
                </a:lnTo>
                <a:lnTo>
                  <a:pt x="5089" y="4698"/>
                </a:lnTo>
                <a:lnTo>
                  <a:pt x="5257" y="4474"/>
                </a:lnTo>
                <a:lnTo>
                  <a:pt x="5406" y="4250"/>
                </a:lnTo>
                <a:lnTo>
                  <a:pt x="5518" y="3989"/>
                </a:lnTo>
                <a:lnTo>
                  <a:pt x="5611" y="3728"/>
                </a:lnTo>
                <a:lnTo>
                  <a:pt x="5685" y="3449"/>
                </a:lnTo>
                <a:lnTo>
                  <a:pt x="5741" y="3169"/>
                </a:lnTo>
                <a:lnTo>
                  <a:pt x="5741" y="2871"/>
                </a:lnTo>
                <a:lnTo>
                  <a:pt x="5741" y="2573"/>
                </a:lnTo>
                <a:lnTo>
                  <a:pt x="5685" y="2293"/>
                </a:lnTo>
                <a:lnTo>
                  <a:pt x="5611" y="2013"/>
                </a:lnTo>
                <a:lnTo>
                  <a:pt x="5518" y="1752"/>
                </a:lnTo>
                <a:lnTo>
                  <a:pt x="5406" y="1491"/>
                </a:lnTo>
                <a:lnTo>
                  <a:pt x="5257" y="1268"/>
                </a:lnTo>
                <a:lnTo>
                  <a:pt x="5089" y="1044"/>
                </a:lnTo>
                <a:lnTo>
                  <a:pt x="4902" y="839"/>
                </a:lnTo>
                <a:lnTo>
                  <a:pt x="4697" y="653"/>
                </a:lnTo>
                <a:lnTo>
                  <a:pt x="4474" y="485"/>
                </a:lnTo>
                <a:lnTo>
                  <a:pt x="4250" y="336"/>
                </a:lnTo>
                <a:lnTo>
                  <a:pt x="3989" y="224"/>
                </a:lnTo>
                <a:lnTo>
                  <a:pt x="3728" y="131"/>
                </a:lnTo>
                <a:lnTo>
                  <a:pt x="3449" y="56"/>
                </a:lnTo>
                <a:lnTo>
                  <a:pt x="3169" y="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" name="Google Shape;70;p7"/>
          <p:cNvSpPr/>
          <p:nvPr/>
        </p:nvSpPr>
        <p:spPr>
          <a:xfrm>
            <a:off x="6943033" y="3814865"/>
            <a:ext cx="526923" cy="608140"/>
          </a:xfrm>
          <a:custGeom>
            <a:avLst/>
            <a:gdLst/>
            <a:ahLst/>
            <a:cxnLst/>
            <a:rect l="l" t="t" r="r" b="b"/>
            <a:pathLst>
              <a:path w="4456" h="5928" extrusionOk="0">
                <a:moveTo>
                  <a:pt x="2666" y="0"/>
                </a:moveTo>
                <a:lnTo>
                  <a:pt x="2554" y="37"/>
                </a:lnTo>
                <a:lnTo>
                  <a:pt x="2461" y="93"/>
                </a:lnTo>
                <a:lnTo>
                  <a:pt x="2386" y="149"/>
                </a:lnTo>
                <a:lnTo>
                  <a:pt x="2312" y="242"/>
                </a:lnTo>
                <a:lnTo>
                  <a:pt x="2256" y="336"/>
                </a:lnTo>
                <a:lnTo>
                  <a:pt x="2237" y="429"/>
                </a:lnTo>
                <a:lnTo>
                  <a:pt x="2218" y="541"/>
                </a:lnTo>
                <a:lnTo>
                  <a:pt x="2237" y="653"/>
                </a:lnTo>
                <a:lnTo>
                  <a:pt x="2256" y="764"/>
                </a:lnTo>
                <a:lnTo>
                  <a:pt x="2312" y="858"/>
                </a:lnTo>
                <a:lnTo>
                  <a:pt x="2386" y="951"/>
                </a:lnTo>
                <a:lnTo>
                  <a:pt x="2461" y="1007"/>
                </a:lnTo>
                <a:lnTo>
                  <a:pt x="2554" y="1063"/>
                </a:lnTo>
                <a:lnTo>
                  <a:pt x="2666" y="1100"/>
                </a:lnTo>
                <a:lnTo>
                  <a:pt x="2889" y="1100"/>
                </a:lnTo>
                <a:lnTo>
                  <a:pt x="3001" y="1063"/>
                </a:lnTo>
                <a:lnTo>
                  <a:pt x="3094" y="1007"/>
                </a:lnTo>
                <a:lnTo>
                  <a:pt x="3169" y="951"/>
                </a:lnTo>
                <a:lnTo>
                  <a:pt x="3244" y="858"/>
                </a:lnTo>
                <a:lnTo>
                  <a:pt x="3299" y="764"/>
                </a:lnTo>
                <a:lnTo>
                  <a:pt x="3318" y="653"/>
                </a:lnTo>
                <a:lnTo>
                  <a:pt x="3337" y="541"/>
                </a:lnTo>
                <a:lnTo>
                  <a:pt x="3318" y="429"/>
                </a:lnTo>
                <a:lnTo>
                  <a:pt x="3299" y="336"/>
                </a:lnTo>
                <a:lnTo>
                  <a:pt x="3244" y="242"/>
                </a:lnTo>
                <a:lnTo>
                  <a:pt x="3169" y="149"/>
                </a:lnTo>
                <a:lnTo>
                  <a:pt x="3094" y="93"/>
                </a:lnTo>
                <a:lnTo>
                  <a:pt x="3001" y="37"/>
                </a:lnTo>
                <a:lnTo>
                  <a:pt x="2889" y="0"/>
                </a:lnTo>
                <a:close/>
                <a:moveTo>
                  <a:pt x="1249" y="1100"/>
                </a:moveTo>
                <a:lnTo>
                  <a:pt x="1063" y="1119"/>
                </a:lnTo>
                <a:lnTo>
                  <a:pt x="895" y="1156"/>
                </a:lnTo>
                <a:lnTo>
                  <a:pt x="727" y="1230"/>
                </a:lnTo>
                <a:lnTo>
                  <a:pt x="578" y="1342"/>
                </a:lnTo>
                <a:lnTo>
                  <a:pt x="448" y="1473"/>
                </a:lnTo>
                <a:lnTo>
                  <a:pt x="354" y="1622"/>
                </a:lnTo>
                <a:lnTo>
                  <a:pt x="298" y="1790"/>
                </a:lnTo>
                <a:lnTo>
                  <a:pt x="0" y="2927"/>
                </a:lnTo>
                <a:lnTo>
                  <a:pt x="0" y="3001"/>
                </a:lnTo>
                <a:lnTo>
                  <a:pt x="19" y="3076"/>
                </a:lnTo>
                <a:lnTo>
                  <a:pt x="75" y="3113"/>
                </a:lnTo>
                <a:lnTo>
                  <a:pt x="131" y="3150"/>
                </a:lnTo>
                <a:lnTo>
                  <a:pt x="876" y="3337"/>
                </a:lnTo>
                <a:lnTo>
                  <a:pt x="951" y="3337"/>
                </a:lnTo>
                <a:lnTo>
                  <a:pt x="1025" y="3299"/>
                </a:lnTo>
                <a:lnTo>
                  <a:pt x="1081" y="3262"/>
                </a:lnTo>
                <a:lnTo>
                  <a:pt x="1100" y="3188"/>
                </a:lnTo>
                <a:lnTo>
                  <a:pt x="1585" y="1342"/>
                </a:lnTo>
                <a:lnTo>
                  <a:pt x="1585" y="1286"/>
                </a:lnTo>
                <a:lnTo>
                  <a:pt x="1566" y="1212"/>
                </a:lnTo>
                <a:lnTo>
                  <a:pt x="1510" y="1156"/>
                </a:lnTo>
                <a:lnTo>
                  <a:pt x="1435" y="1137"/>
                </a:lnTo>
                <a:lnTo>
                  <a:pt x="1249" y="1100"/>
                </a:lnTo>
                <a:close/>
                <a:moveTo>
                  <a:pt x="1342" y="3859"/>
                </a:moveTo>
                <a:lnTo>
                  <a:pt x="932" y="5462"/>
                </a:lnTo>
                <a:lnTo>
                  <a:pt x="914" y="5536"/>
                </a:lnTo>
                <a:lnTo>
                  <a:pt x="932" y="5611"/>
                </a:lnTo>
                <a:lnTo>
                  <a:pt x="951" y="5685"/>
                </a:lnTo>
                <a:lnTo>
                  <a:pt x="969" y="5760"/>
                </a:lnTo>
                <a:lnTo>
                  <a:pt x="1025" y="5816"/>
                </a:lnTo>
                <a:lnTo>
                  <a:pt x="1063" y="5853"/>
                </a:lnTo>
                <a:lnTo>
                  <a:pt x="1137" y="5890"/>
                </a:lnTo>
                <a:lnTo>
                  <a:pt x="1212" y="5928"/>
                </a:lnTo>
                <a:lnTo>
                  <a:pt x="1286" y="5928"/>
                </a:lnTo>
                <a:lnTo>
                  <a:pt x="1417" y="5909"/>
                </a:lnTo>
                <a:lnTo>
                  <a:pt x="1529" y="5853"/>
                </a:lnTo>
                <a:lnTo>
                  <a:pt x="1603" y="5760"/>
                </a:lnTo>
                <a:lnTo>
                  <a:pt x="1659" y="5648"/>
                </a:lnTo>
                <a:lnTo>
                  <a:pt x="1939" y="4474"/>
                </a:lnTo>
                <a:lnTo>
                  <a:pt x="1342" y="3859"/>
                </a:lnTo>
                <a:close/>
                <a:moveTo>
                  <a:pt x="2349" y="1473"/>
                </a:moveTo>
                <a:lnTo>
                  <a:pt x="2237" y="1510"/>
                </a:lnTo>
                <a:lnTo>
                  <a:pt x="2144" y="1547"/>
                </a:lnTo>
                <a:lnTo>
                  <a:pt x="2051" y="1622"/>
                </a:lnTo>
                <a:lnTo>
                  <a:pt x="1957" y="1696"/>
                </a:lnTo>
                <a:lnTo>
                  <a:pt x="1901" y="1771"/>
                </a:lnTo>
                <a:lnTo>
                  <a:pt x="1846" y="1883"/>
                </a:lnTo>
                <a:lnTo>
                  <a:pt x="1808" y="1995"/>
                </a:lnTo>
                <a:lnTo>
                  <a:pt x="1491" y="3243"/>
                </a:lnTo>
                <a:lnTo>
                  <a:pt x="1473" y="3337"/>
                </a:lnTo>
                <a:lnTo>
                  <a:pt x="1491" y="3430"/>
                </a:lnTo>
                <a:lnTo>
                  <a:pt x="1529" y="3523"/>
                </a:lnTo>
                <a:lnTo>
                  <a:pt x="1585" y="3598"/>
                </a:lnTo>
                <a:lnTo>
                  <a:pt x="2591" y="4604"/>
                </a:lnTo>
                <a:lnTo>
                  <a:pt x="2591" y="5555"/>
                </a:lnTo>
                <a:lnTo>
                  <a:pt x="2591" y="5611"/>
                </a:lnTo>
                <a:lnTo>
                  <a:pt x="2610" y="5685"/>
                </a:lnTo>
                <a:lnTo>
                  <a:pt x="2647" y="5741"/>
                </a:lnTo>
                <a:lnTo>
                  <a:pt x="2684" y="5797"/>
                </a:lnTo>
                <a:lnTo>
                  <a:pt x="2740" y="5853"/>
                </a:lnTo>
                <a:lnTo>
                  <a:pt x="2796" y="5890"/>
                </a:lnTo>
                <a:lnTo>
                  <a:pt x="2871" y="5909"/>
                </a:lnTo>
                <a:lnTo>
                  <a:pt x="2927" y="5928"/>
                </a:lnTo>
                <a:lnTo>
                  <a:pt x="3020" y="5928"/>
                </a:lnTo>
                <a:lnTo>
                  <a:pt x="3094" y="5909"/>
                </a:lnTo>
                <a:lnTo>
                  <a:pt x="3150" y="5872"/>
                </a:lnTo>
                <a:lnTo>
                  <a:pt x="3225" y="5834"/>
                </a:lnTo>
                <a:lnTo>
                  <a:pt x="3262" y="5778"/>
                </a:lnTo>
                <a:lnTo>
                  <a:pt x="3299" y="5704"/>
                </a:lnTo>
                <a:lnTo>
                  <a:pt x="3318" y="5629"/>
                </a:lnTo>
                <a:lnTo>
                  <a:pt x="3337" y="5555"/>
                </a:lnTo>
                <a:lnTo>
                  <a:pt x="3337" y="4604"/>
                </a:lnTo>
                <a:lnTo>
                  <a:pt x="3318" y="4455"/>
                </a:lnTo>
                <a:lnTo>
                  <a:pt x="3281" y="4306"/>
                </a:lnTo>
                <a:lnTo>
                  <a:pt x="3206" y="4175"/>
                </a:lnTo>
                <a:lnTo>
                  <a:pt x="3113" y="4064"/>
                </a:lnTo>
                <a:lnTo>
                  <a:pt x="2572" y="3523"/>
                </a:lnTo>
                <a:lnTo>
                  <a:pt x="2572" y="3504"/>
                </a:lnTo>
                <a:lnTo>
                  <a:pt x="2815" y="2591"/>
                </a:lnTo>
                <a:lnTo>
                  <a:pt x="3076" y="2852"/>
                </a:lnTo>
                <a:lnTo>
                  <a:pt x="3132" y="2889"/>
                </a:lnTo>
                <a:lnTo>
                  <a:pt x="3188" y="2927"/>
                </a:lnTo>
                <a:lnTo>
                  <a:pt x="3262" y="2945"/>
                </a:lnTo>
                <a:lnTo>
                  <a:pt x="3337" y="2964"/>
                </a:lnTo>
                <a:lnTo>
                  <a:pt x="3896" y="2964"/>
                </a:lnTo>
                <a:lnTo>
                  <a:pt x="3896" y="5741"/>
                </a:lnTo>
                <a:lnTo>
                  <a:pt x="3915" y="5816"/>
                </a:lnTo>
                <a:lnTo>
                  <a:pt x="3952" y="5872"/>
                </a:lnTo>
                <a:lnTo>
                  <a:pt x="4008" y="5909"/>
                </a:lnTo>
                <a:lnTo>
                  <a:pt x="4082" y="5928"/>
                </a:lnTo>
                <a:lnTo>
                  <a:pt x="4269" y="5928"/>
                </a:lnTo>
                <a:lnTo>
                  <a:pt x="4343" y="5909"/>
                </a:lnTo>
                <a:lnTo>
                  <a:pt x="4399" y="5872"/>
                </a:lnTo>
                <a:lnTo>
                  <a:pt x="4436" y="5816"/>
                </a:lnTo>
                <a:lnTo>
                  <a:pt x="4455" y="5741"/>
                </a:lnTo>
                <a:lnTo>
                  <a:pt x="4455" y="2032"/>
                </a:lnTo>
                <a:lnTo>
                  <a:pt x="4436" y="1957"/>
                </a:lnTo>
                <a:lnTo>
                  <a:pt x="4399" y="1901"/>
                </a:lnTo>
                <a:lnTo>
                  <a:pt x="4343" y="1864"/>
                </a:lnTo>
                <a:lnTo>
                  <a:pt x="4269" y="1845"/>
                </a:lnTo>
                <a:lnTo>
                  <a:pt x="4082" y="1845"/>
                </a:lnTo>
                <a:lnTo>
                  <a:pt x="4008" y="1864"/>
                </a:lnTo>
                <a:lnTo>
                  <a:pt x="3952" y="1901"/>
                </a:lnTo>
                <a:lnTo>
                  <a:pt x="3915" y="1957"/>
                </a:lnTo>
                <a:lnTo>
                  <a:pt x="3896" y="2032"/>
                </a:lnTo>
                <a:lnTo>
                  <a:pt x="3896" y="2218"/>
                </a:lnTo>
                <a:lnTo>
                  <a:pt x="3486" y="2218"/>
                </a:lnTo>
                <a:lnTo>
                  <a:pt x="2945" y="1678"/>
                </a:lnTo>
                <a:lnTo>
                  <a:pt x="2833" y="1585"/>
                </a:lnTo>
                <a:lnTo>
                  <a:pt x="2722" y="1529"/>
                </a:lnTo>
                <a:lnTo>
                  <a:pt x="2591" y="1491"/>
                </a:lnTo>
                <a:lnTo>
                  <a:pt x="2461" y="1473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" name="Google Shape;103;p7"/>
          <p:cNvSpPr/>
          <p:nvPr/>
        </p:nvSpPr>
        <p:spPr>
          <a:xfrm>
            <a:off x="5329795" y="2208149"/>
            <a:ext cx="631001" cy="634036"/>
          </a:xfrm>
          <a:custGeom>
            <a:avLst/>
            <a:gdLst/>
            <a:ahLst/>
            <a:cxnLst/>
            <a:rect l="l" t="t" r="r" b="b"/>
            <a:pathLst>
              <a:path w="5928" h="5947" extrusionOk="0">
                <a:moveTo>
                  <a:pt x="4828" y="746"/>
                </a:moveTo>
                <a:lnTo>
                  <a:pt x="4902" y="764"/>
                </a:lnTo>
                <a:lnTo>
                  <a:pt x="4958" y="783"/>
                </a:lnTo>
                <a:lnTo>
                  <a:pt x="5033" y="820"/>
                </a:lnTo>
                <a:lnTo>
                  <a:pt x="5089" y="857"/>
                </a:lnTo>
                <a:lnTo>
                  <a:pt x="5126" y="913"/>
                </a:lnTo>
                <a:lnTo>
                  <a:pt x="5163" y="969"/>
                </a:lnTo>
                <a:lnTo>
                  <a:pt x="5182" y="1044"/>
                </a:lnTo>
                <a:lnTo>
                  <a:pt x="5182" y="1118"/>
                </a:lnTo>
                <a:lnTo>
                  <a:pt x="5182" y="1193"/>
                </a:lnTo>
                <a:lnTo>
                  <a:pt x="5163" y="1268"/>
                </a:lnTo>
                <a:lnTo>
                  <a:pt x="5126" y="1323"/>
                </a:lnTo>
                <a:lnTo>
                  <a:pt x="5089" y="1379"/>
                </a:lnTo>
                <a:lnTo>
                  <a:pt x="5033" y="1435"/>
                </a:lnTo>
                <a:lnTo>
                  <a:pt x="4958" y="1454"/>
                </a:lnTo>
                <a:lnTo>
                  <a:pt x="4902" y="1491"/>
                </a:lnTo>
                <a:lnTo>
                  <a:pt x="4753" y="1491"/>
                </a:lnTo>
                <a:lnTo>
                  <a:pt x="4679" y="1454"/>
                </a:lnTo>
                <a:lnTo>
                  <a:pt x="4604" y="1435"/>
                </a:lnTo>
                <a:lnTo>
                  <a:pt x="4548" y="1379"/>
                </a:lnTo>
                <a:lnTo>
                  <a:pt x="4511" y="1323"/>
                </a:lnTo>
                <a:lnTo>
                  <a:pt x="4474" y="1268"/>
                </a:lnTo>
                <a:lnTo>
                  <a:pt x="4455" y="1193"/>
                </a:lnTo>
                <a:lnTo>
                  <a:pt x="4455" y="1118"/>
                </a:lnTo>
                <a:lnTo>
                  <a:pt x="4455" y="1044"/>
                </a:lnTo>
                <a:lnTo>
                  <a:pt x="4474" y="969"/>
                </a:lnTo>
                <a:lnTo>
                  <a:pt x="4511" y="913"/>
                </a:lnTo>
                <a:lnTo>
                  <a:pt x="4548" y="857"/>
                </a:lnTo>
                <a:lnTo>
                  <a:pt x="4604" y="820"/>
                </a:lnTo>
                <a:lnTo>
                  <a:pt x="4679" y="783"/>
                </a:lnTo>
                <a:lnTo>
                  <a:pt x="4753" y="764"/>
                </a:lnTo>
                <a:lnTo>
                  <a:pt x="4828" y="746"/>
                </a:lnTo>
                <a:close/>
                <a:moveTo>
                  <a:pt x="1100" y="3709"/>
                </a:moveTo>
                <a:lnTo>
                  <a:pt x="1174" y="3728"/>
                </a:lnTo>
                <a:lnTo>
                  <a:pt x="1249" y="3747"/>
                </a:lnTo>
                <a:lnTo>
                  <a:pt x="1323" y="3784"/>
                </a:lnTo>
                <a:lnTo>
                  <a:pt x="1379" y="3821"/>
                </a:lnTo>
                <a:lnTo>
                  <a:pt x="1417" y="3877"/>
                </a:lnTo>
                <a:lnTo>
                  <a:pt x="1454" y="3952"/>
                </a:lnTo>
                <a:lnTo>
                  <a:pt x="1473" y="4008"/>
                </a:lnTo>
                <a:lnTo>
                  <a:pt x="1473" y="4082"/>
                </a:lnTo>
                <a:lnTo>
                  <a:pt x="1473" y="4157"/>
                </a:lnTo>
                <a:lnTo>
                  <a:pt x="1454" y="4231"/>
                </a:lnTo>
                <a:lnTo>
                  <a:pt x="1417" y="4306"/>
                </a:lnTo>
                <a:lnTo>
                  <a:pt x="1379" y="4343"/>
                </a:lnTo>
                <a:lnTo>
                  <a:pt x="1323" y="4399"/>
                </a:lnTo>
                <a:lnTo>
                  <a:pt x="1249" y="4436"/>
                </a:lnTo>
                <a:lnTo>
                  <a:pt x="1174" y="4455"/>
                </a:lnTo>
                <a:lnTo>
                  <a:pt x="1025" y="4455"/>
                </a:lnTo>
                <a:lnTo>
                  <a:pt x="969" y="4436"/>
                </a:lnTo>
                <a:lnTo>
                  <a:pt x="895" y="4399"/>
                </a:lnTo>
                <a:lnTo>
                  <a:pt x="839" y="4343"/>
                </a:lnTo>
                <a:lnTo>
                  <a:pt x="802" y="4306"/>
                </a:lnTo>
                <a:lnTo>
                  <a:pt x="764" y="4231"/>
                </a:lnTo>
                <a:lnTo>
                  <a:pt x="746" y="4157"/>
                </a:lnTo>
                <a:lnTo>
                  <a:pt x="746" y="4082"/>
                </a:lnTo>
                <a:lnTo>
                  <a:pt x="746" y="4008"/>
                </a:lnTo>
                <a:lnTo>
                  <a:pt x="764" y="3952"/>
                </a:lnTo>
                <a:lnTo>
                  <a:pt x="802" y="3877"/>
                </a:lnTo>
                <a:lnTo>
                  <a:pt x="839" y="3821"/>
                </a:lnTo>
                <a:lnTo>
                  <a:pt x="895" y="3784"/>
                </a:lnTo>
                <a:lnTo>
                  <a:pt x="969" y="3747"/>
                </a:lnTo>
                <a:lnTo>
                  <a:pt x="1025" y="3728"/>
                </a:lnTo>
                <a:lnTo>
                  <a:pt x="1100" y="3709"/>
                </a:lnTo>
                <a:close/>
                <a:moveTo>
                  <a:pt x="988" y="2982"/>
                </a:moveTo>
                <a:lnTo>
                  <a:pt x="876" y="3001"/>
                </a:lnTo>
                <a:lnTo>
                  <a:pt x="671" y="3057"/>
                </a:lnTo>
                <a:lnTo>
                  <a:pt x="485" y="3169"/>
                </a:lnTo>
                <a:lnTo>
                  <a:pt x="317" y="3299"/>
                </a:lnTo>
                <a:lnTo>
                  <a:pt x="186" y="3467"/>
                </a:lnTo>
                <a:lnTo>
                  <a:pt x="75" y="3653"/>
                </a:lnTo>
                <a:lnTo>
                  <a:pt x="19" y="3859"/>
                </a:lnTo>
                <a:lnTo>
                  <a:pt x="0" y="3970"/>
                </a:lnTo>
                <a:lnTo>
                  <a:pt x="0" y="4082"/>
                </a:lnTo>
                <a:lnTo>
                  <a:pt x="0" y="4213"/>
                </a:lnTo>
                <a:lnTo>
                  <a:pt x="37" y="4343"/>
                </a:lnTo>
                <a:lnTo>
                  <a:pt x="93" y="4492"/>
                </a:lnTo>
                <a:lnTo>
                  <a:pt x="168" y="4641"/>
                </a:lnTo>
                <a:lnTo>
                  <a:pt x="354" y="4940"/>
                </a:lnTo>
                <a:lnTo>
                  <a:pt x="559" y="5257"/>
                </a:lnTo>
                <a:lnTo>
                  <a:pt x="764" y="5517"/>
                </a:lnTo>
                <a:lnTo>
                  <a:pt x="932" y="5741"/>
                </a:lnTo>
                <a:lnTo>
                  <a:pt x="1100" y="5946"/>
                </a:lnTo>
                <a:lnTo>
                  <a:pt x="1286" y="5741"/>
                </a:lnTo>
                <a:lnTo>
                  <a:pt x="1454" y="5517"/>
                </a:lnTo>
                <a:lnTo>
                  <a:pt x="1659" y="5257"/>
                </a:lnTo>
                <a:lnTo>
                  <a:pt x="1864" y="4940"/>
                </a:lnTo>
                <a:lnTo>
                  <a:pt x="2050" y="4641"/>
                </a:lnTo>
                <a:lnTo>
                  <a:pt x="2125" y="4492"/>
                </a:lnTo>
                <a:lnTo>
                  <a:pt x="2181" y="4343"/>
                </a:lnTo>
                <a:lnTo>
                  <a:pt x="2200" y="4213"/>
                </a:lnTo>
                <a:lnTo>
                  <a:pt x="2218" y="4082"/>
                </a:lnTo>
                <a:lnTo>
                  <a:pt x="2218" y="3970"/>
                </a:lnTo>
                <a:lnTo>
                  <a:pt x="2200" y="3859"/>
                </a:lnTo>
                <a:lnTo>
                  <a:pt x="2125" y="3653"/>
                </a:lnTo>
                <a:lnTo>
                  <a:pt x="2032" y="3467"/>
                </a:lnTo>
                <a:lnTo>
                  <a:pt x="1901" y="3299"/>
                </a:lnTo>
                <a:lnTo>
                  <a:pt x="1734" y="3169"/>
                </a:lnTo>
                <a:lnTo>
                  <a:pt x="1547" y="3057"/>
                </a:lnTo>
                <a:lnTo>
                  <a:pt x="1323" y="3001"/>
                </a:lnTo>
                <a:lnTo>
                  <a:pt x="1230" y="2982"/>
                </a:lnTo>
                <a:close/>
                <a:moveTo>
                  <a:pt x="4697" y="0"/>
                </a:moveTo>
                <a:lnTo>
                  <a:pt x="4604" y="19"/>
                </a:lnTo>
                <a:lnTo>
                  <a:pt x="4380" y="93"/>
                </a:lnTo>
                <a:lnTo>
                  <a:pt x="4194" y="186"/>
                </a:lnTo>
                <a:lnTo>
                  <a:pt x="4026" y="336"/>
                </a:lnTo>
                <a:lnTo>
                  <a:pt x="3896" y="485"/>
                </a:lnTo>
                <a:lnTo>
                  <a:pt x="3803" y="690"/>
                </a:lnTo>
                <a:lnTo>
                  <a:pt x="3728" y="895"/>
                </a:lnTo>
                <a:lnTo>
                  <a:pt x="3709" y="1007"/>
                </a:lnTo>
                <a:lnTo>
                  <a:pt x="3709" y="1118"/>
                </a:lnTo>
                <a:lnTo>
                  <a:pt x="3709" y="1230"/>
                </a:lnTo>
                <a:lnTo>
                  <a:pt x="3747" y="1361"/>
                </a:lnTo>
                <a:lnTo>
                  <a:pt x="3803" y="1491"/>
                </a:lnTo>
                <a:lnTo>
                  <a:pt x="3877" y="1640"/>
                </a:lnTo>
                <a:lnTo>
                  <a:pt x="4045" y="1939"/>
                </a:lnTo>
                <a:lnTo>
                  <a:pt x="4231" y="2237"/>
                </a:lnTo>
                <a:lnTo>
                  <a:pt x="3728" y="2237"/>
                </a:lnTo>
                <a:lnTo>
                  <a:pt x="3504" y="2255"/>
                </a:lnTo>
                <a:lnTo>
                  <a:pt x="3299" y="2311"/>
                </a:lnTo>
                <a:lnTo>
                  <a:pt x="3113" y="2405"/>
                </a:lnTo>
                <a:lnTo>
                  <a:pt x="2945" y="2535"/>
                </a:lnTo>
                <a:lnTo>
                  <a:pt x="2796" y="2703"/>
                </a:lnTo>
                <a:lnTo>
                  <a:pt x="2703" y="2871"/>
                </a:lnTo>
                <a:lnTo>
                  <a:pt x="2628" y="3076"/>
                </a:lnTo>
                <a:lnTo>
                  <a:pt x="2610" y="3187"/>
                </a:lnTo>
                <a:lnTo>
                  <a:pt x="2591" y="3299"/>
                </a:lnTo>
                <a:lnTo>
                  <a:pt x="2591" y="3411"/>
                </a:lnTo>
                <a:lnTo>
                  <a:pt x="2610" y="3523"/>
                </a:lnTo>
                <a:lnTo>
                  <a:pt x="2628" y="3635"/>
                </a:lnTo>
                <a:lnTo>
                  <a:pt x="2666" y="3747"/>
                </a:lnTo>
                <a:lnTo>
                  <a:pt x="2777" y="3952"/>
                </a:lnTo>
                <a:lnTo>
                  <a:pt x="2908" y="4119"/>
                </a:lnTo>
                <a:lnTo>
                  <a:pt x="3076" y="4250"/>
                </a:lnTo>
                <a:lnTo>
                  <a:pt x="3262" y="4362"/>
                </a:lnTo>
                <a:lnTo>
                  <a:pt x="3374" y="4399"/>
                </a:lnTo>
                <a:lnTo>
                  <a:pt x="3486" y="4436"/>
                </a:lnTo>
                <a:lnTo>
                  <a:pt x="3597" y="4455"/>
                </a:lnTo>
                <a:lnTo>
                  <a:pt x="4884" y="4455"/>
                </a:lnTo>
                <a:lnTo>
                  <a:pt x="4940" y="4474"/>
                </a:lnTo>
                <a:lnTo>
                  <a:pt x="5014" y="4511"/>
                </a:lnTo>
                <a:lnTo>
                  <a:pt x="5070" y="4548"/>
                </a:lnTo>
                <a:lnTo>
                  <a:pt x="5107" y="4604"/>
                </a:lnTo>
                <a:lnTo>
                  <a:pt x="5145" y="4660"/>
                </a:lnTo>
                <a:lnTo>
                  <a:pt x="5182" y="4716"/>
                </a:lnTo>
                <a:lnTo>
                  <a:pt x="5182" y="4791"/>
                </a:lnTo>
                <a:lnTo>
                  <a:pt x="5182" y="4865"/>
                </a:lnTo>
                <a:lnTo>
                  <a:pt x="5163" y="4940"/>
                </a:lnTo>
                <a:lnTo>
                  <a:pt x="5145" y="5014"/>
                </a:lnTo>
                <a:lnTo>
                  <a:pt x="5089" y="5070"/>
                </a:lnTo>
                <a:lnTo>
                  <a:pt x="5033" y="5126"/>
                </a:lnTo>
                <a:lnTo>
                  <a:pt x="4977" y="5163"/>
                </a:lnTo>
                <a:lnTo>
                  <a:pt x="4902" y="5182"/>
                </a:lnTo>
                <a:lnTo>
                  <a:pt x="4828" y="5201"/>
                </a:lnTo>
                <a:lnTo>
                  <a:pt x="2144" y="5201"/>
                </a:lnTo>
                <a:lnTo>
                  <a:pt x="1864" y="5611"/>
                </a:lnTo>
                <a:lnTo>
                  <a:pt x="1603" y="5946"/>
                </a:lnTo>
                <a:lnTo>
                  <a:pt x="4809" y="5946"/>
                </a:lnTo>
                <a:lnTo>
                  <a:pt x="5033" y="5928"/>
                </a:lnTo>
                <a:lnTo>
                  <a:pt x="5238" y="5853"/>
                </a:lnTo>
                <a:lnTo>
                  <a:pt x="5424" y="5760"/>
                </a:lnTo>
                <a:lnTo>
                  <a:pt x="5592" y="5629"/>
                </a:lnTo>
                <a:lnTo>
                  <a:pt x="5722" y="5480"/>
                </a:lnTo>
                <a:lnTo>
                  <a:pt x="5834" y="5294"/>
                </a:lnTo>
                <a:lnTo>
                  <a:pt x="5909" y="5089"/>
                </a:lnTo>
                <a:lnTo>
                  <a:pt x="5927" y="4977"/>
                </a:lnTo>
                <a:lnTo>
                  <a:pt x="5927" y="4865"/>
                </a:lnTo>
                <a:lnTo>
                  <a:pt x="5927" y="4753"/>
                </a:lnTo>
                <a:lnTo>
                  <a:pt x="5909" y="4641"/>
                </a:lnTo>
                <a:lnTo>
                  <a:pt x="5890" y="4530"/>
                </a:lnTo>
                <a:lnTo>
                  <a:pt x="5853" y="4418"/>
                </a:lnTo>
                <a:lnTo>
                  <a:pt x="5760" y="4231"/>
                </a:lnTo>
                <a:lnTo>
                  <a:pt x="5629" y="4045"/>
                </a:lnTo>
                <a:lnTo>
                  <a:pt x="5461" y="3914"/>
                </a:lnTo>
                <a:lnTo>
                  <a:pt x="5256" y="3803"/>
                </a:lnTo>
                <a:lnTo>
                  <a:pt x="5163" y="3765"/>
                </a:lnTo>
                <a:lnTo>
                  <a:pt x="5051" y="3728"/>
                </a:lnTo>
                <a:lnTo>
                  <a:pt x="4940" y="3728"/>
                </a:lnTo>
                <a:lnTo>
                  <a:pt x="4828" y="3709"/>
                </a:lnTo>
                <a:lnTo>
                  <a:pt x="3653" y="3709"/>
                </a:lnTo>
                <a:lnTo>
                  <a:pt x="3579" y="3691"/>
                </a:lnTo>
                <a:lnTo>
                  <a:pt x="3523" y="3653"/>
                </a:lnTo>
                <a:lnTo>
                  <a:pt x="3467" y="3616"/>
                </a:lnTo>
                <a:lnTo>
                  <a:pt x="3411" y="3560"/>
                </a:lnTo>
                <a:lnTo>
                  <a:pt x="3374" y="3504"/>
                </a:lnTo>
                <a:lnTo>
                  <a:pt x="3355" y="3448"/>
                </a:lnTo>
                <a:lnTo>
                  <a:pt x="3337" y="3374"/>
                </a:lnTo>
                <a:lnTo>
                  <a:pt x="3337" y="3299"/>
                </a:lnTo>
                <a:lnTo>
                  <a:pt x="3355" y="3225"/>
                </a:lnTo>
                <a:lnTo>
                  <a:pt x="3392" y="3150"/>
                </a:lnTo>
                <a:lnTo>
                  <a:pt x="3430" y="3094"/>
                </a:lnTo>
                <a:lnTo>
                  <a:pt x="3486" y="3038"/>
                </a:lnTo>
                <a:lnTo>
                  <a:pt x="3560" y="3001"/>
                </a:lnTo>
                <a:lnTo>
                  <a:pt x="3635" y="2982"/>
                </a:lnTo>
                <a:lnTo>
                  <a:pt x="3709" y="2964"/>
                </a:lnTo>
                <a:lnTo>
                  <a:pt x="4828" y="2964"/>
                </a:lnTo>
                <a:lnTo>
                  <a:pt x="4995" y="2759"/>
                </a:lnTo>
                <a:lnTo>
                  <a:pt x="5163" y="2554"/>
                </a:lnTo>
                <a:lnTo>
                  <a:pt x="5368" y="2274"/>
                </a:lnTo>
                <a:lnTo>
                  <a:pt x="5573" y="1976"/>
                </a:lnTo>
                <a:lnTo>
                  <a:pt x="5760" y="1659"/>
                </a:lnTo>
                <a:lnTo>
                  <a:pt x="5834" y="1510"/>
                </a:lnTo>
                <a:lnTo>
                  <a:pt x="5890" y="1379"/>
                </a:lnTo>
                <a:lnTo>
                  <a:pt x="5927" y="1230"/>
                </a:lnTo>
                <a:lnTo>
                  <a:pt x="5927" y="1118"/>
                </a:lnTo>
                <a:lnTo>
                  <a:pt x="5927" y="1007"/>
                </a:lnTo>
                <a:lnTo>
                  <a:pt x="5909" y="895"/>
                </a:lnTo>
                <a:lnTo>
                  <a:pt x="5853" y="690"/>
                </a:lnTo>
                <a:lnTo>
                  <a:pt x="5741" y="485"/>
                </a:lnTo>
                <a:lnTo>
                  <a:pt x="5611" y="336"/>
                </a:lnTo>
                <a:lnTo>
                  <a:pt x="5443" y="186"/>
                </a:lnTo>
                <a:lnTo>
                  <a:pt x="5256" y="93"/>
                </a:lnTo>
                <a:lnTo>
                  <a:pt x="5051" y="19"/>
                </a:lnTo>
                <a:lnTo>
                  <a:pt x="4940" y="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" name="Google Shape;225;p8"/>
          <p:cNvSpPr/>
          <p:nvPr/>
        </p:nvSpPr>
        <p:spPr>
          <a:xfrm>
            <a:off x="4791240" y="3859437"/>
            <a:ext cx="439220" cy="592483"/>
          </a:xfrm>
          <a:custGeom>
            <a:avLst/>
            <a:gdLst/>
            <a:ahLst/>
            <a:cxnLst/>
            <a:rect l="l" t="t" r="r" b="b"/>
            <a:pathLst>
              <a:path w="5929" h="5929" extrusionOk="0">
                <a:moveTo>
                  <a:pt x="3095" y="746"/>
                </a:moveTo>
                <a:lnTo>
                  <a:pt x="3170" y="802"/>
                </a:lnTo>
                <a:lnTo>
                  <a:pt x="3207" y="858"/>
                </a:lnTo>
                <a:lnTo>
                  <a:pt x="3226" y="933"/>
                </a:lnTo>
                <a:lnTo>
                  <a:pt x="3226" y="1138"/>
                </a:lnTo>
                <a:lnTo>
                  <a:pt x="3412" y="1175"/>
                </a:lnTo>
                <a:lnTo>
                  <a:pt x="3580" y="1231"/>
                </a:lnTo>
                <a:lnTo>
                  <a:pt x="3729" y="1305"/>
                </a:lnTo>
                <a:lnTo>
                  <a:pt x="3766" y="1361"/>
                </a:lnTo>
                <a:lnTo>
                  <a:pt x="3766" y="1417"/>
                </a:lnTo>
                <a:lnTo>
                  <a:pt x="3766" y="1454"/>
                </a:lnTo>
                <a:lnTo>
                  <a:pt x="3729" y="1510"/>
                </a:lnTo>
                <a:lnTo>
                  <a:pt x="3543" y="1697"/>
                </a:lnTo>
                <a:lnTo>
                  <a:pt x="3505" y="1715"/>
                </a:lnTo>
                <a:lnTo>
                  <a:pt x="3431" y="1715"/>
                </a:lnTo>
                <a:lnTo>
                  <a:pt x="3375" y="1697"/>
                </a:lnTo>
                <a:lnTo>
                  <a:pt x="3282" y="1659"/>
                </a:lnTo>
                <a:lnTo>
                  <a:pt x="3170" y="1641"/>
                </a:lnTo>
                <a:lnTo>
                  <a:pt x="2722" y="1641"/>
                </a:lnTo>
                <a:lnTo>
                  <a:pt x="2648" y="1659"/>
                </a:lnTo>
                <a:lnTo>
                  <a:pt x="2592" y="1697"/>
                </a:lnTo>
                <a:lnTo>
                  <a:pt x="2555" y="1771"/>
                </a:lnTo>
                <a:lnTo>
                  <a:pt x="2536" y="1846"/>
                </a:lnTo>
                <a:lnTo>
                  <a:pt x="2555" y="1920"/>
                </a:lnTo>
                <a:lnTo>
                  <a:pt x="2573" y="1976"/>
                </a:lnTo>
                <a:lnTo>
                  <a:pt x="2629" y="2032"/>
                </a:lnTo>
                <a:lnTo>
                  <a:pt x="2685" y="2051"/>
                </a:lnTo>
                <a:lnTo>
                  <a:pt x="3393" y="2275"/>
                </a:lnTo>
                <a:lnTo>
                  <a:pt x="3505" y="2312"/>
                </a:lnTo>
                <a:lnTo>
                  <a:pt x="3598" y="2386"/>
                </a:lnTo>
                <a:lnTo>
                  <a:pt x="3692" y="2442"/>
                </a:lnTo>
                <a:lnTo>
                  <a:pt x="3766" y="2536"/>
                </a:lnTo>
                <a:lnTo>
                  <a:pt x="3822" y="2629"/>
                </a:lnTo>
                <a:lnTo>
                  <a:pt x="3878" y="2741"/>
                </a:lnTo>
                <a:lnTo>
                  <a:pt x="3897" y="2852"/>
                </a:lnTo>
                <a:lnTo>
                  <a:pt x="3915" y="2964"/>
                </a:lnTo>
                <a:lnTo>
                  <a:pt x="3897" y="3113"/>
                </a:lnTo>
                <a:lnTo>
                  <a:pt x="3859" y="3244"/>
                </a:lnTo>
                <a:lnTo>
                  <a:pt x="3785" y="3374"/>
                </a:lnTo>
                <a:lnTo>
                  <a:pt x="3710" y="3486"/>
                </a:lnTo>
                <a:lnTo>
                  <a:pt x="3598" y="3561"/>
                </a:lnTo>
                <a:lnTo>
                  <a:pt x="3487" y="3635"/>
                </a:lnTo>
                <a:lnTo>
                  <a:pt x="3375" y="3673"/>
                </a:lnTo>
                <a:lnTo>
                  <a:pt x="3226" y="3691"/>
                </a:lnTo>
                <a:lnTo>
                  <a:pt x="3226" y="3896"/>
                </a:lnTo>
                <a:lnTo>
                  <a:pt x="3226" y="3934"/>
                </a:lnTo>
                <a:lnTo>
                  <a:pt x="3188" y="3971"/>
                </a:lnTo>
                <a:lnTo>
                  <a:pt x="3132" y="4027"/>
                </a:lnTo>
                <a:lnTo>
                  <a:pt x="3021" y="4083"/>
                </a:lnTo>
                <a:lnTo>
                  <a:pt x="2909" y="4083"/>
                </a:lnTo>
                <a:lnTo>
                  <a:pt x="2797" y="4027"/>
                </a:lnTo>
                <a:lnTo>
                  <a:pt x="2741" y="3971"/>
                </a:lnTo>
                <a:lnTo>
                  <a:pt x="2704" y="3934"/>
                </a:lnTo>
                <a:lnTo>
                  <a:pt x="2704" y="3896"/>
                </a:lnTo>
                <a:lnTo>
                  <a:pt x="2704" y="3691"/>
                </a:lnTo>
                <a:lnTo>
                  <a:pt x="2573" y="3673"/>
                </a:lnTo>
                <a:lnTo>
                  <a:pt x="2443" y="3635"/>
                </a:lnTo>
                <a:lnTo>
                  <a:pt x="2331" y="3579"/>
                </a:lnTo>
                <a:lnTo>
                  <a:pt x="2200" y="3523"/>
                </a:lnTo>
                <a:lnTo>
                  <a:pt x="2163" y="3468"/>
                </a:lnTo>
                <a:lnTo>
                  <a:pt x="2163" y="3412"/>
                </a:lnTo>
                <a:lnTo>
                  <a:pt x="2163" y="3374"/>
                </a:lnTo>
                <a:lnTo>
                  <a:pt x="2200" y="3318"/>
                </a:lnTo>
                <a:lnTo>
                  <a:pt x="2387" y="3132"/>
                </a:lnTo>
                <a:lnTo>
                  <a:pt x="2424" y="3113"/>
                </a:lnTo>
                <a:lnTo>
                  <a:pt x="2499" y="3113"/>
                </a:lnTo>
                <a:lnTo>
                  <a:pt x="2555" y="3132"/>
                </a:lnTo>
                <a:lnTo>
                  <a:pt x="2648" y="3169"/>
                </a:lnTo>
                <a:lnTo>
                  <a:pt x="2760" y="3188"/>
                </a:lnTo>
                <a:lnTo>
                  <a:pt x="3207" y="3188"/>
                </a:lnTo>
                <a:lnTo>
                  <a:pt x="3282" y="3169"/>
                </a:lnTo>
                <a:lnTo>
                  <a:pt x="3337" y="3132"/>
                </a:lnTo>
                <a:lnTo>
                  <a:pt x="3375" y="3057"/>
                </a:lnTo>
                <a:lnTo>
                  <a:pt x="3393" y="2964"/>
                </a:lnTo>
                <a:lnTo>
                  <a:pt x="3375" y="2908"/>
                </a:lnTo>
                <a:lnTo>
                  <a:pt x="3356" y="2852"/>
                </a:lnTo>
                <a:lnTo>
                  <a:pt x="3300" y="2797"/>
                </a:lnTo>
                <a:lnTo>
                  <a:pt x="3244" y="2778"/>
                </a:lnTo>
                <a:lnTo>
                  <a:pt x="2536" y="2554"/>
                </a:lnTo>
                <a:lnTo>
                  <a:pt x="2424" y="2517"/>
                </a:lnTo>
                <a:lnTo>
                  <a:pt x="2331" y="2442"/>
                </a:lnTo>
                <a:lnTo>
                  <a:pt x="2238" y="2386"/>
                </a:lnTo>
                <a:lnTo>
                  <a:pt x="2163" y="2293"/>
                </a:lnTo>
                <a:lnTo>
                  <a:pt x="2107" y="2200"/>
                </a:lnTo>
                <a:lnTo>
                  <a:pt x="2051" y="2088"/>
                </a:lnTo>
                <a:lnTo>
                  <a:pt x="2033" y="1976"/>
                </a:lnTo>
                <a:lnTo>
                  <a:pt x="2014" y="1846"/>
                </a:lnTo>
                <a:lnTo>
                  <a:pt x="2033" y="1715"/>
                </a:lnTo>
                <a:lnTo>
                  <a:pt x="2070" y="1585"/>
                </a:lnTo>
                <a:lnTo>
                  <a:pt x="2145" y="1454"/>
                </a:lnTo>
                <a:lnTo>
                  <a:pt x="2219" y="1343"/>
                </a:lnTo>
                <a:lnTo>
                  <a:pt x="2331" y="1268"/>
                </a:lnTo>
                <a:lnTo>
                  <a:pt x="2443" y="1193"/>
                </a:lnTo>
                <a:lnTo>
                  <a:pt x="2573" y="1156"/>
                </a:lnTo>
                <a:lnTo>
                  <a:pt x="2704" y="1138"/>
                </a:lnTo>
                <a:lnTo>
                  <a:pt x="2704" y="933"/>
                </a:lnTo>
                <a:lnTo>
                  <a:pt x="2722" y="858"/>
                </a:lnTo>
                <a:lnTo>
                  <a:pt x="2760" y="802"/>
                </a:lnTo>
                <a:lnTo>
                  <a:pt x="2834" y="746"/>
                </a:lnTo>
                <a:close/>
                <a:moveTo>
                  <a:pt x="2965" y="1"/>
                </a:moveTo>
                <a:lnTo>
                  <a:pt x="2722" y="19"/>
                </a:lnTo>
                <a:lnTo>
                  <a:pt x="2480" y="56"/>
                </a:lnTo>
                <a:lnTo>
                  <a:pt x="2256" y="112"/>
                </a:lnTo>
                <a:lnTo>
                  <a:pt x="2033" y="187"/>
                </a:lnTo>
                <a:lnTo>
                  <a:pt x="1809" y="299"/>
                </a:lnTo>
                <a:lnTo>
                  <a:pt x="1623" y="411"/>
                </a:lnTo>
                <a:lnTo>
                  <a:pt x="1436" y="560"/>
                </a:lnTo>
                <a:lnTo>
                  <a:pt x="1268" y="709"/>
                </a:lnTo>
                <a:lnTo>
                  <a:pt x="1101" y="877"/>
                </a:lnTo>
                <a:lnTo>
                  <a:pt x="970" y="1063"/>
                </a:lnTo>
                <a:lnTo>
                  <a:pt x="840" y="1268"/>
                </a:lnTo>
                <a:lnTo>
                  <a:pt x="747" y="1473"/>
                </a:lnTo>
                <a:lnTo>
                  <a:pt x="653" y="1697"/>
                </a:lnTo>
                <a:lnTo>
                  <a:pt x="597" y="1920"/>
                </a:lnTo>
                <a:lnTo>
                  <a:pt x="560" y="2163"/>
                </a:lnTo>
                <a:lnTo>
                  <a:pt x="560" y="2405"/>
                </a:lnTo>
                <a:lnTo>
                  <a:pt x="560" y="2666"/>
                </a:lnTo>
                <a:lnTo>
                  <a:pt x="597" y="2908"/>
                </a:lnTo>
                <a:lnTo>
                  <a:pt x="653" y="3132"/>
                </a:lnTo>
                <a:lnTo>
                  <a:pt x="747" y="3356"/>
                </a:lnTo>
                <a:lnTo>
                  <a:pt x="840" y="3561"/>
                </a:lnTo>
                <a:lnTo>
                  <a:pt x="970" y="3766"/>
                </a:lnTo>
                <a:lnTo>
                  <a:pt x="1101" y="3952"/>
                </a:lnTo>
                <a:lnTo>
                  <a:pt x="1268" y="4120"/>
                </a:lnTo>
                <a:lnTo>
                  <a:pt x="1436" y="4269"/>
                </a:lnTo>
                <a:lnTo>
                  <a:pt x="1623" y="4418"/>
                </a:lnTo>
                <a:lnTo>
                  <a:pt x="1809" y="4530"/>
                </a:lnTo>
                <a:lnTo>
                  <a:pt x="2033" y="4642"/>
                </a:lnTo>
                <a:lnTo>
                  <a:pt x="2256" y="4716"/>
                </a:lnTo>
                <a:lnTo>
                  <a:pt x="2480" y="4772"/>
                </a:lnTo>
                <a:lnTo>
                  <a:pt x="2722" y="4810"/>
                </a:lnTo>
                <a:lnTo>
                  <a:pt x="2965" y="4828"/>
                </a:lnTo>
                <a:lnTo>
                  <a:pt x="3207" y="4810"/>
                </a:lnTo>
                <a:lnTo>
                  <a:pt x="3449" y="4772"/>
                </a:lnTo>
                <a:lnTo>
                  <a:pt x="3692" y="4716"/>
                </a:lnTo>
                <a:lnTo>
                  <a:pt x="3897" y="4642"/>
                </a:lnTo>
                <a:lnTo>
                  <a:pt x="4120" y="4530"/>
                </a:lnTo>
                <a:lnTo>
                  <a:pt x="4307" y="4418"/>
                </a:lnTo>
                <a:lnTo>
                  <a:pt x="4493" y="4269"/>
                </a:lnTo>
                <a:lnTo>
                  <a:pt x="4680" y="4120"/>
                </a:lnTo>
                <a:lnTo>
                  <a:pt x="4829" y="3952"/>
                </a:lnTo>
                <a:lnTo>
                  <a:pt x="4959" y="3766"/>
                </a:lnTo>
                <a:lnTo>
                  <a:pt x="5090" y="3561"/>
                </a:lnTo>
                <a:lnTo>
                  <a:pt x="5183" y="3356"/>
                </a:lnTo>
                <a:lnTo>
                  <a:pt x="5276" y="3132"/>
                </a:lnTo>
                <a:lnTo>
                  <a:pt x="5332" y="2908"/>
                </a:lnTo>
                <a:lnTo>
                  <a:pt x="5369" y="2666"/>
                </a:lnTo>
                <a:lnTo>
                  <a:pt x="5388" y="2405"/>
                </a:lnTo>
                <a:lnTo>
                  <a:pt x="5369" y="2163"/>
                </a:lnTo>
                <a:lnTo>
                  <a:pt x="5332" y="1920"/>
                </a:lnTo>
                <a:lnTo>
                  <a:pt x="5276" y="1697"/>
                </a:lnTo>
                <a:lnTo>
                  <a:pt x="5183" y="1473"/>
                </a:lnTo>
                <a:lnTo>
                  <a:pt x="5090" y="1268"/>
                </a:lnTo>
                <a:lnTo>
                  <a:pt x="4959" y="1063"/>
                </a:lnTo>
                <a:lnTo>
                  <a:pt x="4829" y="877"/>
                </a:lnTo>
                <a:lnTo>
                  <a:pt x="4680" y="709"/>
                </a:lnTo>
                <a:lnTo>
                  <a:pt x="4493" y="560"/>
                </a:lnTo>
                <a:lnTo>
                  <a:pt x="4307" y="411"/>
                </a:lnTo>
                <a:lnTo>
                  <a:pt x="4120" y="299"/>
                </a:lnTo>
                <a:lnTo>
                  <a:pt x="3897" y="187"/>
                </a:lnTo>
                <a:lnTo>
                  <a:pt x="3692" y="112"/>
                </a:lnTo>
                <a:lnTo>
                  <a:pt x="3449" y="56"/>
                </a:lnTo>
                <a:lnTo>
                  <a:pt x="3207" y="19"/>
                </a:lnTo>
                <a:lnTo>
                  <a:pt x="2965" y="1"/>
                </a:lnTo>
                <a:close/>
                <a:moveTo>
                  <a:pt x="299" y="4083"/>
                </a:moveTo>
                <a:lnTo>
                  <a:pt x="225" y="4101"/>
                </a:lnTo>
                <a:lnTo>
                  <a:pt x="169" y="4139"/>
                </a:lnTo>
                <a:lnTo>
                  <a:pt x="113" y="4195"/>
                </a:lnTo>
                <a:lnTo>
                  <a:pt x="57" y="4250"/>
                </a:lnTo>
                <a:lnTo>
                  <a:pt x="20" y="4306"/>
                </a:lnTo>
                <a:lnTo>
                  <a:pt x="1" y="4381"/>
                </a:lnTo>
                <a:lnTo>
                  <a:pt x="1" y="4455"/>
                </a:lnTo>
                <a:lnTo>
                  <a:pt x="1" y="5574"/>
                </a:lnTo>
                <a:lnTo>
                  <a:pt x="1" y="5648"/>
                </a:lnTo>
                <a:lnTo>
                  <a:pt x="20" y="5704"/>
                </a:lnTo>
                <a:lnTo>
                  <a:pt x="57" y="5779"/>
                </a:lnTo>
                <a:lnTo>
                  <a:pt x="113" y="5835"/>
                </a:lnTo>
                <a:lnTo>
                  <a:pt x="169" y="5872"/>
                </a:lnTo>
                <a:lnTo>
                  <a:pt x="225" y="5909"/>
                </a:lnTo>
                <a:lnTo>
                  <a:pt x="299" y="5928"/>
                </a:lnTo>
                <a:lnTo>
                  <a:pt x="5630" y="5928"/>
                </a:lnTo>
                <a:lnTo>
                  <a:pt x="5705" y="5909"/>
                </a:lnTo>
                <a:lnTo>
                  <a:pt x="5779" y="5872"/>
                </a:lnTo>
                <a:lnTo>
                  <a:pt x="5835" y="5835"/>
                </a:lnTo>
                <a:lnTo>
                  <a:pt x="5873" y="5779"/>
                </a:lnTo>
                <a:lnTo>
                  <a:pt x="5910" y="5704"/>
                </a:lnTo>
                <a:lnTo>
                  <a:pt x="5928" y="5648"/>
                </a:lnTo>
                <a:lnTo>
                  <a:pt x="5928" y="5574"/>
                </a:lnTo>
                <a:lnTo>
                  <a:pt x="5928" y="4455"/>
                </a:lnTo>
                <a:lnTo>
                  <a:pt x="5928" y="4381"/>
                </a:lnTo>
                <a:lnTo>
                  <a:pt x="5910" y="4306"/>
                </a:lnTo>
                <a:lnTo>
                  <a:pt x="5873" y="4250"/>
                </a:lnTo>
                <a:lnTo>
                  <a:pt x="5835" y="4195"/>
                </a:lnTo>
                <a:lnTo>
                  <a:pt x="5779" y="4139"/>
                </a:lnTo>
                <a:lnTo>
                  <a:pt x="5705" y="4101"/>
                </a:lnTo>
                <a:lnTo>
                  <a:pt x="5630" y="4083"/>
                </a:lnTo>
                <a:lnTo>
                  <a:pt x="5183" y="4083"/>
                </a:lnTo>
                <a:lnTo>
                  <a:pt x="4996" y="4288"/>
                </a:lnTo>
                <a:lnTo>
                  <a:pt x="4810" y="4493"/>
                </a:lnTo>
                <a:lnTo>
                  <a:pt x="4586" y="4661"/>
                </a:lnTo>
                <a:lnTo>
                  <a:pt x="4344" y="4828"/>
                </a:lnTo>
                <a:lnTo>
                  <a:pt x="5127" y="4828"/>
                </a:lnTo>
                <a:lnTo>
                  <a:pt x="5164" y="4847"/>
                </a:lnTo>
                <a:lnTo>
                  <a:pt x="5183" y="4884"/>
                </a:lnTo>
                <a:lnTo>
                  <a:pt x="5201" y="4921"/>
                </a:lnTo>
                <a:lnTo>
                  <a:pt x="5201" y="5108"/>
                </a:lnTo>
                <a:lnTo>
                  <a:pt x="5183" y="5145"/>
                </a:lnTo>
                <a:lnTo>
                  <a:pt x="5164" y="5164"/>
                </a:lnTo>
                <a:lnTo>
                  <a:pt x="5127" y="5182"/>
                </a:lnTo>
                <a:lnTo>
                  <a:pt x="5090" y="5201"/>
                </a:lnTo>
                <a:lnTo>
                  <a:pt x="858" y="5201"/>
                </a:lnTo>
                <a:lnTo>
                  <a:pt x="802" y="5182"/>
                </a:lnTo>
                <a:lnTo>
                  <a:pt x="765" y="5164"/>
                </a:lnTo>
                <a:lnTo>
                  <a:pt x="747" y="5145"/>
                </a:lnTo>
                <a:lnTo>
                  <a:pt x="747" y="5108"/>
                </a:lnTo>
                <a:lnTo>
                  <a:pt x="747" y="4921"/>
                </a:lnTo>
                <a:lnTo>
                  <a:pt x="747" y="4884"/>
                </a:lnTo>
                <a:lnTo>
                  <a:pt x="765" y="4847"/>
                </a:lnTo>
                <a:lnTo>
                  <a:pt x="802" y="4828"/>
                </a:lnTo>
                <a:lnTo>
                  <a:pt x="1585" y="4828"/>
                </a:lnTo>
                <a:lnTo>
                  <a:pt x="1343" y="4661"/>
                </a:lnTo>
                <a:lnTo>
                  <a:pt x="1138" y="4493"/>
                </a:lnTo>
                <a:lnTo>
                  <a:pt x="933" y="4288"/>
                </a:lnTo>
                <a:lnTo>
                  <a:pt x="747" y="4083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08" name="Google Shape;47;p7"/>
          <p:cNvGrpSpPr/>
          <p:nvPr/>
        </p:nvGrpSpPr>
        <p:grpSpPr>
          <a:xfrm>
            <a:off x="4718468" y="2975820"/>
            <a:ext cx="629347" cy="584600"/>
            <a:chOff x="2113289" y="2169107"/>
            <a:chExt cx="705671" cy="952499"/>
          </a:xfrm>
          <a:solidFill>
            <a:schemeClr val="tx1"/>
          </a:solidFill>
        </p:grpSpPr>
        <p:sp>
          <p:nvSpPr>
            <p:cNvPr id="109" name="Google Shape;48;p7"/>
            <p:cNvSpPr/>
            <p:nvPr/>
          </p:nvSpPr>
          <p:spPr>
            <a:xfrm>
              <a:off x="2154806" y="2843791"/>
              <a:ext cx="124512" cy="119062"/>
            </a:xfrm>
            <a:custGeom>
              <a:avLst/>
              <a:gdLst/>
              <a:ahLst/>
              <a:cxnLst/>
              <a:rect l="l" t="t" r="r" b="b"/>
              <a:pathLst>
                <a:path w="167693" h="119062" extrusionOk="0">
                  <a:moveTo>
                    <a:pt x="167694" y="59531"/>
                  </a:moveTo>
                  <a:cubicBezTo>
                    <a:pt x="167694" y="92409"/>
                    <a:pt x="130154" y="119063"/>
                    <a:pt x="83847" y="119063"/>
                  </a:cubicBezTo>
                  <a:cubicBezTo>
                    <a:pt x="37540" y="119063"/>
                    <a:pt x="0" y="92409"/>
                    <a:pt x="0" y="59531"/>
                  </a:cubicBezTo>
                  <a:cubicBezTo>
                    <a:pt x="0" y="26653"/>
                    <a:pt x="37540" y="0"/>
                    <a:pt x="83847" y="0"/>
                  </a:cubicBezTo>
                  <a:cubicBezTo>
                    <a:pt x="130154" y="0"/>
                    <a:pt x="167694" y="26653"/>
                    <a:pt x="167694" y="595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0" name="Google Shape;49;p7"/>
            <p:cNvSpPr/>
            <p:nvPr/>
          </p:nvSpPr>
          <p:spPr>
            <a:xfrm>
              <a:off x="2113289" y="2982703"/>
              <a:ext cx="207517" cy="138903"/>
            </a:xfrm>
            <a:custGeom>
              <a:avLst/>
              <a:gdLst/>
              <a:ahLst/>
              <a:cxnLst/>
              <a:rect l="l" t="t" r="r" b="b"/>
              <a:pathLst>
                <a:path w="279484" h="138903" extrusionOk="0">
                  <a:moveTo>
                    <a:pt x="139749" y="0"/>
                  </a:moveTo>
                  <a:cubicBezTo>
                    <a:pt x="62556" y="0"/>
                    <a:pt x="0" y="44406"/>
                    <a:pt x="0" y="99212"/>
                  </a:cubicBezTo>
                  <a:lnTo>
                    <a:pt x="0" y="138903"/>
                  </a:lnTo>
                  <a:lnTo>
                    <a:pt x="279485" y="138903"/>
                  </a:lnTo>
                  <a:lnTo>
                    <a:pt x="279485" y="99212"/>
                  </a:lnTo>
                  <a:cubicBezTo>
                    <a:pt x="279485" y="44406"/>
                    <a:pt x="216929" y="0"/>
                    <a:pt x="13974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1" name="Google Shape;50;p7"/>
            <p:cNvSpPr/>
            <p:nvPr/>
          </p:nvSpPr>
          <p:spPr>
            <a:xfrm>
              <a:off x="2403888" y="2843791"/>
              <a:ext cx="124512" cy="119062"/>
            </a:xfrm>
            <a:custGeom>
              <a:avLst/>
              <a:gdLst/>
              <a:ahLst/>
              <a:cxnLst/>
              <a:rect l="l" t="t" r="r" b="b"/>
              <a:pathLst>
                <a:path w="167693" h="119062" extrusionOk="0">
                  <a:moveTo>
                    <a:pt x="167694" y="59531"/>
                  </a:moveTo>
                  <a:cubicBezTo>
                    <a:pt x="167694" y="92409"/>
                    <a:pt x="130154" y="119063"/>
                    <a:pt x="83847" y="119063"/>
                  </a:cubicBezTo>
                  <a:cubicBezTo>
                    <a:pt x="37539" y="119063"/>
                    <a:pt x="0" y="92409"/>
                    <a:pt x="0" y="59531"/>
                  </a:cubicBezTo>
                  <a:cubicBezTo>
                    <a:pt x="0" y="26653"/>
                    <a:pt x="37539" y="0"/>
                    <a:pt x="83847" y="0"/>
                  </a:cubicBezTo>
                  <a:cubicBezTo>
                    <a:pt x="130154" y="0"/>
                    <a:pt x="167694" y="26653"/>
                    <a:pt x="167694" y="595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2" name="Google Shape;51;p7"/>
            <p:cNvSpPr/>
            <p:nvPr/>
          </p:nvSpPr>
          <p:spPr>
            <a:xfrm>
              <a:off x="2362371" y="2982703"/>
              <a:ext cx="207517" cy="138903"/>
            </a:xfrm>
            <a:custGeom>
              <a:avLst/>
              <a:gdLst/>
              <a:ahLst/>
              <a:cxnLst/>
              <a:rect l="l" t="t" r="r" b="b"/>
              <a:pathLst>
                <a:path w="279484" h="138903" extrusionOk="0">
                  <a:moveTo>
                    <a:pt x="139749" y="0"/>
                  </a:moveTo>
                  <a:cubicBezTo>
                    <a:pt x="62556" y="0"/>
                    <a:pt x="0" y="44406"/>
                    <a:pt x="0" y="99212"/>
                  </a:cubicBezTo>
                  <a:lnTo>
                    <a:pt x="0" y="138903"/>
                  </a:lnTo>
                  <a:lnTo>
                    <a:pt x="279485" y="138903"/>
                  </a:lnTo>
                  <a:lnTo>
                    <a:pt x="279485" y="99212"/>
                  </a:lnTo>
                  <a:cubicBezTo>
                    <a:pt x="279485" y="44406"/>
                    <a:pt x="216929" y="0"/>
                    <a:pt x="13974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3" name="Google Shape;52;p7"/>
            <p:cNvSpPr/>
            <p:nvPr/>
          </p:nvSpPr>
          <p:spPr>
            <a:xfrm>
              <a:off x="2652971" y="2843791"/>
              <a:ext cx="124512" cy="119062"/>
            </a:xfrm>
            <a:custGeom>
              <a:avLst/>
              <a:gdLst/>
              <a:ahLst/>
              <a:cxnLst/>
              <a:rect l="l" t="t" r="r" b="b"/>
              <a:pathLst>
                <a:path w="167693" h="119062" extrusionOk="0">
                  <a:moveTo>
                    <a:pt x="167694" y="59531"/>
                  </a:moveTo>
                  <a:cubicBezTo>
                    <a:pt x="167694" y="92409"/>
                    <a:pt x="130154" y="119063"/>
                    <a:pt x="83847" y="119063"/>
                  </a:cubicBezTo>
                  <a:cubicBezTo>
                    <a:pt x="37540" y="119063"/>
                    <a:pt x="0" y="92409"/>
                    <a:pt x="0" y="59531"/>
                  </a:cubicBezTo>
                  <a:cubicBezTo>
                    <a:pt x="0" y="26653"/>
                    <a:pt x="37540" y="0"/>
                    <a:pt x="83847" y="0"/>
                  </a:cubicBezTo>
                  <a:cubicBezTo>
                    <a:pt x="130154" y="0"/>
                    <a:pt x="167694" y="26653"/>
                    <a:pt x="167694" y="595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4" name="Google Shape;53;p7"/>
            <p:cNvSpPr/>
            <p:nvPr/>
          </p:nvSpPr>
          <p:spPr>
            <a:xfrm>
              <a:off x="2611453" y="2982703"/>
              <a:ext cx="207507" cy="138903"/>
            </a:xfrm>
            <a:custGeom>
              <a:avLst/>
              <a:gdLst/>
              <a:ahLst/>
              <a:cxnLst/>
              <a:rect l="l" t="t" r="r" b="b"/>
              <a:pathLst>
                <a:path w="279471" h="138903" extrusionOk="0">
                  <a:moveTo>
                    <a:pt x="139749" y="0"/>
                  </a:moveTo>
                  <a:cubicBezTo>
                    <a:pt x="62556" y="0"/>
                    <a:pt x="0" y="44406"/>
                    <a:pt x="0" y="99212"/>
                  </a:cubicBezTo>
                  <a:lnTo>
                    <a:pt x="0" y="138903"/>
                  </a:lnTo>
                  <a:lnTo>
                    <a:pt x="279472" y="138903"/>
                  </a:lnTo>
                  <a:lnTo>
                    <a:pt x="279472" y="99212"/>
                  </a:lnTo>
                  <a:cubicBezTo>
                    <a:pt x="279485" y="44406"/>
                    <a:pt x="216929" y="0"/>
                    <a:pt x="13974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5" name="Google Shape;54;p7"/>
            <p:cNvSpPr/>
            <p:nvPr/>
          </p:nvSpPr>
          <p:spPr>
            <a:xfrm>
              <a:off x="2154806" y="2169107"/>
              <a:ext cx="622562" cy="635003"/>
            </a:xfrm>
            <a:custGeom>
              <a:avLst/>
              <a:gdLst/>
              <a:ahLst/>
              <a:cxnLst/>
              <a:rect l="l" t="t" r="r" b="b"/>
              <a:pathLst>
                <a:path w="838468" h="635003" extrusionOk="0">
                  <a:moveTo>
                    <a:pt x="726664" y="635003"/>
                  </a:moveTo>
                  <a:cubicBezTo>
                    <a:pt x="735236" y="635003"/>
                    <a:pt x="743513" y="632212"/>
                    <a:pt x="748880" y="627212"/>
                  </a:cubicBezTo>
                  <a:cubicBezTo>
                    <a:pt x="756137" y="620468"/>
                    <a:pt x="756540" y="611210"/>
                    <a:pt x="749926" y="604152"/>
                  </a:cubicBezTo>
                  <a:cubicBezTo>
                    <a:pt x="749483" y="603666"/>
                    <a:pt x="710632" y="561832"/>
                    <a:pt x="700919" y="515941"/>
                  </a:cubicBezTo>
                  <a:lnTo>
                    <a:pt x="754622" y="515941"/>
                  </a:lnTo>
                  <a:cubicBezTo>
                    <a:pt x="800851" y="515941"/>
                    <a:pt x="838468" y="489233"/>
                    <a:pt x="838468" y="456409"/>
                  </a:cubicBezTo>
                  <a:lnTo>
                    <a:pt x="838468" y="59531"/>
                  </a:lnTo>
                  <a:cubicBezTo>
                    <a:pt x="838468" y="26708"/>
                    <a:pt x="800851" y="0"/>
                    <a:pt x="754622" y="0"/>
                  </a:cubicBezTo>
                  <a:lnTo>
                    <a:pt x="83847" y="0"/>
                  </a:lnTo>
                  <a:cubicBezTo>
                    <a:pt x="37617" y="0"/>
                    <a:pt x="0" y="26708"/>
                    <a:pt x="0" y="59531"/>
                  </a:cubicBezTo>
                  <a:lnTo>
                    <a:pt x="0" y="456409"/>
                  </a:lnTo>
                  <a:cubicBezTo>
                    <a:pt x="0" y="489242"/>
                    <a:pt x="37617" y="515941"/>
                    <a:pt x="83847" y="515941"/>
                  </a:cubicBezTo>
                  <a:lnTo>
                    <a:pt x="137522" y="515941"/>
                  </a:lnTo>
                  <a:cubicBezTo>
                    <a:pt x="127769" y="561661"/>
                    <a:pt x="88958" y="603704"/>
                    <a:pt x="88515" y="604180"/>
                  </a:cubicBezTo>
                  <a:cubicBezTo>
                    <a:pt x="81928" y="611229"/>
                    <a:pt x="82344" y="620478"/>
                    <a:pt x="89616" y="627212"/>
                  </a:cubicBezTo>
                  <a:cubicBezTo>
                    <a:pt x="95022" y="632212"/>
                    <a:pt x="103286" y="635003"/>
                    <a:pt x="111805" y="635003"/>
                  </a:cubicBezTo>
                  <a:cubicBezTo>
                    <a:pt x="114756" y="635003"/>
                    <a:pt x="117721" y="634670"/>
                    <a:pt x="120632" y="633965"/>
                  </a:cubicBezTo>
                  <a:cubicBezTo>
                    <a:pt x="127689" y="632308"/>
                    <a:pt x="281578" y="594912"/>
                    <a:pt x="304491" y="515941"/>
                  </a:cubicBezTo>
                  <a:lnTo>
                    <a:pt x="343182" y="515941"/>
                  </a:lnTo>
                  <a:lnTo>
                    <a:pt x="392712" y="621440"/>
                  </a:lnTo>
                  <a:cubicBezTo>
                    <a:pt x="396508" y="629536"/>
                    <a:pt x="407174" y="635003"/>
                    <a:pt x="419221" y="635003"/>
                  </a:cubicBezTo>
                  <a:cubicBezTo>
                    <a:pt x="431268" y="635003"/>
                    <a:pt x="441933" y="629536"/>
                    <a:pt x="445743" y="621440"/>
                  </a:cubicBezTo>
                  <a:lnTo>
                    <a:pt x="495260" y="515941"/>
                  </a:lnTo>
                  <a:lnTo>
                    <a:pt x="533829" y="515941"/>
                  </a:lnTo>
                  <a:cubicBezTo>
                    <a:pt x="556703" y="594951"/>
                    <a:pt x="710753" y="632317"/>
                    <a:pt x="717823" y="633965"/>
                  </a:cubicBezTo>
                  <a:cubicBezTo>
                    <a:pt x="720734" y="634670"/>
                    <a:pt x="723726" y="635003"/>
                    <a:pt x="726664" y="635003"/>
                  </a:cubicBezTo>
                  <a:close/>
                  <a:moveTo>
                    <a:pt x="586928" y="496091"/>
                  </a:moveTo>
                  <a:cubicBezTo>
                    <a:pt x="586928" y="485127"/>
                    <a:pt x="574398" y="476250"/>
                    <a:pt x="558970" y="476250"/>
                  </a:cubicBezTo>
                  <a:lnTo>
                    <a:pt x="475123" y="476250"/>
                  </a:lnTo>
                  <a:cubicBezTo>
                    <a:pt x="463089" y="476250"/>
                    <a:pt x="452437" y="481717"/>
                    <a:pt x="448614" y="489823"/>
                  </a:cubicBezTo>
                  <a:lnTo>
                    <a:pt x="419234" y="552402"/>
                  </a:lnTo>
                  <a:lnTo>
                    <a:pt x="389854" y="489823"/>
                  </a:lnTo>
                  <a:cubicBezTo>
                    <a:pt x="385950" y="481508"/>
                    <a:pt x="375044" y="476336"/>
                    <a:pt x="363345" y="476345"/>
                  </a:cubicBezTo>
                  <a:lnTo>
                    <a:pt x="363345" y="476250"/>
                  </a:lnTo>
                  <a:lnTo>
                    <a:pt x="279485" y="476250"/>
                  </a:lnTo>
                  <a:cubicBezTo>
                    <a:pt x="264057" y="476250"/>
                    <a:pt x="251541" y="485127"/>
                    <a:pt x="251541" y="496091"/>
                  </a:cubicBezTo>
                  <a:cubicBezTo>
                    <a:pt x="251541" y="527847"/>
                    <a:pt x="213199" y="553945"/>
                    <a:pt x="173543" y="571900"/>
                  </a:cubicBezTo>
                  <a:cubicBezTo>
                    <a:pt x="185536" y="549821"/>
                    <a:pt x="195652" y="523142"/>
                    <a:pt x="195652" y="496091"/>
                  </a:cubicBezTo>
                  <a:cubicBezTo>
                    <a:pt x="195652" y="485127"/>
                    <a:pt x="183135" y="476250"/>
                    <a:pt x="167707" y="476250"/>
                  </a:cubicBezTo>
                  <a:lnTo>
                    <a:pt x="83860" y="476250"/>
                  </a:lnTo>
                  <a:cubicBezTo>
                    <a:pt x="68446" y="476250"/>
                    <a:pt x="55916" y="467363"/>
                    <a:pt x="55916" y="456409"/>
                  </a:cubicBezTo>
                  <a:lnTo>
                    <a:pt x="55916" y="59531"/>
                  </a:lnTo>
                  <a:cubicBezTo>
                    <a:pt x="55916" y="48578"/>
                    <a:pt x="68459" y="39691"/>
                    <a:pt x="83860" y="39691"/>
                  </a:cubicBezTo>
                  <a:lnTo>
                    <a:pt x="754635" y="39691"/>
                  </a:lnTo>
                  <a:cubicBezTo>
                    <a:pt x="770036" y="39691"/>
                    <a:pt x="782593" y="48578"/>
                    <a:pt x="782593" y="59531"/>
                  </a:cubicBezTo>
                  <a:lnTo>
                    <a:pt x="782593" y="456409"/>
                  </a:lnTo>
                  <a:cubicBezTo>
                    <a:pt x="782593" y="467363"/>
                    <a:pt x="770036" y="476250"/>
                    <a:pt x="754635" y="476250"/>
                  </a:cubicBezTo>
                  <a:lnTo>
                    <a:pt x="670788" y="476250"/>
                  </a:lnTo>
                  <a:cubicBezTo>
                    <a:pt x="655360" y="476250"/>
                    <a:pt x="642830" y="485127"/>
                    <a:pt x="642830" y="496091"/>
                  </a:cubicBezTo>
                  <a:cubicBezTo>
                    <a:pt x="642830" y="523065"/>
                    <a:pt x="652919" y="549650"/>
                    <a:pt x="664845" y="571710"/>
                  </a:cubicBezTo>
                  <a:cubicBezTo>
                    <a:pt x="626517" y="554584"/>
                    <a:pt x="586928" y="528933"/>
                    <a:pt x="586928" y="49609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6" name="Google Shape;55;p7"/>
            <p:cNvSpPr/>
            <p:nvPr/>
          </p:nvSpPr>
          <p:spPr>
            <a:xfrm>
              <a:off x="2383135" y="2327860"/>
              <a:ext cx="166030" cy="198434"/>
            </a:xfrm>
            <a:custGeom>
              <a:avLst/>
              <a:gdLst/>
              <a:ahLst/>
              <a:cxnLst/>
              <a:rect l="l" t="t" r="r" b="b"/>
              <a:pathLst>
                <a:path w="223609" h="198434" extrusionOk="0">
                  <a:moveTo>
                    <a:pt x="111791" y="0"/>
                  </a:moveTo>
                  <a:cubicBezTo>
                    <a:pt x="50053" y="0"/>
                    <a:pt x="0" y="35538"/>
                    <a:pt x="0" y="79372"/>
                  </a:cubicBezTo>
                  <a:cubicBezTo>
                    <a:pt x="0" y="108671"/>
                    <a:pt x="21586" y="125730"/>
                    <a:pt x="40783" y="149419"/>
                  </a:cubicBezTo>
                  <a:cubicBezTo>
                    <a:pt x="47934" y="158258"/>
                    <a:pt x="55902" y="178584"/>
                    <a:pt x="55902" y="188509"/>
                  </a:cubicBezTo>
                  <a:cubicBezTo>
                    <a:pt x="55902" y="193986"/>
                    <a:pt x="62154" y="198434"/>
                    <a:pt x="69881" y="198434"/>
                  </a:cubicBezTo>
                  <a:lnTo>
                    <a:pt x="153728" y="198434"/>
                  </a:lnTo>
                  <a:cubicBezTo>
                    <a:pt x="161442" y="198434"/>
                    <a:pt x="167694" y="193986"/>
                    <a:pt x="167694" y="188509"/>
                  </a:cubicBezTo>
                  <a:cubicBezTo>
                    <a:pt x="167694" y="178584"/>
                    <a:pt x="175676" y="158248"/>
                    <a:pt x="182826" y="149419"/>
                  </a:cubicBezTo>
                  <a:cubicBezTo>
                    <a:pt x="202024" y="125730"/>
                    <a:pt x="223609" y="108671"/>
                    <a:pt x="223609" y="79372"/>
                  </a:cubicBezTo>
                  <a:cubicBezTo>
                    <a:pt x="223583" y="35538"/>
                    <a:pt x="173516" y="0"/>
                    <a:pt x="11179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7" name="Google Shape;56;p7"/>
            <p:cNvSpPr/>
            <p:nvPr/>
          </p:nvSpPr>
          <p:spPr>
            <a:xfrm>
              <a:off x="2424642" y="2546135"/>
              <a:ext cx="83005" cy="19850"/>
            </a:xfrm>
            <a:custGeom>
              <a:avLst/>
              <a:gdLst/>
              <a:ahLst/>
              <a:cxnLst/>
              <a:rect l="l" t="t" r="r" b="b"/>
              <a:pathLst>
                <a:path w="111791" h="19850" extrusionOk="0">
                  <a:moveTo>
                    <a:pt x="97826" y="0"/>
                  </a:moveTo>
                  <a:lnTo>
                    <a:pt x="13979" y="0"/>
                  </a:lnTo>
                  <a:cubicBezTo>
                    <a:pt x="6265" y="0"/>
                    <a:pt x="0" y="4439"/>
                    <a:pt x="0" y="9925"/>
                  </a:cubicBezTo>
                  <a:cubicBezTo>
                    <a:pt x="0" y="15411"/>
                    <a:pt x="6252" y="19850"/>
                    <a:pt x="13979" y="19850"/>
                  </a:cubicBezTo>
                  <a:lnTo>
                    <a:pt x="97826" y="19850"/>
                  </a:lnTo>
                  <a:cubicBezTo>
                    <a:pt x="105540" y="19850"/>
                    <a:pt x="111791" y="15411"/>
                    <a:pt x="111791" y="9925"/>
                  </a:cubicBezTo>
                  <a:cubicBezTo>
                    <a:pt x="111791" y="4439"/>
                    <a:pt x="105540" y="0"/>
                    <a:pt x="978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8" name="Google Shape;57;p7"/>
            <p:cNvSpPr/>
            <p:nvPr/>
          </p:nvSpPr>
          <p:spPr>
            <a:xfrm>
              <a:off x="2440204" y="2585825"/>
              <a:ext cx="51876" cy="19850"/>
            </a:xfrm>
            <a:custGeom>
              <a:avLst/>
              <a:gdLst/>
              <a:ahLst/>
              <a:cxnLst/>
              <a:rect l="l" t="t" r="r" b="b"/>
              <a:pathLst>
                <a:path w="69867" h="19850" extrusionOk="0">
                  <a:moveTo>
                    <a:pt x="55902" y="0"/>
                  </a:moveTo>
                  <a:lnTo>
                    <a:pt x="13979" y="0"/>
                  </a:lnTo>
                  <a:cubicBezTo>
                    <a:pt x="6265" y="0"/>
                    <a:pt x="0" y="4448"/>
                    <a:pt x="0" y="9925"/>
                  </a:cubicBezTo>
                  <a:cubicBezTo>
                    <a:pt x="0" y="15402"/>
                    <a:pt x="6252" y="19850"/>
                    <a:pt x="13979" y="19850"/>
                  </a:cubicBezTo>
                  <a:lnTo>
                    <a:pt x="55902" y="19850"/>
                  </a:lnTo>
                  <a:cubicBezTo>
                    <a:pt x="63616" y="19850"/>
                    <a:pt x="69868" y="15402"/>
                    <a:pt x="69868" y="9925"/>
                  </a:cubicBezTo>
                  <a:cubicBezTo>
                    <a:pt x="69868" y="4448"/>
                    <a:pt x="63616" y="0"/>
                    <a:pt x="5590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9" name="Google Shape;58;p7"/>
            <p:cNvSpPr/>
            <p:nvPr/>
          </p:nvSpPr>
          <p:spPr>
            <a:xfrm>
              <a:off x="2455777" y="2248478"/>
              <a:ext cx="20758" cy="59531"/>
            </a:xfrm>
            <a:custGeom>
              <a:avLst/>
              <a:gdLst/>
              <a:ahLst/>
              <a:cxnLst/>
              <a:rect l="l" t="t" r="r" b="b"/>
              <a:pathLst>
                <a:path w="27957" h="59531" extrusionOk="0">
                  <a:moveTo>
                    <a:pt x="13979" y="59531"/>
                  </a:moveTo>
                  <a:cubicBezTo>
                    <a:pt x="21693" y="59531"/>
                    <a:pt x="27958" y="55083"/>
                    <a:pt x="27958" y="49606"/>
                  </a:cubicBezTo>
                  <a:lnTo>
                    <a:pt x="27958" y="9925"/>
                  </a:lnTo>
                  <a:cubicBezTo>
                    <a:pt x="27958" y="4448"/>
                    <a:pt x="21706" y="0"/>
                    <a:pt x="13979" y="0"/>
                  </a:cubicBezTo>
                  <a:cubicBezTo>
                    <a:pt x="6252" y="0"/>
                    <a:pt x="0" y="4448"/>
                    <a:pt x="0" y="9925"/>
                  </a:cubicBezTo>
                  <a:lnTo>
                    <a:pt x="0" y="49616"/>
                  </a:lnTo>
                  <a:cubicBezTo>
                    <a:pt x="0" y="55093"/>
                    <a:pt x="6252" y="59531"/>
                    <a:pt x="13979" y="595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0" name="Google Shape;59;p7"/>
            <p:cNvSpPr/>
            <p:nvPr/>
          </p:nvSpPr>
          <p:spPr>
            <a:xfrm>
              <a:off x="2300091" y="2397306"/>
              <a:ext cx="62266" cy="19850"/>
            </a:xfrm>
            <a:custGeom>
              <a:avLst/>
              <a:gdLst/>
              <a:ahLst/>
              <a:cxnLst/>
              <a:rect l="l" t="t" r="r" b="b"/>
              <a:pathLst>
                <a:path w="83860" h="19850" extrusionOk="0">
                  <a:moveTo>
                    <a:pt x="69881" y="0"/>
                  </a:moveTo>
                  <a:lnTo>
                    <a:pt x="13979" y="0"/>
                  </a:lnTo>
                  <a:cubicBezTo>
                    <a:pt x="6265" y="0"/>
                    <a:pt x="0" y="4439"/>
                    <a:pt x="0" y="9925"/>
                  </a:cubicBezTo>
                  <a:cubicBezTo>
                    <a:pt x="0" y="15411"/>
                    <a:pt x="6252" y="19850"/>
                    <a:pt x="13979" y="19850"/>
                  </a:cubicBezTo>
                  <a:lnTo>
                    <a:pt x="69881" y="19850"/>
                  </a:lnTo>
                  <a:cubicBezTo>
                    <a:pt x="77595" y="19850"/>
                    <a:pt x="83860" y="15402"/>
                    <a:pt x="83860" y="9925"/>
                  </a:cubicBezTo>
                  <a:cubicBezTo>
                    <a:pt x="83860" y="4448"/>
                    <a:pt x="77595" y="0"/>
                    <a:pt x="6988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1" name="Google Shape;60;p7"/>
            <p:cNvSpPr/>
            <p:nvPr/>
          </p:nvSpPr>
          <p:spPr>
            <a:xfrm>
              <a:off x="2341615" y="2288167"/>
              <a:ext cx="50091" cy="47903"/>
            </a:xfrm>
            <a:custGeom>
              <a:avLst/>
              <a:gdLst/>
              <a:ahLst/>
              <a:cxnLst/>
              <a:rect l="l" t="t" r="r" b="b"/>
              <a:pathLst>
                <a:path w="67463" h="47903" extrusionOk="0">
                  <a:moveTo>
                    <a:pt x="63378" y="30968"/>
                  </a:moveTo>
                  <a:lnTo>
                    <a:pt x="23856" y="2908"/>
                  </a:lnTo>
                  <a:cubicBezTo>
                    <a:pt x="18396" y="-969"/>
                    <a:pt x="9555" y="-969"/>
                    <a:pt x="4095" y="2908"/>
                  </a:cubicBezTo>
                  <a:cubicBezTo>
                    <a:pt x="-1365" y="6784"/>
                    <a:pt x="-1365" y="13061"/>
                    <a:pt x="4095" y="16938"/>
                  </a:cubicBezTo>
                  <a:lnTo>
                    <a:pt x="43617" y="44998"/>
                  </a:lnTo>
                  <a:cubicBezTo>
                    <a:pt x="46354" y="46942"/>
                    <a:pt x="49936" y="47904"/>
                    <a:pt x="53504" y="47904"/>
                  </a:cubicBezTo>
                  <a:cubicBezTo>
                    <a:pt x="57073" y="47904"/>
                    <a:pt x="60655" y="46932"/>
                    <a:pt x="63378" y="44998"/>
                  </a:cubicBezTo>
                  <a:cubicBezTo>
                    <a:pt x="68825" y="41122"/>
                    <a:pt x="68825" y="34845"/>
                    <a:pt x="63378" y="3096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2" name="Google Shape;61;p7"/>
            <p:cNvSpPr/>
            <p:nvPr/>
          </p:nvSpPr>
          <p:spPr>
            <a:xfrm>
              <a:off x="2540589" y="2288167"/>
              <a:ext cx="50092" cy="47903"/>
            </a:xfrm>
            <a:custGeom>
              <a:avLst/>
              <a:gdLst/>
              <a:ahLst/>
              <a:cxnLst/>
              <a:rect l="l" t="t" r="r" b="b"/>
              <a:pathLst>
                <a:path w="67464" h="47903" extrusionOk="0">
                  <a:moveTo>
                    <a:pt x="63381" y="2908"/>
                  </a:moveTo>
                  <a:cubicBezTo>
                    <a:pt x="57921" y="-969"/>
                    <a:pt x="49081" y="-969"/>
                    <a:pt x="43607" y="2908"/>
                  </a:cubicBezTo>
                  <a:lnTo>
                    <a:pt x="4085" y="30968"/>
                  </a:lnTo>
                  <a:cubicBezTo>
                    <a:pt x="-1362" y="34845"/>
                    <a:pt x="-1362" y="41122"/>
                    <a:pt x="4085" y="44998"/>
                  </a:cubicBezTo>
                  <a:cubicBezTo>
                    <a:pt x="6822" y="46942"/>
                    <a:pt x="10404" y="47904"/>
                    <a:pt x="13959" y="47904"/>
                  </a:cubicBezTo>
                  <a:cubicBezTo>
                    <a:pt x="17541" y="47904"/>
                    <a:pt x="21109" y="46932"/>
                    <a:pt x="23846" y="44998"/>
                  </a:cubicBezTo>
                  <a:lnTo>
                    <a:pt x="63368" y="16938"/>
                  </a:lnTo>
                  <a:cubicBezTo>
                    <a:pt x="68828" y="13061"/>
                    <a:pt x="68828" y="6784"/>
                    <a:pt x="63381" y="290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3" name="Google Shape;62;p7"/>
            <p:cNvSpPr/>
            <p:nvPr/>
          </p:nvSpPr>
          <p:spPr>
            <a:xfrm>
              <a:off x="2569936" y="2397306"/>
              <a:ext cx="62256" cy="19850"/>
            </a:xfrm>
            <a:custGeom>
              <a:avLst/>
              <a:gdLst/>
              <a:ahLst/>
              <a:cxnLst/>
              <a:rect l="l" t="t" r="r" b="b"/>
              <a:pathLst>
                <a:path w="83846" h="19850" extrusionOk="0">
                  <a:moveTo>
                    <a:pt x="69881" y="0"/>
                  </a:moveTo>
                  <a:lnTo>
                    <a:pt x="13992" y="0"/>
                  </a:lnTo>
                  <a:cubicBezTo>
                    <a:pt x="6265" y="0"/>
                    <a:pt x="0" y="4439"/>
                    <a:pt x="0" y="9925"/>
                  </a:cubicBezTo>
                  <a:cubicBezTo>
                    <a:pt x="0" y="15411"/>
                    <a:pt x="6265" y="19850"/>
                    <a:pt x="13992" y="19850"/>
                  </a:cubicBezTo>
                  <a:lnTo>
                    <a:pt x="69881" y="19850"/>
                  </a:lnTo>
                  <a:cubicBezTo>
                    <a:pt x="77595" y="19850"/>
                    <a:pt x="83847" y="15411"/>
                    <a:pt x="83847" y="9925"/>
                  </a:cubicBezTo>
                  <a:cubicBezTo>
                    <a:pt x="83847" y="4439"/>
                    <a:pt x="77595" y="0"/>
                    <a:pt x="6988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35" name="Rectángulo 134"/>
          <p:cNvSpPr/>
          <p:nvPr/>
        </p:nvSpPr>
        <p:spPr>
          <a:xfrm>
            <a:off x="7472297" y="1122621"/>
            <a:ext cx="1383712" cy="3103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2700" marR="28862">
              <a:lnSpc>
                <a:spcPts val="1660"/>
              </a:lnSpc>
              <a:spcBef>
                <a:spcPts val="83"/>
              </a:spcBef>
            </a:pPr>
            <a:r>
              <a:rPr lang="es-EC" sz="1600" dirty="0">
                <a:solidFill>
                  <a:srgbClr val="6E6E7C"/>
                </a:solidFill>
                <a:latin typeface="Agency FB" panose="020B0503020202020204" pitchFamily="34" charset="0"/>
                <a:cs typeface="Century Gothic"/>
              </a:rPr>
              <a:t>Gestión ambiental</a:t>
            </a:r>
          </a:p>
        </p:txBody>
      </p:sp>
      <p:sp>
        <p:nvSpPr>
          <p:cNvPr id="136" name="Rectángulo 135"/>
          <p:cNvSpPr/>
          <p:nvPr/>
        </p:nvSpPr>
        <p:spPr>
          <a:xfrm>
            <a:off x="8890931" y="2533795"/>
            <a:ext cx="3087319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>
              <a:lnSpc>
                <a:spcPts val="1800"/>
              </a:lnSpc>
              <a:spcBef>
                <a:spcPts val="6"/>
              </a:spcBef>
            </a:pPr>
            <a:r>
              <a:rPr lang="es-EC" sz="1600" dirty="0">
                <a:solidFill>
                  <a:srgbClr val="6E6E7C"/>
                </a:solidFill>
                <a:latin typeface="Agency FB" panose="020B0503020202020204" pitchFamily="34" charset="0"/>
                <a:cs typeface="Century Gothic"/>
              </a:rPr>
              <a:t>Fomento y desarrollo productivo</a:t>
            </a:r>
          </a:p>
        </p:txBody>
      </p:sp>
      <p:sp>
        <p:nvSpPr>
          <p:cNvPr id="137" name="Rectángulo 136"/>
          <p:cNvSpPr/>
          <p:nvPr/>
        </p:nvSpPr>
        <p:spPr>
          <a:xfrm>
            <a:off x="7535268" y="5976217"/>
            <a:ext cx="1223412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2700" marR="28862">
              <a:lnSpc>
                <a:spcPts val="1800"/>
              </a:lnSpc>
            </a:pPr>
            <a:r>
              <a:rPr lang="es-EC" sz="1600" dirty="0">
                <a:solidFill>
                  <a:srgbClr val="6E6E7C"/>
                </a:solidFill>
                <a:latin typeface="Agency FB" panose="020B0503020202020204" pitchFamily="34" charset="0"/>
                <a:cs typeface="Century Gothic"/>
              </a:rPr>
              <a:t>Riego y drenaje</a:t>
            </a:r>
          </a:p>
        </p:txBody>
      </p:sp>
      <p:sp>
        <p:nvSpPr>
          <p:cNvPr id="138" name="Rectángulo 137"/>
          <p:cNvSpPr/>
          <p:nvPr/>
        </p:nvSpPr>
        <p:spPr>
          <a:xfrm>
            <a:off x="8899408" y="4516794"/>
            <a:ext cx="750526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2700" marR="28862">
              <a:lnSpc>
                <a:spcPts val="1800"/>
              </a:lnSpc>
            </a:pPr>
            <a:r>
              <a:rPr lang="es-EC" sz="1600" dirty="0">
                <a:solidFill>
                  <a:srgbClr val="6E6E7C"/>
                </a:solidFill>
                <a:latin typeface="Agency FB" panose="020B0503020202020204" pitchFamily="34" charset="0"/>
                <a:cs typeface="Century Gothic"/>
              </a:rPr>
              <a:t>Turismo</a:t>
            </a:r>
          </a:p>
        </p:txBody>
      </p:sp>
      <p:sp>
        <p:nvSpPr>
          <p:cNvPr id="139" name="Rectángulo 138"/>
          <p:cNvSpPr/>
          <p:nvPr/>
        </p:nvSpPr>
        <p:spPr>
          <a:xfrm>
            <a:off x="2564030" y="5970958"/>
            <a:ext cx="2142012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marR="28862">
              <a:lnSpc>
                <a:spcPts val="1800"/>
              </a:lnSpc>
            </a:pPr>
            <a:r>
              <a:rPr lang="es-EC" sz="1600" dirty="0">
                <a:solidFill>
                  <a:schemeClr val="accent4"/>
                </a:solidFill>
                <a:latin typeface="Agency FB" panose="020B0503020202020204" pitchFamily="34" charset="0"/>
                <a:cs typeface="Century Gothic"/>
              </a:rPr>
              <a:t>Cooperación internacional</a:t>
            </a:r>
          </a:p>
        </p:txBody>
      </p:sp>
      <p:sp>
        <p:nvSpPr>
          <p:cNvPr id="140" name="Rectángulo 139"/>
          <p:cNvSpPr/>
          <p:nvPr/>
        </p:nvSpPr>
        <p:spPr>
          <a:xfrm>
            <a:off x="1827184" y="4503321"/>
            <a:ext cx="1375698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2700" marR="28862">
              <a:lnSpc>
                <a:spcPts val="1805"/>
              </a:lnSpc>
              <a:spcBef>
                <a:spcPts val="0"/>
              </a:spcBef>
            </a:pPr>
            <a:r>
              <a:rPr lang="es-EC" sz="1600" dirty="0">
                <a:solidFill>
                  <a:srgbClr val="6E6E7C"/>
                </a:solidFill>
                <a:latin typeface="Agency FB" panose="020B0503020202020204" pitchFamily="34" charset="0"/>
                <a:cs typeface="Century Gothic"/>
              </a:rPr>
              <a:t>Ingresos y gastos</a:t>
            </a:r>
          </a:p>
        </p:txBody>
      </p:sp>
      <p:sp>
        <p:nvSpPr>
          <p:cNvPr id="141" name="Rectángulo 140"/>
          <p:cNvSpPr/>
          <p:nvPr/>
        </p:nvSpPr>
        <p:spPr>
          <a:xfrm>
            <a:off x="1850366" y="2522191"/>
            <a:ext cx="1891091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marR="28862">
              <a:lnSpc>
                <a:spcPts val="1800"/>
              </a:lnSpc>
            </a:pPr>
            <a:r>
              <a:rPr lang="es-EC" sz="1600" dirty="0">
                <a:solidFill>
                  <a:srgbClr val="6E6E7C"/>
                </a:solidFill>
                <a:latin typeface="Agency FB" panose="020B0503020202020204" pitchFamily="34" charset="0"/>
                <a:cs typeface="Century Gothic"/>
              </a:rPr>
              <a:t>Gestión de riesgos</a:t>
            </a:r>
          </a:p>
        </p:txBody>
      </p:sp>
      <p:sp>
        <p:nvSpPr>
          <p:cNvPr id="142" name="Rectángulo 141"/>
          <p:cNvSpPr/>
          <p:nvPr/>
        </p:nvSpPr>
        <p:spPr>
          <a:xfrm>
            <a:off x="3969861" y="1104873"/>
            <a:ext cx="724878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2700" marR="28862">
              <a:lnSpc>
                <a:spcPts val="1800"/>
              </a:lnSpc>
            </a:pPr>
            <a:r>
              <a:rPr lang="es-EC" sz="1600" dirty="0" smtClean="0">
                <a:solidFill>
                  <a:srgbClr val="6E6E7C"/>
                </a:solidFill>
                <a:latin typeface="Agency FB" panose="020B0503020202020204" pitchFamily="34" charset="0"/>
                <a:cs typeface="Century Gothic"/>
              </a:rPr>
              <a:t>Vialidad</a:t>
            </a:r>
            <a:endParaRPr lang="es-EC" sz="1600" dirty="0">
              <a:solidFill>
                <a:srgbClr val="6E6E7C"/>
              </a:solidFill>
              <a:latin typeface="Agency FB" panose="020B0503020202020204" pitchFamily="34" charset="0"/>
              <a:cs typeface="Century Gothic"/>
            </a:endParaRPr>
          </a:p>
        </p:txBody>
      </p:sp>
      <p:pic>
        <p:nvPicPr>
          <p:cNvPr id="144" name="Imagen 14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2743" y="4570492"/>
            <a:ext cx="511987" cy="511987"/>
          </a:xfrm>
          <a:prstGeom prst="rect">
            <a:avLst/>
          </a:prstGeom>
        </p:spPr>
      </p:pic>
      <p:sp>
        <p:nvSpPr>
          <p:cNvPr id="147" name="Título 1"/>
          <p:cNvSpPr>
            <a:spLocks noGrp="1"/>
          </p:cNvSpPr>
          <p:nvPr>
            <p:ph type="title"/>
          </p:nvPr>
        </p:nvSpPr>
        <p:spPr>
          <a:xfrm>
            <a:off x="4627746" y="320185"/>
            <a:ext cx="2696571" cy="424732"/>
          </a:xfrm>
        </p:spPr>
        <p:txBody>
          <a:bodyPr wrap="none">
            <a:spAutoFit/>
          </a:bodyPr>
          <a:lstStyle/>
          <a:p>
            <a:pPr algn="ctr"/>
            <a:r>
              <a:rPr lang="es-EC" sz="2400" dirty="0">
                <a:solidFill>
                  <a:schemeClr val="accent4"/>
                </a:solidFill>
                <a:latin typeface="Agency FB" panose="020B0503020202020204" pitchFamily="34" charset="0"/>
                <a:ea typeface="+mn-ea"/>
                <a:cs typeface="+mn-cs"/>
              </a:rPr>
              <a:t>Temáticas Investigadas </a:t>
            </a:r>
          </a:p>
        </p:txBody>
      </p:sp>
      <p:sp>
        <p:nvSpPr>
          <p:cNvPr id="148" name="Rectángulo 147"/>
          <p:cNvSpPr/>
          <p:nvPr/>
        </p:nvSpPr>
        <p:spPr>
          <a:xfrm>
            <a:off x="7006713" y="1026584"/>
            <a:ext cx="35458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C" sz="2400" b="1" dirty="0">
                <a:solidFill>
                  <a:schemeClr val="accent4"/>
                </a:solidFill>
              </a:rPr>
              <a:t>1</a:t>
            </a:r>
          </a:p>
        </p:txBody>
      </p:sp>
      <p:sp>
        <p:nvSpPr>
          <p:cNvPr id="149" name="Rectángulo 148"/>
          <p:cNvSpPr/>
          <p:nvPr/>
        </p:nvSpPr>
        <p:spPr>
          <a:xfrm>
            <a:off x="8411829" y="2463245"/>
            <a:ext cx="35779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C" sz="2400" b="1" dirty="0" smtClean="0">
                <a:solidFill>
                  <a:schemeClr val="accent4"/>
                </a:solidFill>
              </a:rPr>
              <a:t>2</a:t>
            </a:r>
            <a:endParaRPr lang="es-EC" sz="2400" b="1" dirty="0">
              <a:solidFill>
                <a:schemeClr val="accent4"/>
              </a:solidFill>
            </a:endParaRPr>
          </a:p>
        </p:txBody>
      </p:sp>
      <p:sp>
        <p:nvSpPr>
          <p:cNvPr id="150" name="Rectángulo 149"/>
          <p:cNvSpPr/>
          <p:nvPr/>
        </p:nvSpPr>
        <p:spPr>
          <a:xfrm>
            <a:off x="8439921" y="4434070"/>
            <a:ext cx="35779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C" sz="2400" b="1" dirty="0">
                <a:solidFill>
                  <a:schemeClr val="accent4"/>
                </a:solidFill>
              </a:rPr>
              <a:t>3</a:t>
            </a:r>
          </a:p>
        </p:txBody>
      </p:sp>
      <p:sp>
        <p:nvSpPr>
          <p:cNvPr id="151" name="Rectángulo 150"/>
          <p:cNvSpPr/>
          <p:nvPr/>
        </p:nvSpPr>
        <p:spPr>
          <a:xfrm>
            <a:off x="7070018" y="5854759"/>
            <a:ext cx="35779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C" sz="2400" b="1" dirty="0">
                <a:solidFill>
                  <a:schemeClr val="accent4"/>
                </a:solidFill>
              </a:rPr>
              <a:t>4</a:t>
            </a:r>
          </a:p>
        </p:txBody>
      </p:sp>
      <p:sp>
        <p:nvSpPr>
          <p:cNvPr id="152" name="Rectángulo 151"/>
          <p:cNvSpPr/>
          <p:nvPr/>
        </p:nvSpPr>
        <p:spPr>
          <a:xfrm>
            <a:off x="4835873" y="5852026"/>
            <a:ext cx="35779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C" sz="2400" b="1" dirty="0">
                <a:solidFill>
                  <a:schemeClr val="accent4"/>
                </a:solidFill>
              </a:rPr>
              <a:t>5</a:t>
            </a:r>
          </a:p>
        </p:txBody>
      </p:sp>
      <p:sp>
        <p:nvSpPr>
          <p:cNvPr id="153" name="Rectángulo 152"/>
          <p:cNvSpPr/>
          <p:nvPr/>
        </p:nvSpPr>
        <p:spPr>
          <a:xfrm>
            <a:off x="3487335" y="4373152"/>
            <a:ext cx="35779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C" sz="2400" b="1" dirty="0">
                <a:solidFill>
                  <a:schemeClr val="accent4"/>
                </a:solidFill>
              </a:rPr>
              <a:t>6</a:t>
            </a:r>
          </a:p>
        </p:txBody>
      </p:sp>
      <p:sp>
        <p:nvSpPr>
          <p:cNvPr id="154" name="Rectángulo 153"/>
          <p:cNvSpPr/>
          <p:nvPr/>
        </p:nvSpPr>
        <p:spPr>
          <a:xfrm>
            <a:off x="3495069" y="2476402"/>
            <a:ext cx="35779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C" sz="2400" b="1" dirty="0">
                <a:solidFill>
                  <a:schemeClr val="accent4"/>
                </a:solidFill>
              </a:rPr>
              <a:t>7</a:t>
            </a:r>
          </a:p>
        </p:txBody>
      </p:sp>
      <p:sp>
        <p:nvSpPr>
          <p:cNvPr id="155" name="Rectángulo 154"/>
          <p:cNvSpPr/>
          <p:nvPr/>
        </p:nvSpPr>
        <p:spPr>
          <a:xfrm>
            <a:off x="4853628" y="1061999"/>
            <a:ext cx="35779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C" sz="2400" b="1" dirty="0">
                <a:solidFill>
                  <a:schemeClr val="accent4"/>
                </a:solidFill>
              </a:rPr>
              <a:t>8</a:t>
            </a:r>
          </a:p>
        </p:txBody>
      </p:sp>
      <p:sp>
        <p:nvSpPr>
          <p:cNvPr id="86" name="Google Shape;51;p7"/>
          <p:cNvSpPr/>
          <p:nvPr/>
        </p:nvSpPr>
        <p:spPr>
          <a:xfrm>
            <a:off x="5732540" y="3280508"/>
            <a:ext cx="849142" cy="875170"/>
          </a:xfrm>
          <a:custGeom>
            <a:avLst/>
            <a:gdLst/>
            <a:ahLst/>
            <a:cxnLst/>
            <a:rect l="l" t="t" r="r" b="b"/>
            <a:pathLst>
              <a:path w="5742" h="5742" extrusionOk="0">
                <a:moveTo>
                  <a:pt x="4940" y="1827"/>
                </a:moveTo>
                <a:lnTo>
                  <a:pt x="5052" y="2069"/>
                </a:lnTo>
                <a:lnTo>
                  <a:pt x="5126" y="2330"/>
                </a:lnTo>
                <a:lnTo>
                  <a:pt x="5182" y="2591"/>
                </a:lnTo>
                <a:lnTo>
                  <a:pt x="5182" y="2871"/>
                </a:lnTo>
                <a:lnTo>
                  <a:pt x="5163" y="3169"/>
                </a:lnTo>
                <a:lnTo>
                  <a:pt x="4828" y="3076"/>
                </a:lnTo>
                <a:lnTo>
                  <a:pt x="4735" y="3039"/>
                </a:lnTo>
                <a:lnTo>
                  <a:pt x="4660" y="2964"/>
                </a:lnTo>
                <a:lnTo>
                  <a:pt x="4455" y="2647"/>
                </a:lnTo>
                <a:lnTo>
                  <a:pt x="4418" y="2573"/>
                </a:lnTo>
                <a:lnTo>
                  <a:pt x="4418" y="2498"/>
                </a:lnTo>
                <a:lnTo>
                  <a:pt x="4418" y="2423"/>
                </a:lnTo>
                <a:lnTo>
                  <a:pt x="4455" y="2349"/>
                </a:lnTo>
                <a:lnTo>
                  <a:pt x="4679" y="1995"/>
                </a:lnTo>
                <a:lnTo>
                  <a:pt x="4735" y="1957"/>
                </a:lnTo>
                <a:lnTo>
                  <a:pt x="4791" y="1902"/>
                </a:lnTo>
                <a:lnTo>
                  <a:pt x="4940" y="1827"/>
                </a:lnTo>
                <a:close/>
                <a:moveTo>
                  <a:pt x="2778" y="541"/>
                </a:moveTo>
                <a:lnTo>
                  <a:pt x="3113" y="876"/>
                </a:lnTo>
                <a:lnTo>
                  <a:pt x="3150" y="932"/>
                </a:lnTo>
                <a:lnTo>
                  <a:pt x="3169" y="1007"/>
                </a:lnTo>
                <a:lnTo>
                  <a:pt x="3150" y="1081"/>
                </a:lnTo>
                <a:lnTo>
                  <a:pt x="3113" y="1137"/>
                </a:lnTo>
                <a:lnTo>
                  <a:pt x="3057" y="1193"/>
                </a:lnTo>
                <a:lnTo>
                  <a:pt x="2945" y="1324"/>
                </a:lnTo>
                <a:lnTo>
                  <a:pt x="2908" y="1342"/>
                </a:lnTo>
                <a:lnTo>
                  <a:pt x="2908" y="1380"/>
                </a:lnTo>
                <a:lnTo>
                  <a:pt x="2908" y="1417"/>
                </a:lnTo>
                <a:lnTo>
                  <a:pt x="2945" y="1454"/>
                </a:lnTo>
                <a:lnTo>
                  <a:pt x="2983" y="1491"/>
                </a:lnTo>
                <a:lnTo>
                  <a:pt x="3020" y="1529"/>
                </a:lnTo>
                <a:lnTo>
                  <a:pt x="3020" y="1566"/>
                </a:lnTo>
                <a:lnTo>
                  <a:pt x="3020" y="1603"/>
                </a:lnTo>
                <a:lnTo>
                  <a:pt x="2983" y="1641"/>
                </a:lnTo>
                <a:lnTo>
                  <a:pt x="2889" y="1734"/>
                </a:lnTo>
                <a:lnTo>
                  <a:pt x="2871" y="1752"/>
                </a:lnTo>
                <a:lnTo>
                  <a:pt x="2684" y="1752"/>
                </a:lnTo>
                <a:lnTo>
                  <a:pt x="2666" y="1771"/>
                </a:lnTo>
                <a:lnTo>
                  <a:pt x="2554" y="1883"/>
                </a:lnTo>
                <a:lnTo>
                  <a:pt x="2517" y="1939"/>
                </a:lnTo>
                <a:lnTo>
                  <a:pt x="2535" y="1995"/>
                </a:lnTo>
                <a:lnTo>
                  <a:pt x="2703" y="2368"/>
                </a:lnTo>
                <a:lnTo>
                  <a:pt x="2722" y="2405"/>
                </a:lnTo>
                <a:lnTo>
                  <a:pt x="2703" y="2442"/>
                </a:lnTo>
                <a:lnTo>
                  <a:pt x="2666" y="2479"/>
                </a:lnTo>
                <a:lnTo>
                  <a:pt x="2628" y="2498"/>
                </a:lnTo>
                <a:lnTo>
                  <a:pt x="2554" y="2498"/>
                </a:lnTo>
                <a:lnTo>
                  <a:pt x="2535" y="2479"/>
                </a:lnTo>
                <a:lnTo>
                  <a:pt x="2498" y="2479"/>
                </a:lnTo>
                <a:lnTo>
                  <a:pt x="2386" y="2386"/>
                </a:lnTo>
                <a:lnTo>
                  <a:pt x="2349" y="2349"/>
                </a:lnTo>
                <a:lnTo>
                  <a:pt x="2312" y="2330"/>
                </a:lnTo>
                <a:lnTo>
                  <a:pt x="2256" y="2330"/>
                </a:lnTo>
                <a:lnTo>
                  <a:pt x="2218" y="2349"/>
                </a:lnTo>
                <a:lnTo>
                  <a:pt x="1846" y="2461"/>
                </a:lnTo>
                <a:lnTo>
                  <a:pt x="1808" y="2479"/>
                </a:lnTo>
                <a:lnTo>
                  <a:pt x="1790" y="2517"/>
                </a:lnTo>
                <a:lnTo>
                  <a:pt x="1771" y="2554"/>
                </a:lnTo>
                <a:lnTo>
                  <a:pt x="1752" y="2591"/>
                </a:lnTo>
                <a:lnTo>
                  <a:pt x="1771" y="2666"/>
                </a:lnTo>
                <a:lnTo>
                  <a:pt x="1827" y="2722"/>
                </a:lnTo>
                <a:lnTo>
                  <a:pt x="1957" y="2778"/>
                </a:lnTo>
                <a:lnTo>
                  <a:pt x="2125" y="2852"/>
                </a:lnTo>
                <a:lnTo>
                  <a:pt x="2312" y="2871"/>
                </a:lnTo>
                <a:lnTo>
                  <a:pt x="2367" y="2871"/>
                </a:lnTo>
                <a:lnTo>
                  <a:pt x="2405" y="2908"/>
                </a:lnTo>
                <a:lnTo>
                  <a:pt x="2498" y="3039"/>
                </a:lnTo>
                <a:lnTo>
                  <a:pt x="2591" y="3150"/>
                </a:lnTo>
                <a:lnTo>
                  <a:pt x="2647" y="3206"/>
                </a:lnTo>
                <a:lnTo>
                  <a:pt x="2684" y="3244"/>
                </a:lnTo>
                <a:lnTo>
                  <a:pt x="3523" y="3244"/>
                </a:lnTo>
                <a:lnTo>
                  <a:pt x="3598" y="3262"/>
                </a:lnTo>
                <a:lnTo>
                  <a:pt x="3672" y="3300"/>
                </a:lnTo>
                <a:lnTo>
                  <a:pt x="3728" y="3337"/>
                </a:lnTo>
                <a:lnTo>
                  <a:pt x="3877" y="3505"/>
                </a:lnTo>
                <a:lnTo>
                  <a:pt x="3933" y="3560"/>
                </a:lnTo>
                <a:lnTo>
                  <a:pt x="3952" y="3616"/>
                </a:lnTo>
                <a:lnTo>
                  <a:pt x="3970" y="3691"/>
                </a:lnTo>
                <a:lnTo>
                  <a:pt x="3989" y="3747"/>
                </a:lnTo>
                <a:lnTo>
                  <a:pt x="3970" y="3859"/>
                </a:lnTo>
                <a:lnTo>
                  <a:pt x="3952" y="3971"/>
                </a:lnTo>
                <a:lnTo>
                  <a:pt x="3896" y="4064"/>
                </a:lnTo>
                <a:lnTo>
                  <a:pt x="3821" y="4138"/>
                </a:lnTo>
                <a:lnTo>
                  <a:pt x="3691" y="4269"/>
                </a:lnTo>
                <a:lnTo>
                  <a:pt x="3654" y="4325"/>
                </a:lnTo>
                <a:lnTo>
                  <a:pt x="3616" y="4399"/>
                </a:lnTo>
                <a:lnTo>
                  <a:pt x="3560" y="4586"/>
                </a:lnTo>
                <a:lnTo>
                  <a:pt x="3374" y="5126"/>
                </a:lnTo>
                <a:lnTo>
                  <a:pt x="3113" y="5164"/>
                </a:lnTo>
                <a:lnTo>
                  <a:pt x="2871" y="5182"/>
                </a:lnTo>
                <a:lnTo>
                  <a:pt x="2871" y="4865"/>
                </a:lnTo>
                <a:lnTo>
                  <a:pt x="2871" y="4735"/>
                </a:lnTo>
                <a:lnTo>
                  <a:pt x="2815" y="4586"/>
                </a:lnTo>
                <a:lnTo>
                  <a:pt x="2722" y="4418"/>
                </a:lnTo>
                <a:lnTo>
                  <a:pt x="2610" y="4269"/>
                </a:lnTo>
                <a:lnTo>
                  <a:pt x="2554" y="4213"/>
                </a:lnTo>
                <a:lnTo>
                  <a:pt x="2535" y="4157"/>
                </a:lnTo>
                <a:lnTo>
                  <a:pt x="2498" y="4082"/>
                </a:lnTo>
                <a:lnTo>
                  <a:pt x="2498" y="4008"/>
                </a:lnTo>
                <a:lnTo>
                  <a:pt x="2498" y="3635"/>
                </a:lnTo>
                <a:lnTo>
                  <a:pt x="2479" y="3542"/>
                </a:lnTo>
                <a:lnTo>
                  <a:pt x="2442" y="3449"/>
                </a:lnTo>
                <a:lnTo>
                  <a:pt x="2386" y="3374"/>
                </a:lnTo>
                <a:lnTo>
                  <a:pt x="2312" y="3318"/>
                </a:lnTo>
                <a:lnTo>
                  <a:pt x="1734" y="3020"/>
                </a:lnTo>
                <a:lnTo>
                  <a:pt x="1547" y="2889"/>
                </a:lnTo>
                <a:lnTo>
                  <a:pt x="1380" y="2759"/>
                </a:lnTo>
                <a:lnTo>
                  <a:pt x="1361" y="2759"/>
                </a:lnTo>
                <a:lnTo>
                  <a:pt x="1249" y="2628"/>
                </a:lnTo>
                <a:lnTo>
                  <a:pt x="1156" y="2517"/>
                </a:lnTo>
                <a:lnTo>
                  <a:pt x="746" y="1920"/>
                </a:lnTo>
                <a:lnTo>
                  <a:pt x="858" y="1734"/>
                </a:lnTo>
                <a:lnTo>
                  <a:pt x="969" y="1547"/>
                </a:lnTo>
                <a:lnTo>
                  <a:pt x="1100" y="1380"/>
                </a:lnTo>
                <a:lnTo>
                  <a:pt x="1249" y="1212"/>
                </a:lnTo>
                <a:lnTo>
                  <a:pt x="1398" y="1063"/>
                </a:lnTo>
                <a:lnTo>
                  <a:pt x="1566" y="951"/>
                </a:lnTo>
                <a:lnTo>
                  <a:pt x="1752" y="839"/>
                </a:lnTo>
                <a:lnTo>
                  <a:pt x="1957" y="727"/>
                </a:lnTo>
                <a:lnTo>
                  <a:pt x="2237" y="876"/>
                </a:lnTo>
                <a:lnTo>
                  <a:pt x="2274" y="895"/>
                </a:lnTo>
                <a:lnTo>
                  <a:pt x="2367" y="895"/>
                </a:lnTo>
                <a:lnTo>
                  <a:pt x="2405" y="858"/>
                </a:lnTo>
                <a:lnTo>
                  <a:pt x="2442" y="839"/>
                </a:lnTo>
                <a:lnTo>
                  <a:pt x="2479" y="802"/>
                </a:lnTo>
                <a:lnTo>
                  <a:pt x="2498" y="764"/>
                </a:lnTo>
                <a:lnTo>
                  <a:pt x="2498" y="709"/>
                </a:lnTo>
                <a:lnTo>
                  <a:pt x="2498" y="578"/>
                </a:lnTo>
                <a:lnTo>
                  <a:pt x="2778" y="541"/>
                </a:lnTo>
                <a:close/>
                <a:moveTo>
                  <a:pt x="2573" y="0"/>
                </a:moveTo>
                <a:lnTo>
                  <a:pt x="2293" y="56"/>
                </a:lnTo>
                <a:lnTo>
                  <a:pt x="2013" y="131"/>
                </a:lnTo>
                <a:lnTo>
                  <a:pt x="1752" y="224"/>
                </a:lnTo>
                <a:lnTo>
                  <a:pt x="1491" y="336"/>
                </a:lnTo>
                <a:lnTo>
                  <a:pt x="1268" y="485"/>
                </a:lnTo>
                <a:lnTo>
                  <a:pt x="1044" y="653"/>
                </a:lnTo>
                <a:lnTo>
                  <a:pt x="839" y="839"/>
                </a:lnTo>
                <a:lnTo>
                  <a:pt x="653" y="1044"/>
                </a:lnTo>
                <a:lnTo>
                  <a:pt x="485" y="1268"/>
                </a:lnTo>
                <a:lnTo>
                  <a:pt x="336" y="1491"/>
                </a:lnTo>
                <a:lnTo>
                  <a:pt x="224" y="1752"/>
                </a:lnTo>
                <a:lnTo>
                  <a:pt x="131" y="2013"/>
                </a:lnTo>
                <a:lnTo>
                  <a:pt x="56" y="2293"/>
                </a:lnTo>
                <a:lnTo>
                  <a:pt x="0" y="2573"/>
                </a:lnTo>
                <a:lnTo>
                  <a:pt x="0" y="2871"/>
                </a:lnTo>
                <a:lnTo>
                  <a:pt x="0" y="3169"/>
                </a:lnTo>
                <a:lnTo>
                  <a:pt x="56" y="3449"/>
                </a:lnTo>
                <a:lnTo>
                  <a:pt x="131" y="3728"/>
                </a:lnTo>
                <a:lnTo>
                  <a:pt x="224" y="3989"/>
                </a:lnTo>
                <a:lnTo>
                  <a:pt x="336" y="4250"/>
                </a:lnTo>
                <a:lnTo>
                  <a:pt x="485" y="4474"/>
                </a:lnTo>
                <a:lnTo>
                  <a:pt x="653" y="4698"/>
                </a:lnTo>
                <a:lnTo>
                  <a:pt x="839" y="4903"/>
                </a:lnTo>
                <a:lnTo>
                  <a:pt x="1044" y="5089"/>
                </a:lnTo>
                <a:lnTo>
                  <a:pt x="1268" y="5257"/>
                </a:lnTo>
                <a:lnTo>
                  <a:pt x="1491" y="5406"/>
                </a:lnTo>
                <a:lnTo>
                  <a:pt x="1752" y="5518"/>
                </a:lnTo>
                <a:lnTo>
                  <a:pt x="2013" y="5611"/>
                </a:lnTo>
                <a:lnTo>
                  <a:pt x="2293" y="5685"/>
                </a:lnTo>
                <a:lnTo>
                  <a:pt x="2573" y="5741"/>
                </a:lnTo>
                <a:lnTo>
                  <a:pt x="3169" y="5741"/>
                </a:lnTo>
                <a:lnTo>
                  <a:pt x="3449" y="5685"/>
                </a:lnTo>
                <a:lnTo>
                  <a:pt x="3728" y="5611"/>
                </a:lnTo>
                <a:lnTo>
                  <a:pt x="3989" y="5518"/>
                </a:lnTo>
                <a:lnTo>
                  <a:pt x="4250" y="5406"/>
                </a:lnTo>
                <a:lnTo>
                  <a:pt x="4474" y="5257"/>
                </a:lnTo>
                <a:lnTo>
                  <a:pt x="4697" y="5089"/>
                </a:lnTo>
                <a:lnTo>
                  <a:pt x="4902" y="4903"/>
                </a:lnTo>
                <a:lnTo>
                  <a:pt x="5089" y="4698"/>
                </a:lnTo>
                <a:lnTo>
                  <a:pt x="5257" y="4474"/>
                </a:lnTo>
                <a:lnTo>
                  <a:pt x="5406" y="4250"/>
                </a:lnTo>
                <a:lnTo>
                  <a:pt x="5518" y="3989"/>
                </a:lnTo>
                <a:lnTo>
                  <a:pt x="5611" y="3728"/>
                </a:lnTo>
                <a:lnTo>
                  <a:pt x="5685" y="3449"/>
                </a:lnTo>
                <a:lnTo>
                  <a:pt x="5741" y="3169"/>
                </a:lnTo>
                <a:lnTo>
                  <a:pt x="5741" y="2871"/>
                </a:lnTo>
                <a:lnTo>
                  <a:pt x="5741" y="2573"/>
                </a:lnTo>
                <a:lnTo>
                  <a:pt x="5685" y="2293"/>
                </a:lnTo>
                <a:lnTo>
                  <a:pt x="5611" y="2013"/>
                </a:lnTo>
                <a:lnTo>
                  <a:pt x="5518" y="1752"/>
                </a:lnTo>
                <a:lnTo>
                  <a:pt x="5406" y="1491"/>
                </a:lnTo>
                <a:lnTo>
                  <a:pt x="5257" y="1268"/>
                </a:lnTo>
                <a:lnTo>
                  <a:pt x="5089" y="1044"/>
                </a:lnTo>
                <a:lnTo>
                  <a:pt x="4902" y="839"/>
                </a:lnTo>
                <a:lnTo>
                  <a:pt x="4697" y="653"/>
                </a:lnTo>
                <a:lnTo>
                  <a:pt x="4474" y="485"/>
                </a:lnTo>
                <a:lnTo>
                  <a:pt x="4250" y="336"/>
                </a:lnTo>
                <a:lnTo>
                  <a:pt x="3989" y="224"/>
                </a:lnTo>
                <a:lnTo>
                  <a:pt x="3728" y="131"/>
                </a:lnTo>
                <a:lnTo>
                  <a:pt x="3449" y="56"/>
                </a:lnTo>
                <a:lnTo>
                  <a:pt x="3169" y="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58163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2000">
        <p:fade/>
      </p:transition>
    </mc:Choice>
    <mc:Fallback xmlns="">
      <p:transition spd="med" advClick="0" advTm="2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Forma libre 21"/>
          <p:cNvSpPr/>
          <p:nvPr/>
        </p:nvSpPr>
        <p:spPr>
          <a:xfrm>
            <a:off x="4959220" y="2079610"/>
            <a:ext cx="1188145" cy="1047841"/>
          </a:xfrm>
          <a:custGeom>
            <a:avLst/>
            <a:gdLst>
              <a:gd name="connsiteX0" fmla="*/ 1179515 w 1188145"/>
              <a:gd name="connsiteY0" fmla="*/ 0 h 1047841"/>
              <a:gd name="connsiteX1" fmla="*/ 1188145 w 1188145"/>
              <a:gd name="connsiteY1" fmla="*/ 436 h 1047841"/>
              <a:gd name="connsiteX2" fmla="*/ 1172378 w 1188145"/>
              <a:gd name="connsiteY2" fmla="*/ 810361 h 1047841"/>
              <a:gd name="connsiteX3" fmla="*/ 1096697 w 1188145"/>
              <a:gd name="connsiteY3" fmla="*/ 814182 h 1047841"/>
              <a:gd name="connsiteX4" fmla="*/ 606758 w 1188145"/>
              <a:gd name="connsiteY4" fmla="*/ 1047243 h 1047841"/>
              <a:gd name="connsiteX5" fmla="*/ 606265 w 1188145"/>
              <a:gd name="connsiteY5" fmla="*/ 1047841 h 1047841"/>
              <a:gd name="connsiteX6" fmla="*/ 0 w 1188145"/>
              <a:gd name="connsiteY6" fmla="*/ 511899 h 1047841"/>
              <a:gd name="connsiteX7" fmla="*/ 34002 w 1188145"/>
              <a:gd name="connsiteY7" fmla="*/ 474487 h 1047841"/>
              <a:gd name="connsiteX8" fmla="*/ 1179515 w 1188145"/>
              <a:gd name="connsiteY8" fmla="*/ 0 h 10478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88145" h="1047841">
                <a:moveTo>
                  <a:pt x="1179515" y="0"/>
                </a:moveTo>
                <a:lnTo>
                  <a:pt x="1188145" y="436"/>
                </a:lnTo>
                <a:lnTo>
                  <a:pt x="1172378" y="810361"/>
                </a:lnTo>
                <a:lnTo>
                  <a:pt x="1096697" y="814182"/>
                </a:lnTo>
                <a:cubicBezTo>
                  <a:pt x="906088" y="833539"/>
                  <a:pt x="735017" y="918985"/>
                  <a:pt x="606758" y="1047243"/>
                </a:cubicBezTo>
                <a:lnTo>
                  <a:pt x="606265" y="1047841"/>
                </a:lnTo>
                <a:lnTo>
                  <a:pt x="0" y="511899"/>
                </a:lnTo>
                <a:lnTo>
                  <a:pt x="34002" y="474487"/>
                </a:lnTo>
                <a:cubicBezTo>
                  <a:pt x="327165" y="181325"/>
                  <a:pt x="732165" y="0"/>
                  <a:pt x="1179515" y="0"/>
                </a:cubicBezTo>
                <a:close/>
              </a:path>
            </a:pathLst>
          </a:custGeom>
          <a:solidFill>
            <a:schemeClr val="tx1">
              <a:alpha val="40000"/>
            </a:schemeClr>
          </a:solidFill>
        </p:spPr>
        <p:txBody>
          <a:bodyPr wrap="square" lIns="0" tIns="0" rIns="0" bIns="0" rtlCol="0" anchor="ctr">
            <a:noAutofit/>
          </a:bodyPr>
          <a:lstStyle/>
          <a:p>
            <a:pPr algn="l"/>
            <a:endParaRPr lang="es-EC" dirty="0"/>
          </a:p>
        </p:txBody>
      </p:sp>
      <p:sp>
        <p:nvSpPr>
          <p:cNvPr id="21" name="Forma libre 20"/>
          <p:cNvSpPr/>
          <p:nvPr/>
        </p:nvSpPr>
        <p:spPr>
          <a:xfrm>
            <a:off x="6163741" y="2080873"/>
            <a:ext cx="1169487" cy="1063763"/>
          </a:xfrm>
          <a:custGeom>
            <a:avLst/>
            <a:gdLst>
              <a:gd name="connsiteX0" fmla="*/ 0 w 1169487"/>
              <a:gd name="connsiteY0" fmla="*/ 0 h 1063763"/>
              <a:gd name="connsiteX1" fmla="*/ 140630 w 1169487"/>
              <a:gd name="connsiteY1" fmla="*/ 7101 h 1063763"/>
              <a:gd name="connsiteX2" fmla="*/ 1120507 w 1169487"/>
              <a:gd name="connsiteY2" fmla="*/ 473224 h 1063763"/>
              <a:gd name="connsiteX3" fmla="*/ 1169487 w 1169487"/>
              <a:gd name="connsiteY3" fmla="*/ 527116 h 1063763"/>
              <a:gd name="connsiteX4" fmla="*/ 562423 w 1169487"/>
              <a:gd name="connsiteY4" fmla="*/ 1063763 h 1063763"/>
              <a:gd name="connsiteX5" fmla="*/ 547751 w 1169487"/>
              <a:gd name="connsiteY5" fmla="*/ 1045980 h 1063763"/>
              <a:gd name="connsiteX6" fmla="*/ 57812 w 1169487"/>
              <a:gd name="connsiteY6" fmla="*/ 812919 h 1063763"/>
              <a:gd name="connsiteX7" fmla="*/ 15784 w 1169487"/>
              <a:gd name="connsiteY7" fmla="*/ 810797 h 1063763"/>
              <a:gd name="connsiteX8" fmla="*/ 0 w 1169487"/>
              <a:gd name="connsiteY8" fmla="*/ 0 h 1063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69487" h="1063763">
                <a:moveTo>
                  <a:pt x="0" y="0"/>
                </a:moveTo>
                <a:lnTo>
                  <a:pt x="140630" y="7101"/>
                </a:lnTo>
                <a:cubicBezTo>
                  <a:pt x="521847" y="45816"/>
                  <a:pt x="863990" y="216707"/>
                  <a:pt x="1120507" y="473224"/>
                </a:cubicBezTo>
                <a:lnTo>
                  <a:pt x="1169487" y="527116"/>
                </a:lnTo>
                <a:lnTo>
                  <a:pt x="562423" y="1063763"/>
                </a:lnTo>
                <a:lnTo>
                  <a:pt x="547751" y="1045980"/>
                </a:lnTo>
                <a:cubicBezTo>
                  <a:pt x="419492" y="917722"/>
                  <a:pt x="248421" y="832276"/>
                  <a:pt x="57812" y="812919"/>
                </a:cubicBezTo>
                <a:lnTo>
                  <a:pt x="15784" y="810797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lumMod val="75000"/>
            </a:schemeClr>
          </a:solidFill>
        </p:spPr>
        <p:txBody>
          <a:bodyPr wrap="square" lIns="0" tIns="0" rIns="0" bIns="0" rtlCol="0" anchor="ctr">
            <a:noAutofit/>
          </a:bodyPr>
          <a:lstStyle/>
          <a:p>
            <a:pPr algn="l"/>
            <a:endParaRPr lang="es-EC" dirty="0"/>
          </a:p>
        </p:txBody>
      </p:sp>
      <p:sp>
        <p:nvSpPr>
          <p:cNvPr id="18" name="Forma libre 17"/>
          <p:cNvSpPr/>
          <p:nvPr/>
        </p:nvSpPr>
        <p:spPr>
          <a:xfrm>
            <a:off x="4519222" y="2604777"/>
            <a:ext cx="1016491" cy="1085191"/>
          </a:xfrm>
          <a:custGeom>
            <a:avLst/>
            <a:gdLst>
              <a:gd name="connsiteX0" fmla="*/ 427939 w 1016491"/>
              <a:gd name="connsiteY0" fmla="*/ 0 h 1085191"/>
              <a:gd name="connsiteX1" fmla="*/ 1016491 w 1016491"/>
              <a:gd name="connsiteY1" fmla="*/ 558758 h 1085191"/>
              <a:gd name="connsiteX2" fmla="*/ 947848 w 1016491"/>
              <a:gd name="connsiteY2" fmla="*/ 641954 h 1085191"/>
              <a:gd name="connsiteX3" fmla="*/ 813695 w 1016491"/>
              <a:gd name="connsiteY3" fmla="*/ 1012015 h 1085191"/>
              <a:gd name="connsiteX4" fmla="*/ 810669 w 1016491"/>
              <a:gd name="connsiteY4" fmla="*/ 1071946 h 1085191"/>
              <a:gd name="connsiteX5" fmla="*/ 0 w 1016491"/>
              <a:gd name="connsiteY5" fmla="*/ 1085191 h 1085191"/>
              <a:gd name="connsiteX6" fmla="*/ 7877 w 1016491"/>
              <a:gd name="connsiteY6" fmla="*/ 929197 h 1085191"/>
              <a:gd name="connsiteX7" fmla="*/ 369442 w 1016491"/>
              <a:gd name="connsiteY7" fmla="*/ 64363 h 1085191"/>
              <a:gd name="connsiteX8" fmla="*/ 427939 w 1016491"/>
              <a:gd name="connsiteY8" fmla="*/ 0 h 1085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16491" h="1085191">
                <a:moveTo>
                  <a:pt x="427939" y="0"/>
                </a:moveTo>
                <a:lnTo>
                  <a:pt x="1016491" y="558758"/>
                </a:lnTo>
                <a:lnTo>
                  <a:pt x="947848" y="641954"/>
                </a:lnTo>
                <a:cubicBezTo>
                  <a:pt x="875067" y="749685"/>
                  <a:pt x="827522" y="875866"/>
                  <a:pt x="813695" y="1012015"/>
                </a:cubicBezTo>
                <a:lnTo>
                  <a:pt x="810669" y="1071946"/>
                </a:lnTo>
                <a:lnTo>
                  <a:pt x="0" y="1085191"/>
                </a:lnTo>
                <a:lnTo>
                  <a:pt x="7877" y="929197"/>
                </a:lnTo>
                <a:cubicBezTo>
                  <a:pt x="41061" y="602440"/>
                  <a:pt x="171355" y="304390"/>
                  <a:pt x="369442" y="64363"/>
                </a:cubicBezTo>
                <a:lnTo>
                  <a:pt x="427939" y="0"/>
                </a:lnTo>
                <a:close/>
              </a:path>
            </a:pathLst>
          </a:custGeom>
          <a:solidFill>
            <a:schemeClr val="tx1">
              <a:alpha val="40000"/>
            </a:schemeClr>
          </a:solidFill>
        </p:spPr>
        <p:txBody>
          <a:bodyPr wrap="square" lIns="0" tIns="0" rIns="0" bIns="0" rtlCol="0" anchor="ctr">
            <a:noAutofit/>
          </a:bodyPr>
          <a:lstStyle/>
          <a:p>
            <a:pPr algn="l"/>
            <a:endParaRPr lang="es-EC" dirty="0"/>
          </a:p>
        </p:txBody>
      </p:sp>
      <p:sp>
        <p:nvSpPr>
          <p:cNvPr id="17" name="Forma libre 16"/>
          <p:cNvSpPr/>
          <p:nvPr/>
        </p:nvSpPr>
        <p:spPr>
          <a:xfrm>
            <a:off x="6756525" y="2621910"/>
            <a:ext cx="1001696" cy="1067509"/>
          </a:xfrm>
          <a:custGeom>
            <a:avLst/>
            <a:gdLst>
              <a:gd name="connsiteX0" fmla="*/ 589356 w 1001696"/>
              <a:gd name="connsiteY0" fmla="*/ 0 h 1067509"/>
              <a:gd name="connsiteX1" fmla="*/ 632281 w 1001696"/>
              <a:gd name="connsiteY1" fmla="*/ 47230 h 1067509"/>
              <a:gd name="connsiteX2" fmla="*/ 993846 w 1001696"/>
              <a:gd name="connsiteY2" fmla="*/ 912064 h 1067509"/>
              <a:gd name="connsiteX3" fmla="*/ 1001696 w 1001696"/>
              <a:gd name="connsiteY3" fmla="*/ 1067509 h 1067509"/>
              <a:gd name="connsiteX4" fmla="*/ 191027 w 1001696"/>
              <a:gd name="connsiteY4" fmla="*/ 1054264 h 1067509"/>
              <a:gd name="connsiteX5" fmla="*/ 188028 w 1001696"/>
              <a:gd name="connsiteY5" fmla="*/ 994882 h 1067509"/>
              <a:gd name="connsiteX6" fmla="*/ 53875 w 1001696"/>
              <a:gd name="connsiteY6" fmla="*/ 624821 h 1067509"/>
              <a:gd name="connsiteX7" fmla="*/ 0 w 1001696"/>
              <a:gd name="connsiteY7" fmla="*/ 559523 h 1067509"/>
              <a:gd name="connsiteX8" fmla="*/ 589356 w 1001696"/>
              <a:gd name="connsiteY8" fmla="*/ 0 h 10675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01696" h="1067509">
                <a:moveTo>
                  <a:pt x="589356" y="0"/>
                </a:moveTo>
                <a:lnTo>
                  <a:pt x="632281" y="47230"/>
                </a:lnTo>
                <a:cubicBezTo>
                  <a:pt x="830369" y="287257"/>
                  <a:pt x="960662" y="585307"/>
                  <a:pt x="993846" y="912064"/>
                </a:cubicBezTo>
                <a:lnTo>
                  <a:pt x="1001696" y="1067509"/>
                </a:lnTo>
                <a:lnTo>
                  <a:pt x="191027" y="1054264"/>
                </a:lnTo>
                <a:lnTo>
                  <a:pt x="188028" y="994882"/>
                </a:lnTo>
                <a:cubicBezTo>
                  <a:pt x="174202" y="858733"/>
                  <a:pt x="126656" y="732552"/>
                  <a:pt x="53875" y="624821"/>
                </a:cubicBezTo>
                <a:lnTo>
                  <a:pt x="0" y="559523"/>
                </a:lnTo>
                <a:lnTo>
                  <a:pt x="589356" y="0"/>
                </a:lnTo>
                <a:close/>
              </a:path>
            </a:pathLst>
          </a:custGeom>
          <a:solidFill>
            <a:schemeClr val="tx1">
              <a:alpha val="40000"/>
            </a:schemeClr>
          </a:solidFill>
        </p:spPr>
        <p:txBody>
          <a:bodyPr wrap="square" lIns="0" tIns="0" rIns="0" bIns="0" rtlCol="0" anchor="ctr">
            <a:noAutofit/>
          </a:bodyPr>
          <a:lstStyle/>
          <a:p>
            <a:pPr algn="l"/>
            <a:endParaRPr lang="es-EC" dirty="0"/>
          </a:p>
        </p:txBody>
      </p:sp>
      <p:sp>
        <p:nvSpPr>
          <p:cNvPr id="13" name="Forma libre 12"/>
          <p:cNvSpPr/>
          <p:nvPr/>
        </p:nvSpPr>
        <p:spPr>
          <a:xfrm>
            <a:off x="4519222" y="3709254"/>
            <a:ext cx="1016491" cy="1085190"/>
          </a:xfrm>
          <a:custGeom>
            <a:avLst/>
            <a:gdLst>
              <a:gd name="connsiteX0" fmla="*/ 0 w 1016491"/>
              <a:gd name="connsiteY0" fmla="*/ 0 h 1085190"/>
              <a:gd name="connsiteX1" fmla="*/ 810669 w 1016491"/>
              <a:gd name="connsiteY1" fmla="*/ 13244 h 1085190"/>
              <a:gd name="connsiteX2" fmla="*/ 813695 w 1016491"/>
              <a:gd name="connsiteY2" fmla="*/ 73174 h 1085190"/>
              <a:gd name="connsiteX3" fmla="*/ 947848 w 1016491"/>
              <a:gd name="connsiteY3" fmla="*/ 443235 h 1085190"/>
              <a:gd name="connsiteX4" fmla="*/ 1016491 w 1016491"/>
              <a:gd name="connsiteY4" fmla="*/ 526431 h 1085190"/>
              <a:gd name="connsiteX5" fmla="*/ 427940 w 1016491"/>
              <a:gd name="connsiteY5" fmla="*/ 1085190 h 1085190"/>
              <a:gd name="connsiteX6" fmla="*/ 369442 w 1016491"/>
              <a:gd name="connsiteY6" fmla="*/ 1020826 h 1085190"/>
              <a:gd name="connsiteX7" fmla="*/ 7877 w 1016491"/>
              <a:gd name="connsiteY7" fmla="*/ 155992 h 1085190"/>
              <a:gd name="connsiteX8" fmla="*/ 0 w 1016491"/>
              <a:gd name="connsiteY8" fmla="*/ 0 h 10851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16491" h="1085190">
                <a:moveTo>
                  <a:pt x="0" y="0"/>
                </a:moveTo>
                <a:lnTo>
                  <a:pt x="810669" y="13244"/>
                </a:lnTo>
                <a:lnTo>
                  <a:pt x="813695" y="73174"/>
                </a:lnTo>
                <a:cubicBezTo>
                  <a:pt x="827522" y="209323"/>
                  <a:pt x="875067" y="335504"/>
                  <a:pt x="947848" y="443235"/>
                </a:cubicBezTo>
                <a:lnTo>
                  <a:pt x="1016491" y="526431"/>
                </a:lnTo>
                <a:lnTo>
                  <a:pt x="427940" y="1085190"/>
                </a:lnTo>
                <a:lnTo>
                  <a:pt x="369442" y="1020826"/>
                </a:lnTo>
                <a:cubicBezTo>
                  <a:pt x="171355" y="780800"/>
                  <a:pt x="41061" y="482750"/>
                  <a:pt x="7877" y="155992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6"/>
          </a:solidFill>
        </p:spPr>
        <p:txBody>
          <a:bodyPr wrap="square" lIns="0" tIns="0" rIns="0" bIns="0" rtlCol="0" anchor="ctr">
            <a:noAutofit/>
          </a:bodyPr>
          <a:lstStyle/>
          <a:p>
            <a:pPr algn="l"/>
            <a:endParaRPr lang="es-EC" dirty="0"/>
          </a:p>
        </p:txBody>
      </p:sp>
      <p:sp>
        <p:nvSpPr>
          <p:cNvPr id="12" name="Forma libre 11"/>
          <p:cNvSpPr/>
          <p:nvPr/>
        </p:nvSpPr>
        <p:spPr>
          <a:xfrm>
            <a:off x="6756524" y="3709803"/>
            <a:ext cx="1001697" cy="1067507"/>
          </a:xfrm>
          <a:custGeom>
            <a:avLst/>
            <a:gdLst>
              <a:gd name="connsiteX0" fmla="*/ 1001697 w 1001697"/>
              <a:gd name="connsiteY0" fmla="*/ 0 h 1067507"/>
              <a:gd name="connsiteX1" fmla="*/ 993847 w 1001697"/>
              <a:gd name="connsiteY1" fmla="*/ 155443 h 1067507"/>
              <a:gd name="connsiteX2" fmla="*/ 632282 w 1001697"/>
              <a:gd name="connsiteY2" fmla="*/ 1020277 h 1067507"/>
              <a:gd name="connsiteX3" fmla="*/ 589357 w 1001697"/>
              <a:gd name="connsiteY3" fmla="*/ 1067507 h 1067507"/>
              <a:gd name="connsiteX4" fmla="*/ 0 w 1001697"/>
              <a:gd name="connsiteY4" fmla="*/ 507985 h 1067507"/>
              <a:gd name="connsiteX5" fmla="*/ 53876 w 1001697"/>
              <a:gd name="connsiteY5" fmla="*/ 442686 h 1067507"/>
              <a:gd name="connsiteX6" fmla="*/ 188029 w 1001697"/>
              <a:gd name="connsiteY6" fmla="*/ 72625 h 1067507"/>
              <a:gd name="connsiteX7" fmla="*/ 191028 w 1001697"/>
              <a:gd name="connsiteY7" fmla="*/ 13245 h 1067507"/>
              <a:gd name="connsiteX8" fmla="*/ 1001697 w 1001697"/>
              <a:gd name="connsiteY8" fmla="*/ 0 h 1067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01697" h="1067507">
                <a:moveTo>
                  <a:pt x="1001697" y="0"/>
                </a:moveTo>
                <a:lnTo>
                  <a:pt x="993847" y="155443"/>
                </a:lnTo>
                <a:cubicBezTo>
                  <a:pt x="960663" y="482201"/>
                  <a:pt x="830370" y="780251"/>
                  <a:pt x="632282" y="1020277"/>
                </a:cubicBezTo>
                <a:lnTo>
                  <a:pt x="589357" y="1067507"/>
                </a:lnTo>
                <a:lnTo>
                  <a:pt x="0" y="507985"/>
                </a:lnTo>
                <a:lnTo>
                  <a:pt x="53876" y="442686"/>
                </a:lnTo>
                <a:cubicBezTo>
                  <a:pt x="126657" y="334955"/>
                  <a:pt x="174203" y="208774"/>
                  <a:pt x="188029" y="72625"/>
                </a:cubicBezTo>
                <a:lnTo>
                  <a:pt x="191028" y="13245"/>
                </a:lnTo>
                <a:lnTo>
                  <a:pt x="1001697" y="0"/>
                </a:lnTo>
                <a:close/>
              </a:path>
            </a:pathLst>
          </a:custGeom>
          <a:solidFill>
            <a:schemeClr val="tx1">
              <a:alpha val="40000"/>
            </a:schemeClr>
          </a:solidFill>
        </p:spPr>
        <p:txBody>
          <a:bodyPr wrap="square" lIns="0" tIns="0" rIns="0" bIns="0" rtlCol="0" anchor="ctr">
            <a:noAutofit/>
          </a:bodyPr>
          <a:lstStyle/>
          <a:p>
            <a:pPr algn="l"/>
            <a:endParaRPr lang="es-EC" dirty="0"/>
          </a:p>
        </p:txBody>
      </p:sp>
      <p:sp>
        <p:nvSpPr>
          <p:cNvPr id="11" name="Forma libre 10"/>
          <p:cNvSpPr/>
          <p:nvPr/>
        </p:nvSpPr>
        <p:spPr>
          <a:xfrm>
            <a:off x="6163741" y="4254585"/>
            <a:ext cx="1169487" cy="1063763"/>
          </a:xfrm>
          <a:custGeom>
            <a:avLst/>
            <a:gdLst>
              <a:gd name="connsiteX0" fmla="*/ 562423 w 1169487"/>
              <a:gd name="connsiteY0" fmla="*/ 0 h 1063763"/>
              <a:gd name="connsiteX1" fmla="*/ 1169487 w 1169487"/>
              <a:gd name="connsiteY1" fmla="*/ 536647 h 1063763"/>
              <a:gd name="connsiteX2" fmla="*/ 1120507 w 1169487"/>
              <a:gd name="connsiteY2" fmla="*/ 590538 h 1063763"/>
              <a:gd name="connsiteX3" fmla="*/ 140630 w 1169487"/>
              <a:gd name="connsiteY3" fmla="*/ 1056661 h 1063763"/>
              <a:gd name="connsiteX4" fmla="*/ 0 w 1169487"/>
              <a:gd name="connsiteY4" fmla="*/ 1063763 h 1063763"/>
              <a:gd name="connsiteX5" fmla="*/ 15784 w 1169487"/>
              <a:gd name="connsiteY5" fmla="*/ 252966 h 1063763"/>
              <a:gd name="connsiteX6" fmla="*/ 57812 w 1169487"/>
              <a:gd name="connsiteY6" fmla="*/ 250843 h 1063763"/>
              <a:gd name="connsiteX7" fmla="*/ 547751 w 1169487"/>
              <a:gd name="connsiteY7" fmla="*/ 17782 h 1063763"/>
              <a:gd name="connsiteX8" fmla="*/ 562423 w 1169487"/>
              <a:gd name="connsiteY8" fmla="*/ 0 h 1063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69487" h="1063763">
                <a:moveTo>
                  <a:pt x="562423" y="0"/>
                </a:moveTo>
                <a:lnTo>
                  <a:pt x="1169487" y="536647"/>
                </a:lnTo>
                <a:lnTo>
                  <a:pt x="1120507" y="590538"/>
                </a:lnTo>
                <a:cubicBezTo>
                  <a:pt x="863990" y="847055"/>
                  <a:pt x="521847" y="1017947"/>
                  <a:pt x="140630" y="1056661"/>
                </a:cubicBezTo>
                <a:lnTo>
                  <a:pt x="0" y="1063763"/>
                </a:lnTo>
                <a:lnTo>
                  <a:pt x="15784" y="252966"/>
                </a:lnTo>
                <a:lnTo>
                  <a:pt x="57812" y="250843"/>
                </a:lnTo>
                <a:cubicBezTo>
                  <a:pt x="248421" y="231486"/>
                  <a:pt x="419492" y="146040"/>
                  <a:pt x="547751" y="17782"/>
                </a:cubicBezTo>
                <a:lnTo>
                  <a:pt x="562423" y="0"/>
                </a:lnTo>
                <a:close/>
              </a:path>
            </a:pathLst>
          </a:custGeom>
          <a:solidFill>
            <a:schemeClr val="tx1">
              <a:alpha val="40000"/>
            </a:schemeClr>
          </a:solidFill>
        </p:spPr>
        <p:txBody>
          <a:bodyPr wrap="square" lIns="0" tIns="0" rIns="0" bIns="0" rtlCol="0" anchor="ctr">
            <a:noAutofit/>
          </a:bodyPr>
          <a:lstStyle/>
          <a:p>
            <a:pPr algn="l"/>
            <a:endParaRPr lang="es-EC" dirty="0"/>
          </a:p>
        </p:txBody>
      </p:sp>
      <p:sp>
        <p:nvSpPr>
          <p:cNvPr id="10" name="Forma libre 9"/>
          <p:cNvSpPr/>
          <p:nvPr/>
        </p:nvSpPr>
        <p:spPr>
          <a:xfrm>
            <a:off x="4959220" y="4271770"/>
            <a:ext cx="1188145" cy="1047840"/>
          </a:xfrm>
          <a:custGeom>
            <a:avLst/>
            <a:gdLst>
              <a:gd name="connsiteX0" fmla="*/ 606266 w 1188145"/>
              <a:gd name="connsiteY0" fmla="*/ 0 h 1047840"/>
              <a:gd name="connsiteX1" fmla="*/ 606758 w 1188145"/>
              <a:gd name="connsiteY1" fmla="*/ 597 h 1047840"/>
              <a:gd name="connsiteX2" fmla="*/ 1096697 w 1188145"/>
              <a:gd name="connsiteY2" fmla="*/ 233658 h 1047840"/>
              <a:gd name="connsiteX3" fmla="*/ 1172378 w 1188145"/>
              <a:gd name="connsiteY3" fmla="*/ 237480 h 1047840"/>
              <a:gd name="connsiteX4" fmla="*/ 1188145 w 1188145"/>
              <a:gd name="connsiteY4" fmla="*/ 1047404 h 1047840"/>
              <a:gd name="connsiteX5" fmla="*/ 1179515 w 1188145"/>
              <a:gd name="connsiteY5" fmla="*/ 1047840 h 1047840"/>
              <a:gd name="connsiteX6" fmla="*/ 34002 w 1188145"/>
              <a:gd name="connsiteY6" fmla="*/ 573353 h 1047840"/>
              <a:gd name="connsiteX7" fmla="*/ 0 w 1188145"/>
              <a:gd name="connsiteY7" fmla="*/ 535942 h 1047840"/>
              <a:gd name="connsiteX8" fmla="*/ 606266 w 1188145"/>
              <a:gd name="connsiteY8" fmla="*/ 0 h 10478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88145" h="1047840">
                <a:moveTo>
                  <a:pt x="606266" y="0"/>
                </a:moveTo>
                <a:lnTo>
                  <a:pt x="606758" y="597"/>
                </a:lnTo>
                <a:cubicBezTo>
                  <a:pt x="735017" y="128855"/>
                  <a:pt x="906088" y="214301"/>
                  <a:pt x="1096697" y="233658"/>
                </a:cubicBezTo>
                <a:lnTo>
                  <a:pt x="1172378" y="237480"/>
                </a:lnTo>
                <a:lnTo>
                  <a:pt x="1188145" y="1047404"/>
                </a:lnTo>
                <a:lnTo>
                  <a:pt x="1179515" y="1047840"/>
                </a:lnTo>
                <a:cubicBezTo>
                  <a:pt x="732165" y="1047840"/>
                  <a:pt x="327165" y="866515"/>
                  <a:pt x="34002" y="573353"/>
                </a:cubicBezTo>
                <a:lnTo>
                  <a:pt x="0" y="535942"/>
                </a:lnTo>
                <a:lnTo>
                  <a:pt x="606266" y="0"/>
                </a:lnTo>
                <a:close/>
              </a:path>
            </a:pathLst>
          </a:custGeom>
          <a:solidFill>
            <a:schemeClr val="tx1">
              <a:alpha val="40000"/>
            </a:schemeClr>
          </a:solidFill>
        </p:spPr>
        <p:txBody>
          <a:bodyPr wrap="square" lIns="0" tIns="0" rIns="0" bIns="0" rtlCol="0" anchor="ctr">
            <a:noAutofit/>
          </a:bodyPr>
          <a:lstStyle/>
          <a:p>
            <a:pPr algn="l"/>
            <a:endParaRPr lang="es-EC" dirty="0"/>
          </a:p>
        </p:txBody>
      </p:sp>
      <p:sp>
        <p:nvSpPr>
          <p:cNvPr id="40" name="Anillo 39"/>
          <p:cNvSpPr/>
          <p:nvPr/>
        </p:nvSpPr>
        <p:spPr>
          <a:xfrm>
            <a:off x="5363563" y="2924910"/>
            <a:ext cx="1549400" cy="1548000"/>
          </a:xfrm>
          <a:prstGeom prst="donut">
            <a:avLst>
              <a:gd name="adj" fmla="val 1434"/>
            </a:avLst>
          </a:prstGeom>
          <a:solidFill>
            <a:schemeClr val="accent6"/>
          </a:solidFill>
        </p:spPr>
        <p:txBody>
          <a:bodyPr wrap="square" lIns="0" tIns="0" rIns="0" bIns="0" rtlCol="0" anchor="ctr">
            <a:noAutofit/>
          </a:bodyPr>
          <a:lstStyle/>
          <a:p>
            <a:pPr algn="l"/>
            <a:endParaRPr lang="es-EC" dirty="0"/>
          </a:p>
        </p:txBody>
      </p:sp>
      <p:sp>
        <p:nvSpPr>
          <p:cNvPr id="41" name="Elipse 40"/>
          <p:cNvSpPr/>
          <p:nvPr/>
        </p:nvSpPr>
        <p:spPr>
          <a:xfrm>
            <a:off x="5480119" y="3041152"/>
            <a:ext cx="1332000" cy="1332000"/>
          </a:xfrm>
          <a:prstGeom prst="ellipse">
            <a:avLst/>
          </a:prstGeom>
          <a:solidFill>
            <a:schemeClr val="accent6"/>
          </a:solidFill>
        </p:spPr>
        <p:txBody>
          <a:bodyPr wrap="square" lIns="0" tIns="0" rIns="0" bIns="0" rtlCol="0" anchor="ctr">
            <a:noAutofit/>
          </a:bodyPr>
          <a:lstStyle/>
          <a:p>
            <a:pPr algn="l"/>
            <a:endParaRPr lang="es-EC" dirty="0"/>
          </a:p>
        </p:txBody>
      </p:sp>
      <p:grpSp>
        <p:nvGrpSpPr>
          <p:cNvPr id="46" name="Grupo 45"/>
          <p:cNvGrpSpPr/>
          <p:nvPr/>
        </p:nvGrpSpPr>
        <p:grpSpPr>
          <a:xfrm rot="4128836">
            <a:off x="7931994" y="2156447"/>
            <a:ext cx="648000" cy="1367999"/>
            <a:chOff x="7554032" y="1363980"/>
            <a:chExt cx="648000" cy="1367999"/>
          </a:xfrm>
        </p:grpSpPr>
        <p:sp>
          <p:nvSpPr>
            <p:cNvPr id="42" name="Anillo 41"/>
            <p:cNvSpPr/>
            <p:nvPr/>
          </p:nvSpPr>
          <p:spPr>
            <a:xfrm>
              <a:off x="7554032" y="1363980"/>
              <a:ext cx="648000" cy="648000"/>
            </a:xfrm>
            <a:prstGeom prst="donut">
              <a:avLst>
                <a:gd name="adj" fmla="val 5797"/>
              </a:avLst>
            </a:prstGeom>
            <a:solidFill>
              <a:schemeClr val="tx1"/>
            </a:solidFill>
          </p:spPr>
          <p:txBody>
            <a:bodyPr wrap="square" lIns="0" tIns="0" rIns="0" bIns="0" rtlCol="0" anchor="ctr">
              <a:noAutofit/>
            </a:bodyPr>
            <a:lstStyle/>
            <a:p>
              <a:pPr algn="l"/>
              <a:endParaRPr lang="es-EC" dirty="0"/>
            </a:p>
          </p:txBody>
        </p:sp>
        <p:sp>
          <p:nvSpPr>
            <p:cNvPr id="43" name="Anillo 42"/>
            <p:cNvSpPr/>
            <p:nvPr/>
          </p:nvSpPr>
          <p:spPr>
            <a:xfrm>
              <a:off x="7653032" y="1462980"/>
              <a:ext cx="450000" cy="450000"/>
            </a:xfrm>
            <a:prstGeom prst="donut">
              <a:avLst>
                <a:gd name="adj" fmla="val 5797"/>
              </a:avLst>
            </a:prstGeom>
            <a:solidFill>
              <a:schemeClr val="tx1"/>
            </a:solidFill>
          </p:spPr>
          <p:txBody>
            <a:bodyPr wrap="square" lIns="0" tIns="0" rIns="0" bIns="0" rtlCol="0" anchor="ctr">
              <a:noAutofit/>
            </a:bodyPr>
            <a:lstStyle/>
            <a:p>
              <a:pPr algn="l"/>
              <a:endParaRPr lang="es-EC" dirty="0"/>
            </a:p>
          </p:txBody>
        </p:sp>
        <p:cxnSp>
          <p:nvCxnSpPr>
            <p:cNvPr id="45" name="Conector recto 44"/>
            <p:cNvCxnSpPr>
              <a:stCxn id="42" idx="4"/>
            </p:cNvCxnSpPr>
            <p:nvPr/>
          </p:nvCxnSpPr>
          <p:spPr>
            <a:xfrm>
              <a:off x="7878032" y="2011979"/>
              <a:ext cx="0" cy="72000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7" name="Grupo 46"/>
          <p:cNvGrpSpPr/>
          <p:nvPr/>
        </p:nvGrpSpPr>
        <p:grpSpPr>
          <a:xfrm rot="14926973">
            <a:off x="3666111" y="3809641"/>
            <a:ext cx="648000" cy="1367999"/>
            <a:chOff x="7554032" y="1363980"/>
            <a:chExt cx="648000" cy="1367999"/>
          </a:xfrm>
          <a:solidFill>
            <a:schemeClr val="accent6"/>
          </a:solidFill>
        </p:grpSpPr>
        <p:sp>
          <p:nvSpPr>
            <p:cNvPr id="48" name="Anillo 47"/>
            <p:cNvSpPr/>
            <p:nvPr/>
          </p:nvSpPr>
          <p:spPr>
            <a:xfrm>
              <a:off x="7554032" y="1363980"/>
              <a:ext cx="648000" cy="648000"/>
            </a:xfrm>
            <a:prstGeom prst="donut">
              <a:avLst>
                <a:gd name="adj" fmla="val 5797"/>
              </a:avLst>
            </a:prstGeom>
            <a:grpFill/>
          </p:spPr>
          <p:txBody>
            <a:bodyPr wrap="square" lIns="0" tIns="0" rIns="0" bIns="0" rtlCol="0" anchor="ctr">
              <a:noAutofit/>
            </a:bodyPr>
            <a:lstStyle/>
            <a:p>
              <a:pPr algn="l"/>
              <a:endParaRPr lang="es-EC" dirty="0"/>
            </a:p>
          </p:txBody>
        </p:sp>
        <p:sp>
          <p:nvSpPr>
            <p:cNvPr id="49" name="Anillo 48"/>
            <p:cNvSpPr/>
            <p:nvPr/>
          </p:nvSpPr>
          <p:spPr>
            <a:xfrm>
              <a:off x="7653032" y="1462980"/>
              <a:ext cx="450000" cy="450000"/>
            </a:xfrm>
            <a:prstGeom prst="donut">
              <a:avLst>
                <a:gd name="adj" fmla="val 5797"/>
              </a:avLst>
            </a:prstGeom>
            <a:grpFill/>
          </p:spPr>
          <p:txBody>
            <a:bodyPr wrap="square" lIns="0" tIns="0" rIns="0" bIns="0" rtlCol="0" anchor="ctr">
              <a:noAutofit/>
            </a:bodyPr>
            <a:lstStyle/>
            <a:p>
              <a:pPr algn="l"/>
              <a:endParaRPr lang="es-EC" dirty="0"/>
            </a:p>
          </p:txBody>
        </p:sp>
        <p:cxnSp>
          <p:nvCxnSpPr>
            <p:cNvPr id="50" name="Conector recto 49"/>
            <p:cNvCxnSpPr>
              <a:stCxn id="48" idx="4"/>
            </p:cNvCxnSpPr>
            <p:nvPr/>
          </p:nvCxnSpPr>
          <p:spPr>
            <a:xfrm>
              <a:off x="7878032" y="2011979"/>
              <a:ext cx="0" cy="720000"/>
            </a:xfrm>
            <a:prstGeom prst="line">
              <a:avLst/>
            </a:prstGeom>
            <a:grpFill/>
            <a:ln w="1905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1" name="Grupo 50"/>
          <p:cNvGrpSpPr/>
          <p:nvPr/>
        </p:nvGrpSpPr>
        <p:grpSpPr>
          <a:xfrm rot="9332793">
            <a:off x="6770172" y="5097696"/>
            <a:ext cx="648000" cy="1367999"/>
            <a:chOff x="7554032" y="1363980"/>
            <a:chExt cx="648000" cy="1367999"/>
          </a:xfrm>
        </p:grpSpPr>
        <p:sp>
          <p:nvSpPr>
            <p:cNvPr id="52" name="Anillo 51"/>
            <p:cNvSpPr/>
            <p:nvPr/>
          </p:nvSpPr>
          <p:spPr>
            <a:xfrm>
              <a:off x="7554032" y="1363980"/>
              <a:ext cx="648000" cy="648000"/>
            </a:xfrm>
            <a:prstGeom prst="donut">
              <a:avLst>
                <a:gd name="adj" fmla="val 5797"/>
              </a:avLst>
            </a:prstGeom>
            <a:solidFill>
              <a:schemeClr val="tx1"/>
            </a:solidFill>
          </p:spPr>
          <p:txBody>
            <a:bodyPr wrap="square" lIns="0" tIns="0" rIns="0" bIns="0" rtlCol="0" anchor="ctr">
              <a:noAutofit/>
            </a:bodyPr>
            <a:lstStyle/>
            <a:p>
              <a:pPr algn="l"/>
              <a:endParaRPr lang="es-EC" dirty="0"/>
            </a:p>
          </p:txBody>
        </p:sp>
        <p:sp>
          <p:nvSpPr>
            <p:cNvPr id="53" name="Anillo 52"/>
            <p:cNvSpPr/>
            <p:nvPr/>
          </p:nvSpPr>
          <p:spPr>
            <a:xfrm>
              <a:off x="7653032" y="1462980"/>
              <a:ext cx="450000" cy="450000"/>
            </a:xfrm>
            <a:prstGeom prst="donut">
              <a:avLst>
                <a:gd name="adj" fmla="val 5797"/>
              </a:avLst>
            </a:prstGeom>
            <a:solidFill>
              <a:schemeClr val="tx1"/>
            </a:solidFill>
          </p:spPr>
          <p:txBody>
            <a:bodyPr wrap="square" lIns="0" tIns="0" rIns="0" bIns="0" rtlCol="0" anchor="ctr">
              <a:noAutofit/>
            </a:bodyPr>
            <a:lstStyle/>
            <a:p>
              <a:pPr algn="l"/>
              <a:endParaRPr lang="es-EC" dirty="0"/>
            </a:p>
          </p:txBody>
        </p:sp>
        <p:cxnSp>
          <p:nvCxnSpPr>
            <p:cNvPr id="54" name="Conector recto 53"/>
            <p:cNvCxnSpPr>
              <a:stCxn id="52" idx="4"/>
            </p:cNvCxnSpPr>
            <p:nvPr/>
          </p:nvCxnSpPr>
          <p:spPr>
            <a:xfrm>
              <a:off x="7878032" y="2011979"/>
              <a:ext cx="0" cy="72000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5" name="Grupo 54"/>
          <p:cNvGrpSpPr/>
          <p:nvPr/>
        </p:nvGrpSpPr>
        <p:grpSpPr>
          <a:xfrm rot="17482990">
            <a:off x="3673284" y="2165424"/>
            <a:ext cx="648000" cy="1367999"/>
            <a:chOff x="7554032" y="1363980"/>
            <a:chExt cx="648000" cy="1367999"/>
          </a:xfrm>
        </p:grpSpPr>
        <p:sp>
          <p:nvSpPr>
            <p:cNvPr id="56" name="Anillo 55"/>
            <p:cNvSpPr/>
            <p:nvPr/>
          </p:nvSpPr>
          <p:spPr>
            <a:xfrm>
              <a:off x="7554032" y="1363980"/>
              <a:ext cx="648000" cy="648000"/>
            </a:xfrm>
            <a:prstGeom prst="donut">
              <a:avLst>
                <a:gd name="adj" fmla="val 5797"/>
              </a:avLst>
            </a:prstGeom>
            <a:solidFill>
              <a:schemeClr val="tx1"/>
            </a:solidFill>
          </p:spPr>
          <p:txBody>
            <a:bodyPr wrap="square" lIns="0" tIns="0" rIns="0" bIns="0" rtlCol="0" anchor="ctr">
              <a:noAutofit/>
            </a:bodyPr>
            <a:lstStyle/>
            <a:p>
              <a:pPr algn="l"/>
              <a:endParaRPr lang="es-EC" dirty="0"/>
            </a:p>
          </p:txBody>
        </p:sp>
        <p:sp>
          <p:nvSpPr>
            <p:cNvPr id="57" name="Anillo 56"/>
            <p:cNvSpPr/>
            <p:nvPr/>
          </p:nvSpPr>
          <p:spPr>
            <a:xfrm>
              <a:off x="7653032" y="1462980"/>
              <a:ext cx="450000" cy="450000"/>
            </a:xfrm>
            <a:prstGeom prst="donut">
              <a:avLst>
                <a:gd name="adj" fmla="val 5797"/>
              </a:avLst>
            </a:prstGeom>
            <a:solidFill>
              <a:schemeClr val="tx1"/>
            </a:solidFill>
          </p:spPr>
          <p:txBody>
            <a:bodyPr wrap="square" lIns="0" tIns="0" rIns="0" bIns="0" rtlCol="0" anchor="ctr">
              <a:noAutofit/>
            </a:bodyPr>
            <a:lstStyle/>
            <a:p>
              <a:pPr algn="l"/>
              <a:endParaRPr lang="es-EC" dirty="0"/>
            </a:p>
          </p:txBody>
        </p:sp>
        <p:cxnSp>
          <p:nvCxnSpPr>
            <p:cNvPr id="58" name="Conector recto 57"/>
            <p:cNvCxnSpPr>
              <a:stCxn id="56" idx="4"/>
            </p:cNvCxnSpPr>
            <p:nvPr/>
          </p:nvCxnSpPr>
          <p:spPr>
            <a:xfrm>
              <a:off x="7878032" y="2011979"/>
              <a:ext cx="0" cy="72000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9" name="Grupo 58"/>
          <p:cNvGrpSpPr/>
          <p:nvPr/>
        </p:nvGrpSpPr>
        <p:grpSpPr>
          <a:xfrm rot="6653019">
            <a:off x="7951685" y="3864152"/>
            <a:ext cx="648000" cy="1367999"/>
            <a:chOff x="7554032" y="1363980"/>
            <a:chExt cx="648000" cy="1367999"/>
          </a:xfrm>
        </p:grpSpPr>
        <p:sp>
          <p:nvSpPr>
            <p:cNvPr id="60" name="Anillo 59"/>
            <p:cNvSpPr/>
            <p:nvPr/>
          </p:nvSpPr>
          <p:spPr>
            <a:xfrm>
              <a:off x="7554032" y="1363980"/>
              <a:ext cx="648000" cy="648000"/>
            </a:xfrm>
            <a:prstGeom prst="donut">
              <a:avLst>
                <a:gd name="adj" fmla="val 5797"/>
              </a:avLst>
            </a:prstGeom>
            <a:solidFill>
              <a:schemeClr val="tx1"/>
            </a:solidFill>
          </p:spPr>
          <p:txBody>
            <a:bodyPr wrap="square" lIns="0" tIns="0" rIns="0" bIns="0" rtlCol="0" anchor="ctr">
              <a:noAutofit/>
            </a:bodyPr>
            <a:lstStyle/>
            <a:p>
              <a:pPr algn="l"/>
              <a:endParaRPr lang="es-EC" dirty="0"/>
            </a:p>
          </p:txBody>
        </p:sp>
        <p:sp>
          <p:nvSpPr>
            <p:cNvPr id="61" name="Anillo 60"/>
            <p:cNvSpPr/>
            <p:nvPr/>
          </p:nvSpPr>
          <p:spPr>
            <a:xfrm>
              <a:off x="7653032" y="1462980"/>
              <a:ext cx="450000" cy="450000"/>
            </a:xfrm>
            <a:prstGeom prst="donut">
              <a:avLst>
                <a:gd name="adj" fmla="val 5797"/>
              </a:avLst>
            </a:prstGeom>
            <a:solidFill>
              <a:schemeClr val="tx1"/>
            </a:solidFill>
          </p:spPr>
          <p:txBody>
            <a:bodyPr wrap="square" lIns="0" tIns="0" rIns="0" bIns="0" rtlCol="0" anchor="ctr">
              <a:noAutofit/>
            </a:bodyPr>
            <a:lstStyle/>
            <a:p>
              <a:pPr algn="l"/>
              <a:endParaRPr lang="es-EC" dirty="0"/>
            </a:p>
          </p:txBody>
        </p:sp>
        <p:cxnSp>
          <p:nvCxnSpPr>
            <p:cNvPr id="62" name="Conector recto 61"/>
            <p:cNvCxnSpPr>
              <a:stCxn id="60" idx="4"/>
            </p:cNvCxnSpPr>
            <p:nvPr/>
          </p:nvCxnSpPr>
          <p:spPr>
            <a:xfrm>
              <a:off x="7878032" y="2011979"/>
              <a:ext cx="0" cy="72000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3" name="Grupo 62"/>
          <p:cNvGrpSpPr/>
          <p:nvPr/>
        </p:nvGrpSpPr>
        <p:grpSpPr>
          <a:xfrm rot="20102543">
            <a:off x="4864133" y="937807"/>
            <a:ext cx="648000" cy="1367999"/>
            <a:chOff x="7554032" y="1363980"/>
            <a:chExt cx="648000" cy="1367999"/>
          </a:xfrm>
        </p:grpSpPr>
        <p:sp>
          <p:nvSpPr>
            <p:cNvPr id="64" name="Anillo 63"/>
            <p:cNvSpPr/>
            <p:nvPr/>
          </p:nvSpPr>
          <p:spPr>
            <a:xfrm>
              <a:off x="7554032" y="1363980"/>
              <a:ext cx="648000" cy="648000"/>
            </a:xfrm>
            <a:prstGeom prst="donut">
              <a:avLst>
                <a:gd name="adj" fmla="val 5797"/>
              </a:avLst>
            </a:prstGeom>
            <a:solidFill>
              <a:schemeClr val="tx1"/>
            </a:solidFill>
          </p:spPr>
          <p:txBody>
            <a:bodyPr wrap="square" lIns="0" tIns="0" rIns="0" bIns="0" rtlCol="0" anchor="ctr">
              <a:noAutofit/>
            </a:bodyPr>
            <a:lstStyle/>
            <a:p>
              <a:pPr algn="l"/>
              <a:endParaRPr lang="es-EC" dirty="0"/>
            </a:p>
          </p:txBody>
        </p:sp>
        <p:sp>
          <p:nvSpPr>
            <p:cNvPr id="65" name="Anillo 64"/>
            <p:cNvSpPr/>
            <p:nvPr/>
          </p:nvSpPr>
          <p:spPr>
            <a:xfrm>
              <a:off x="7653032" y="1462980"/>
              <a:ext cx="450000" cy="450000"/>
            </a:xfrm>
            <a:prstGeom prst="donut">
              <a:avLst>
                <a:gd name="adj" fmla="val 5797"/>
              </a:avLst>
            </a:prstGeom>
            <a:solidFill>
              <a:schemeClr val="tx1"/>
            </a:solidFill>
          </p:spPr>
          <p:txBody>
            <a:bodyPr wrap="square" lIns="0" tIns="0" rIns="0" bIns="0" rtlCol="0" anchor="ctr">
              <a:noAutofit/>
            </a:bodyPr>
            <a:lstStyle/>
            <a:p>
              <a:pPr algn="l"/>
              <a:endParaRPr lang="es-EC" dirty="0"/>
            </a:p>
          </p:txBody>
        </p:sp>
        <p:cxnSp>
          <p:nvCxnSpPr>
            <p:cNvPr id="66" name="Conector recto 65"/>
            <p:cNvCxnSpPr>
              <a:stCxn id="64" idx="4"/>
            </p:cNvCxnSpPr>
            <p:nvPr/>
          </p:nvCxnSpPr>
          <p:spPr>
            <a:xfrm>
              <a:off x="7878032" y="2011979"/>
              <a:ext cx="0" cy="72000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7" name="Grupo 66"/>
          <p:cNvGrpSpPr/>
          <p:nvPr/>
        </p:nvGrpSpPr>
        <p:grpSpPr>
          <a:xfrm rot="1438873">
            <a:off x="6722422" y="898514"/>
            <a:ext cx="648000" cy="1367999"/>
            <a:chOff x="7554032" y="1363980"/>
            <a:chExt cx="648000" cy="1367999"/>
          </a:xfrm>
        </p:grpSpPr>
        <p:sp>
          <p:nvSpPr>
            <p:cNvPr id="68" name="Anillo 67"/>
            <p:cNvSpPr/>
            <p:nvPr/>
          </p:nvSpPr>
          <p:spPr>
            <a:xfrm>
              <a:off x="7554032" y="1363980"/>
              <a:ext cx="648000" cy="648000"/>
            </a:xfrm>
            <a:prstGeom prst="donut">
              <a:avLst>
                <a:gd name="adj" fmla="val 5797"/>
              </a:avLst>
            </a:prstGeom>
            <a:solidFill>
              <a:schemeClr val="tx1"/>
            </a:solidFill>
          </p:spPr>
          <p:txBody>
            <a:bodyPr wrap="square" lIns="0" tIns="0" rIns="0" bIns="0" rtlCol="0" anchor="ctr">
              <a:noAutofit/>
            </a:bodyPr>
            <a:lstStyle/>
            <a:p>
              <a:pPr algn="l"/>
              <a:endParaRPr lang="es-EC" dirty="0"/>
            </a:p>
          </p:txBody>
        </p:sp>
        <p:sp>
          <p:nvSpPr>
            <p:cNvPr id="69" name="Anillo 68"/>
            <p:cNvSpPr/>
            <p:nvPr/>
          </p:nvSpPr>
          <p:spPr>
            <a:xfrm>
              <a:off x="7653032" y="1462980"/>
              <a:ext cx="450000" cy="450000"/>
            </a:xfrm>
            <a:prstGeom prst="donut">
              <a:avLst>
                <a:gd name="adj" fmla="val 5797"/>
              </a:avLst>
            </a:prstGeom>
            <a:solidFill>
              <a:schemeClr val="tx1"/>
            </a:solidFill>
          </p:spPr>
          <p:txBody>
            <a:bodyPr wrap="square" lIns="0" tIns="0" rIns="0" bIns="0" rtlCol="0" anchor="ctr">
              <a:noAutofit/>
            </a:bodyPr>
            <a:lstStyle/>
            <a:p>
              <a:pPr algn="l"/>
              <a:endParaRPr lang="es-EC" dirty="0"/>
            </a:p>
          </p:txBody>
        </p:sp>
        <p:cxnSp>
          <p:nvCxnSpPr>
            <p:cNvPr id="70" name="Conector recto 69"/>
            <p:cNvCxnSpPr>
              <a:stCxn id="68" idx="4"/>
            </p:cNvCxnSpPr>
            <p:nvPr/>
          </p:nvCxnSpPr>
          <p:spPr>
            <a:xfrm>
              <a:off x="7878032" y="2011979"/>
              <a:ext cx="0" cy="72000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1" name="Grupo 70"/>
          <p:cNvGrpSpPr/>
          <p:nvPr/>
        </p:nvGrpSpPr>
        <p:grpSpPr>
          <a:xfrm rot="12419513">
            <a:off x="4842292" y="5097457"/>
            <a:ext cx="648000" cy="1367999"/>
            <a:chOff x="7554032" y="1363980"/>
            <a:chExt cx="648000" cy="1367999"/>
          </a:xfrm>
        </p:grpSpPr>
        <p:sp>
          <p:nvSpPr>
            <p:cNvPr id="72" name="Anillo 71"/>
            <p:cNvSpPr/>
            <p:nvPr/>
          </p:nvSpPr>
          <p:spPr>
            <a:xfrm>
              <a:off x="7554032" y="1363980"/>
              <a:ext cx="648000" cy="648000"/>
            </a:xfrm>
            <a:prstGeom prst="donut">
              <a:avLst>
                <a:gd name="adj" fmla="val 5797"/>
              </a:avLst>
            </a:prstGeom>
            <a:solidFill>
              <a:schemeClr val="tx1"/>
            </a:solidFill>
          </p:spPr>
          <p:txBody>
            <a:bodyPr wrap="square" lIns="0" tIns="0" rIns="0" bIns="0" rtlCol="0" anchor="ctr">
              <a:noAutofit/>
            </a:bodyPr>
            <a:lstStyle/>
            <a:p>
              <a:pPr algn="l"/>
              <a:endParaRPr lang="es-EC" dirty="0"/>
            </a:p>
          </p:txBody>
        </p:sp>
        <p:sp>
          <p:nvSpPr>
            <p:cNvPr id="73" name="Anillo 72"/>
            <p:cNvSpPr/>
            <p:nvPr/>
          </p:nvSpPr>
          <p:spPr>
            <a:xfrm>
              <a:off x="7653032" y="1462980"/>
              <a:ext cx="450000" cy="450000"/>
            </a:xfrm>
            <a:prstGeom prst="donut">
              <a:avLst>
                <a:gd name="adj" fmla="val 5797"/>
              </a:avLst>
            </a:prstGeom>
            <a:solidFill>
              <a:schemeClr val="tx1"/>
            </a:solidFill>
          </p:spPr>
          <p:txBody>
            <a:bodyPr wrap="square" lIns="0" tIns="0" rIns="0" bIns="0" rtlCol="0" anchor="ctr">
              <a:noAutofit/>
            </a:bodyPr>
            <a:lstStyle/>
            <a:p>
              <a:pPr algn="l"/>
              <a:endParaRPr lang="es-EC" dirty="0"/>
            </a:p>
          </p:txBody>
        </p:sp>
        <p:cxnSp>
          <p:nvCxnSpPr>
            <p:cNvPr id="74" name="Conector recto 73"/>
            <p:cNvCxnSpPr>
              <a:stCxn id="72" idx="4"/>
            </p:cNvCxnSpPr>
            <p:nvPr/>
          </p:nvCxnSpPr>
          <p:spPr>
            <a:xfrm>
              <a:off x="7878032" y="2011979"/>
              <a:ext cx="0" cy="72000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9" name="Google Shape;92;p7"/>
          <p:cNvSpPr/>
          <p:nvPr/>
        </p:nvSpPr>
        <p:spPr>
          <a:xfrm>
            <a:off x="6303460" y="2298408"/>
            <a:ext cx="610428" cy="586550"/>
          </a:xfrm>
          <a:custGeom>
            <a:avLst/>
            <a:gdLst/>
            <a:ahLst/>
            <a:cxnLst/>
            <a:rect l="l" t="t" r="r" b="b"/>
            <a:pathLst>
              <a:path w="9244" h="9415" extrusionOk="0">
                <a:moveTo>
                  <a:pt x="9200" y="5328"/>
                </a:moveTo>
                <a:lnTo>
                  <a:pt x="9200" y="5328"/>
                </a:lnTo>
                <a:lnTo>
                  <a:pt x="9115" y="5071"/>
                </a:lnTo>
                <a:lnTo>
                  <a:pt x="9029" y="4836"/>
                </a:lnTo>
                <a:lnTo>
                  <a:pt x="8922" y="4601"/>
                </a:lnTo>
                <a:lnTo>
                  <a:pt x="8815" y="4365"/>
                </a:lnTo>
                <a:lnTo>
                  <a:pt x="8815" y="4365"/>
                </a:lnTo>
                <a:lnTo>
                  <a:pt x="8708" y="4173"/>
                </a:lnTo>
                <a:lnTo>
                  <a:pt x="8559" y="3937"/>
                </a:lnTo>
                <a:lnTo>
                  <a:pt x="8494" y="3831"/>
                </a:lnTo>
                <a:lnTo>
                  <a:pt x="8409" y="3724"/>
                </a:lnTo>
                <a:lnTo>
                  <a:pt x="8323" y="3659"/>
                </a:lnTo>
                <a:lnTo>
                  <a:pt x="8238" y="3617"/>
                </a:lnTo>
                <a:lnTo>
                  <a:pt x="8238" y="3617"/>
                </a:lnTo>
                <a:lnTo>
                  <a:pt x="8131" y="3617"/>
                </a:lnTo>
                <a:lnTo>
                  <a:pt x="8002" y="3638"/>
                </a:lnTo>
                <a:lnTo>
                  <a:pt x="7895" y="3702"/>
                </a:lnTo>
                <a:lnTo>
                  <a:pt x="7767" y="3766"/>
                </a:lnTo>
                <a:lnTo>
                  <a:pt x="7553" y="3937"/>
                </a:lnTo>
                <a:lnTo>
                  <a:pt x="7360" y="4087"/>
                </a:lnTo>
                <a:lnTo>
                  <a:pt x="7360" y="4087"/>
                </a:lnTo>
                <a:lnTo>
                  <a:pt x="6975" y="4301"/>
                </a:lnTo>
                <a:lnTo>
                  <a:pt x="6804" y="4430"/>
                </a:lnTo>
                <a:lnTo>
                  <a:pt x="6740" y="4515"/>
                </a:lnTo>
                <a:lnTo>
                  <a:pt x="6676" y="4601"/>
                </a:lnTo>
                <a:lnTo>
                  <a:pt x="6676" y="4601"/>
                </a:lnTo>
                <a:lnTo>
                  <a:pt x="6654" y="4708"/>
                </a:lnTo>
                <a:lnTo>
                  <a:pt x="6676" y="4836"/>
                </a:lnTo>
                <a:lnTo>
                  <a:pt x="6719" y="4964"/>
                </a:lnTo>
                <a:lnTo>
                  <a:pt x="6761" y="5093"/>
                </a:lnTo>
                <a:lnTo>
                  <a:pt x="6911" y="5350"/>
                </a:lnTo>
                <a:lnTo>
                  <a:pt x="7018" y="5564"/>
                </a:lnTo>
                <a:lnTo>
                  <a:pt x="7018" y="5564"/>
                </a:lnTo>
                <a:lnTo>
                  <a:pt x="7232" y="5970"/>
                </a:lnTo>
                <a:lnTo>
                  <a:pt x="7446" y="6355"/>
                </a:lnTo>
                <a:lnTo>
                  <a:pt x="7446" y="6355"/>
                </a:lnTo>
                <a:lnTo>
                  <a:pt x="7532" y="6548"/>
                </a:lnTo>
                <a:lnTo>
                  <a:pt x="7553" y="6612"/>
                </a:lnTo>
                <a:lnTo>
                  <a:pt x="7553" y="6676"/>
                </a:lnTo>
                <a:lnTo>
                  <a:pt x="7532" y="6719"/>
                </a:lnTo>
                <a:lnTo>
                  <a:pt x="7467" y="6740"/>
                </a:lnTo>
                <a:lnTo>
                  <a:pt x="7275" y="6805"/>
                </a:lnTo>
                <a:lnTo>
                  <a:pt x="7275" y="6805"/>
                </a:lnTo>
                <a:lnTo>
                  <a:pt x="7061" y="6847"/>
                </a:lnTo>
                <a:lnTo>
                  <a:pt x="6804" y="6890"/>
                </a:lnTo>
                <a:lnTo>
                  <a:pt x="6654" y="6890"/>
                </a:lnTo>
                <a:lnTo>
                  <a:pt x="6547" y="6869"/>
                </a:lnTo>
                <a:lnTo>
                  <a:pt x="6462" y="6847"/>
                </a:lnTo>
                <a:lnTo>
                  <a:pt x="6398" y="6783"/>
                </a:lnTo>
                <a:lnTo>
                  <a:pt x="6398" y="6783"/>
                </a:lnTo>
                <a:lnTo>
                  <a:pt x="6376" y="6719"/>
                </a:lnTo>
                <a:lnTo>
                  <a:pt x="6376" y="6612"/>
                </a:lnTo>
                <a:lnTo>
                  <a:pt x="6376" y="6355"/>
                </a:lnTo>
                <a:lnTo>
                  <a:pt x="6376" y="6248"/>
                </a:lnTo>
                <a:lnTo>
                  <a:pt x="6355" y="6163"/>
                </a:lnTo>
                <a:lnTo>
                  <a:pt x="6312" y="6120"/>
                </a:lnTo>
                <a:lnTo>
                  <a:pt x="6291" y="6098"/>
                </a:lnTo>
                <a:lnTo>
                  <a:pt x="6248" y="6098"/>
                </a:lnTo>
                <a:lnTo>
                  <a:pt x="6184" y="6098"/>
                </a:lnTo>
                <a:lnTo>
                  <a:pt x="6184" y="6098"/>
                </a:lnTo>
                <a:lnTo>
                  <a:pt x="6120" y="6141"/>
                </a:lnTo>
                <a:lnTo>
                  <a:pt x="6034" y="6205"/>
                </a:lnTo>
                <a:lnTo>
                  <a:pt x="5863" y="6355"/>
                </a:lnTo>
                <a:lnTo>
                  <a:pt x="5585" y="6698"/>
                </a:lnTo>
                <a:lnTo>
                  <a:pt x="5585" y="6698"/>
                </a:lnTo>
                <a:lnTo>
                  <a:pt x="5392" y="6869"/>
                </a:lnTo>
                <a:lnTo>
                  <a:pt x="5157" y="7083"/>
                </a:lnTo>
                <a:lnTo>
                  <a:pt x="4943" y="7275"/>
                </a:lnTo>
                <a:lnTo>
                  <a:pt x="4857" y="7382"/>
                </a:lnTo>
                <a:lnTo>
                  <a:pt x="4772" y="7511"/>
                </a:lnTo>
                <a:lnTo>
                  <a:pt x="4772" y="7511"/>
                </a:lnTo>
                <a:lnTo>
                  <a:pt x="4750" y="7596"/>
                </a:lnTo>
                <a:lnTo>
                  <a:pt x="4750" y="7682"/>
                </a:lnTo>
                <a:lnTo>
                  <a:pt x="4772" y="7767"/>
                </a:lnTo>
                <a:lnTo>
                  <a:pt x="4814" y="7832"/>
                </a:lnTo>
                <a:lnTo>
                  <a:pt x="4943" y="8003"/>
                </a:lnTo>
                <a:lnTo>
                  <a:pt x="5071" y="8131"/>
                </a:lnTo>
                <a:lnTo>
                  <a:pt x="5071" y="8131"/>
                </a:lnTo>
                <a:lnTo>
                  <a:pt x="5349" y="8516"/>
                </a:lnTo>
                <a:lnTo>
                  <a:pt x="5478" y="8709"/>
                </a:lnTo>
                <a:lnTo>
                  <a:pt x="5627" y="8901"/>
                </a:lnTo>
                <a:lnTo>
                  <a:pt x="5627" y="8901"/>
                </a:lnTo>
                <a:lnTo>
                  <a:pt x="5756" y="9051"/>
                </a:lnTo>
                <a:lnTo>
                  <a:pt x="5799" y="9137"/>
                </a:lnTo>
                <a:lnTo>
                  <a:pt x="5884" y="9201"/>
                </a:lnTo>
                <a:lnTo>
                  <a:pt x="5884" y="9201"/>
                </a:lnTo>
                <a:lnTo>
                  <a:pt x="6034" y="9286"/>
                </a:lnTo>
                <a:lnTo>
                  <a:pt x="6120" y="9351"/>
                </a:lnTo>
                <a:lnTo>
                  <a:pt x="6141" y="9393"/>
                </a:lnTo>
                <a:lnTo>
                  <a:pt x="6162" y="9415"/>
                </a:lnTo>
                <a:lnTo>
                  <a:pt x="6162" y="9415"/>
                </a:lnTo>
                <a:lnTo>
                  <a:pt x="6226" y="9415"/>
                </a:lnTo>
                <a:lnTo>
                  <a:pt x="6291" y="9393"/>
                </a:lnTo>
                <a:lnTo>
                  <a:pt x="6333" y="9372"/>
                </a:lnTo>
                <a:lnTo>
                  <a:pt x="6376" y="9329"/>
                </a:lnTo>
                <a:lnTo>
                  <a:pt x="6419" y="9244"/>
                </a:lnTo>
                <a:lnTo>
                  <a:pt x="6419" y="9137"/>
                </a:lnTo>
                <a:lnTo>
                  <a:pt x="6398" y="8880"/>
                </a:lnTo>
                <a:lnTo>
                  <a:pt x="6419" y="8773"/>
                </a:lnTo>
                <a:lnTo>
                  <a:pt x="6440" y="8666"/>
                </a:lnTo>
                <a:lnTo>
                  <a:pt x="6440" y="8666"/>
                </a:lnTo>
                <a:lnTo>
                  <a:pt x="6505" y="8623"/>
                </a:lnTo>
                <a:lnTo>
                  <a:pt x="6612" y="8602"/>
                </a:lnTo>
                <a:lnTo>
                  <a:pt x="6740" y="8580"/>
                </a:lnTo>
                <a:lnTo>
                  <a:pt x="6890" y="8580"/>
                </a:lnTo>
                <a:lnTo>
                  <a:pt x="7189" y="8602"/>
                </a:lnTo>
                <a:lnTo>
                  <a:pt x="7318" y="8602"/>
                </a:lnTo>
                <a:lnTo>
                  <a:pt x="7403" y="8602"/>
                </a:lnTo>
                <a:lnTo>
                  <a:pt x="7403" y="8602"/>
                </a:lnTo>
                <a:lnTo>
                  <a:pt x="7639" y="8516"/>
                </a:lnTo>
                <a:lnTo>
                  <a:pt x="7874" y="8409"/>
                </a:lnTo>
                <a:lnTo>
                  <a:pt x="8067" y="8259"/>
                </a:lnTo>
                <a:lnTo>
                  <a:pt x="8259" y="8088"/>
                </a:lnTo>
                <a:lnTo>
                  <a:pt x="8430" y="7874"/>
                </a:lnTo>
                <a:lnTo>
                  <a:pt x="8580" y="7682"/>
                </a:lnTo>
                <a:lnTo>
                  <a:pt x="8730" y="7446"/>
                </a:lnTo>
                <a:lnTo>
                  <a:pt x="8837" y="7232"/>
                </a:lnTo>
                <a:lnTo>
                  <a:pt x="8837" y="7232"/>
                </a:lnTo>
                <a:lnTo>
                  <a:pt x="9029" y="6783"/>
                </a:lnTo>
                <a:lnTo>
                  <a:pt x="9115" y="6548"/>
                </a:lnTo>
                <a:lnTo>
                  <a:pt x="9179" y="6291"/>
                </a:lnTo>
                <a:lnTo>
                  <a:pt x="9222" y="6056"/>
                </a:lnTo>
                <a:lnTo>
                  <a:pt x="9243" y="5799"/>
                </a:lnTo>
                <a:lnTo>
                  <a:pt x="9243" y="5564"/>
                </a:lnTo>
                <a:lnTo>
                  <a:pt x="9200" y="5328"/>
                </a:lnTo>
                <a:lnTo>
                  <a:pt x="9200" y="5328"/>
                </a:lnTo>
                <a:close/>
                <a:moveTo>
                  <a:pt x="7146" y="4858"/>
                </a:moveTo>
                <a:lnTo>
                  <a:pt x="7146" y="4858"/>
                </a:lnTo>
                <a:lnTo>
                  <a:pt x="7189" y="4793"/>
                </a:lnTo>
                <a:lnTo>
                  <a:pt x="7253" y="4708"/>
                </a:lnTo>
                <a:lnTo>
                  <a:pt x="7425" y="4558"/>
                </a:lnTo>
                <a:lnTo>
                  <a:pt x="7788" y="4301"/>
                </a:lnTo>
                <a:lnTo>
                  <a:pt x="7788" y="4301"/>
                </a:lnTo>
                <a:lnTo>
                  <a:pt x="7938" y="4173"/>
                </a:lnTo>
                <a:lnTo>
                  <a:pt x="8024" y="4151"/>
                </a:lnTo>
                <a:lnTo>
                  <a:pt x="8067" y="4151"/>
                </a:lnTo>
                <a:lnTo>
                  <a:pt x="8109" y="4151"/>
                </a:lnTo>
                <a:lnTo>
                  <a:pt x="8109" y="4151"/>
                </a:lnTo>
                <a:lnTo>
                  <a:pt x="8173" y="4216"/>
                </a:lnTo>
                <a:lnTo>
                  <a:pt x="8195" y="4301"/>
                </a:lnTo>
                <a:lnTo>
                  <a:pt x="8216" y="4387"/>
                </a:lnTo>
                <a:lnTo>
                  <a:pt x="8195" y="4451"/>
                </a:lnTo>
                <a:lnTo>
                  <a:pt x="8195" y="4451"/>
                </a:lnTo>
                <a:lnTo>
                  <a:pt x="8131" y="4494"/>
                </a:lnTo>
                <a:lnTo>
                  <a:pt x="8024" y="4558"/>
                </a:lnTo>
                <a:lnTo>
                  <a:pt x="7917" y="4601"/>
                </a:lnTo>
                <a:lnTo>
                  <a:pt x="7831" y="4644"/>
                </a:lnTo>
                <a:lnTo>
                  <a:pt x="7831" y="4644"/>
                </a:lnTo>
                <a:lnTo>
                  <a:pt x="7681" y="4751"/>
                </a:lnTo>
                <a:lnTo>
                  <a:pt x="7553" y="4879"/>
                </a:lnTo>
                <a:lnTo>
                  <a:pt x="7553" y="4879"/>
                </a:lnTo>
                <a:lnTo>
                  <a:pt x="7467" y="5029"/>
                </a:lnTo>
                <a:lnTo>
                  <a:pt x="7446" y="5093"/>
                </a:lnTo>
                <a:lnTo>
                  <a:pt x="7425" y="5178"/>
                </a:lnTo>
                <a:lnTo>
                  <a:pt x="7425" y="5221"/>
                </a:lnTo>
                <a:lnTo>
                  <a:pt x="7467" y="5264"/>
                </a:lnTo>
                <a:lnTo>
                  <a:pt x="7532" y="5285"/>
                </a:lnTo>
                <a:lnTo>
                  <a:pt x="7617" y="5264"/>
                </a:lnTo>
                <a:lnTo>
                  <a:pt x="7617" y="5264"/>
                </a:lnTo>
                <a:lnTo>
                  <a:pt x="7703" y="5221"/>
                </a:lnTo>
                <a:lnTo>
                  <a:pt x="7788" y="5157"/>
                </a:lnTo>
                <a:lnTo>
                  <a:pt x="8002" y="4986"/>
                </a:lnTo>
                <a:lnTo>
                  <a:pt x="8216" y="4836"/>
                </a:lnTo>
                <a:lnTo>
                  <a:pt x="8302" y="4793"/>
                </a:lnTo>
                <a:lnTo>
                  <a:pt x="8387" y="4793"/>
                </a:lnTo>
                <a:lnTo>
                  <a:pt x="8387" y="4793"/>
                </a:lnTo>
                <a:lnTo>
                  <a:pt x="8430" y="4836"/>
                </a:lnTo>
                <a:lnTo>
                  <a:pt x="8452" y="4879"/>
                </a:lnTo>
                <a:lnTo>
                  <a:pt x="8494" y="4943"/>
                </a:lnTo>
                <a:lnTo>
                  <a:pt x="8494" y="4986"/>
                </a:lnTo>
                <a:lnTo>
                  <a:pt x="8494" y="4986"/>
                </a:lnTo>
                <a:lnTo>
                  <a:pt x="8452" y="5050"/>
                </a:lnTo>
                <a:lnTo>
                  <a:pt x="8409" y="5093"/>
                </a:lnTo>
                <a:lnTo>
                  <a:pt x="8259" y="5157"/>
                </a:lnTo>
                <a:lnTo>
                  <a:pt x="8259" y="5157"/>
                </a:lnTo>
                <a:lnTo>
                  <a:pt x="8067" y="5264"/>
                </a:lnTo>
                <a:lnTo>
                  <a:pt x="7895" y="5392"/>
                </a:lnTo>
                <a:lnTo>
                  <a:pt x="7574" y="5692"/>
                </a:lnTo>
                <a:lnTo>
                  <a:pt x="7574" y="5692"/>
                </a:lnTo>
                <a:lnTo>
                  <a:pt x="7510" y="5628"/>
                </a:lnTo>
                <a:lnTo>
                  <a:pt x="7446" y="5542"/>
                </a:lnTo>
                <a:lnTo>
                  <a:pt x="7296" y="5307"/>
                </a:lnTo>
                <a:lnTo>
                  <a:pt x="7189" y="5029"/>
                </a:lnTo>
                <a:lnTo>
                  <a:pt x="7146" y="4943"/>
                </a:lnTo>
                <a:lnTo>
                  <a:pt x="7146" y="4858"/>
                </a:lnTo>
                <a:lnTo>
                  <a:pt x="7146" y="4858"/>
                </a:lnTo>
                <a:close/>
                <a:moveTo>
                  <a:pt x="7810" y="5927"/>
                </a:moveTo>
                <a:lnTo>
                  <a:pt x="7810" y="5927"/>
                </a:lnTo>
                <a:lnTo>
                  <a:pt x="7788" y="5927"/>
                </a:lnTo>
                <a:lnTo>
                  <a:pt x="7788" y="5927"/>
                </a:lnTo>
                <a:lnTo>
                  <a:pt x="7810" y="5906"/>
                </a:lnTo>
                <a:lnTo>
                  <a:pt x="7810" y="5927"/>
                </a:lnTo>
                <a:lnTo>
                  <a:pt x="7810" y="5927"/>
                </a:lnTo>
                <a:close/>
                <a:moveTo>
                  <a:pt x="8280" y="7446"/>
                </a:moveTo>
                <a:lnTo>
                  <a:pt x="8280" y="7446"/>
                </a:lnTo>
                <a:lnTo>
                  <a:pt x="8109" y="7703"/>
                </a:lnTo>
                <a:lnTo>
                  <a:pt x="8024" y="7810"/>
                </a:lnTo>
                <a:lnTo>
                  <a:pt x="7917" y="7917"/>
                </a:lnTo>
                <a:lnTo>
                  <a:pt x="7917" y="7917"/>
                </a:lnTo>
                <a:lnTo>
                  <a:pt x="7810" y="7981"/>
                </a:lnTo>
                <a:lnTo>
                  <a:pt x="7681" y="8024"/>
                </a:lnTo>
                <a:lnTo>
                  <a:pt x="7446" y="8067"/>
                </a:lnTo>
                <a:lnTo>
                  <a:pt x="7446" y="8067"/>
                </a:lnTo>
                <a:lnTo>
                  <a:pt x="7211" y="8088"/>
                </a:lnTo>
                <a:lnTo>
                  <a:pt x="7018" y="8110"/>
                </a:lnTo>
                <a:lnTo>
                  <a:pt x="7018" y="8110"/>
                </a:lnTo>
                <a:lnTo>
                  <a:pt x="6697" y="8088"/>
                </a:lnTo>
                <a:lnTo>
                  <a:pt x="6547" y="8067"/>
                </a:lnTo>
                <a:lnTo>
                  <a:pt x="6376" y="8088"/>
                </a:lnTo>
                <a:lnTo>
                  <a:pt x="6376" y="8088"/>
                </a:lnTo>
                <a:lnTo>
                  <a:pt x="6248" y="8110"/>
                </a:lnTo>
                <a:lnTo>
                  <a:pt x="6205" y="8131"/>
                </a:lnTo>
                <a:lnTo>
                  <a:pt x="6184" y="8174"/>
                </a:lnTo>
                <a:lnTo>
                  <a:pt x="6141" y="8281"/>
                </a:lnTo>
                <a:lnTo>
                  <a:pt x="6120" y="8409"/>
                </a:lnTo>
                <a:lnTo>
                  <a:pt x="6120" y="8409"/>
                </a:lnTo>
                <a:lnTo>
                  <a:pt x="6098" y="8538"/>
                </a:lnTo>
                <a:lnTo>
                  <a:pt x="6077" y="8602"/>
                </a:lnTo>
                <a:lnTo>
                  <a:pt x="6034" y="8602"/>
                </a:lnTo>
                <a:lnTo>
                  <a:pt x="6013" y="8602"/>
                </a:lnTo>
                <a:lnTo>
                  <a:pt x="5906" y="8516"/>
                </a:lnTo>
                <a:lnTo>
                  <a:pt x="5906" y="8516"/>
                </a:lnTo>
                <a:lnTo>
                  <a:pt x="5713" y="8281"/>
                </a:lnTo>
                <a:lnTo>
                  <a:pt x="5542" y="8045"/>
                </a:lnTo>
                <a:lnTo>
                  <a:pt x="5542" y="8045"/>
                </a:lnTo>
                <a:lnTo>
                  <a:pt x="5328" y="7810"/>
                </a:lnTo>
                <a:lnTo>
                  <a:pt x="5242" y="7682"/>
                </a:lnTo>
                <a:lnTo>
                  <a:pt x="5221" y="7618"/>
                </a:lnTo>
                <a:lnTo>
                  <a:pt x="5242" y="7553"/>
                </a:lnTo>
                <a:lnTo>
                  <a:pt x="5242" y="7553"/>
                </a:lnTo>
                <a:lnTo>
                  <a:pt x="5264" y="7511"/>
                </a:lnTo>
                <a:lnTo>
                  <a:pt x="5306" y="7446"/>
                </a:lnTo>
                <a:lnTo>
                  <a:pt x="5413" y="7339"/>
                </a:lnTo>
                <a:lnTo>
                  <a:pt x="5649" y="7147"/>
                </a:lnTo>
                <a:lnTo>
                  <a:pt x="5649" y="7147"/>
                </a:lnTo>
                <a:lnTo>
                  <a:pt x="5863" y="6933"/>
                </a:lnTo>
                <a:lnTo>
                  <a:pt x="5927" y="6890"/>
                </a:lnTo>
                <a:lnTo>
                  <a:pt x="5970" y="6847"/>
                </a:lnTo>
                <a:lnTo>
                  <a:pt x="6034" y="6847"/>
                </a:lnTo>
                <a:lnTo>
                  <a:pt x="6077" y="6869"/>
                </a:lnTo>
                <a:lnTo>
                  <a:pt x="6077" y="6869"/>
                </a:lnTo>
                <a:lnTo>
                  <a:pt x="6120" y="6954"/>
                </a:lnTo>
                <a:lnTo>
                  <a:pt x="6141" y="6997"/>
                </a:lnTo>
                <a:lnTo>
                  <a:pt x="6162" y="7040"/>
                </a:lnTo>
                <a:lnTo>
                  <a:pt x="6162" y="7040"/>
                </a:lnTo>
                <a:lnTo>
                  <a:pt x="6269" y="7104"/>
                </a:lnTo>
                <a:lnTo>
                  <a:pt x="6376" y="7125"/>
                </a:lnTo>
                <a:lnTo>
                  <a:pt x="6376" y="7125"/>
                </a:lnTo>
                <a:lnTo>
                  <a:pt x="6526" y="7168"/>
                </a:lnTo>
                <a:lnTo>
                  <a:pt x="6697" y="7190"/>
                </a:lnTo>
                <a:lnTo>
                  <a:pt x="6847" y="7190"/>
                </a:lnTo>
                <a:lnTo>
                  <a:pt x="7018" y="7168"/>
                </a:lnTo>
                <a:lnTo>
                  <a:pt x="7660" y="7083"/>
                </a:lnTo>
                <a:lnTo>
                  <a:pt x="7660" y="7083"/>
                </a:lnTo>
                <a:lnTo>
                  <a:pt x="7810" y="7061"/>
                </a:lnTo>
                <a:lnTo>
                  <a:pt x="7981" y="7018"/>
                </a:lnTo>
                <a:lnTo>
                  <a:pt x="8131" y="6976"/>
                </a:lnTo>
                <a:lnTo>
                  <a:pt x="8280" y="6890"/>
                </a:lnTo>
                <a:lnTo>
                  <a:pt x="8280" y="6890"/>
                </a:lnTo>
                <a:lnTo>
                  <a:pt x="8430" y="6783"/>
                </a:lnTo>
                <a:lnTo>
                  <a:pt x="8516" y="6762"/>
                </a:lnTo>
                <a:lnTo>
                  <a:pt x="8537" y="6783"/>
                </a:lnTo>
                <a:lnTo>
                  <a:pt x="8559" y="6805"/>
                </a:lnTo>
                <a:lnTo>
                  <a:pt x="8559" y="6805"/>
                </a:lnTo>
                <a:lnTo>
                  <a:pt x="8559" y="6869"/>
                </a:lnTo>
                <a:lnTo>
                  <a:pt x="8537" y="6954"/>
                </a:lnTo>
                <a:lnTo>
                  <a:pt x="8452" y="7125"/>
                </a:lnTo>
                <a:lnTo>
                  <a:pt x="8280" y="7446"/>
                </a:lnTo>
                <a:lnTo>
                  <a:pt x="8280" y="7446"/>
                </a:lnTo>
                <a:close/>
                <a:moveTo>
                  <a:pt x="7960" y="6419"/>
                </a:moveTo>
                <a:lnTo>
                  <a:pt x="7960" y="6419"/>
                </a:lnTo>
                <a:lnTo>
                  <a:pt x="7960" y="6377"/>
                </a:lnTo>
                <a:lnTo>
                  <a:pt x="7981" y="6355"/>
                </a:lnTo>
                <a:lnTo>
                  <a:pt x="8045" y="6291"/>
                </a:lnTo>
                <a:lnTo>
                  <a:pt x="8152" y="6227"/>
                </a:lnTo>
                <a:lnTo>
                  <a:pt x="8259" y="6184"/>
                </a:lnTo>
                <a:lnTo>
                  <a:pt x="8473" y="6098"/>
                </a:lnTo>
                <a:lnTo>
                  <a:pt x="8559" y="6098"/>
                </a:lnTo>
                <a:lnTo>
                  <a:pt x="8580" y="6098"/>
                </a:lnTo>
                <a:lnTo>
                  <a:pt x="8580" y="6098"/>
                </a:lnTo>
                <a:lnTo>
                  <a:pt x="8473" y="6248"/>
                </a:lnTo>
                <a:lnTo>
                  <a:pt x="8387" y="6334"/>
                </a:lnTo>
                <a:lnTo>
                  <a:pt x="8280" y="6441"/>
                </a:lnTo>
                <a:lnTo>
                  <a:pt x="8173" y="6505"/>
                </a:lnTo>
                <a:lnTo>
                  <a:pt x="8088" y="6548"/>
                </a:lnTo>
                <a:lnTo>
                  <a:pt x="8045" y="6526"/>
                </a:lnTo>
                <a:lnTo>
                  <a:pt x="8002" y="6526"/>
                </a:lnTo>
                <a:lnTo>
                  <a:pt x="7981" y="6484"/>
                </a:lnTo>
                <a:lnTo>
                  <a:pt x="7960" y="6419"/>
                </a:lnTo>
                <a:lnTo>
                  <a:pt x="7960" y="6419"/>
                </a:lnTo>
                <a:close/>
                <a:moveTo>
                  <a:pt x="8002" y="5799"/>
                </a:moveTo>
                <a:lnTo>
                  <a:pt x="8002" y="5799"/>
                </a:lnTo>
                <a:lnTo>
                  <a:pt x="7960" y="5820"/>
                </a:lnTo>
                <a:lnTo>
                  <a:pt x="7960" y="5820"/>
                </a:lnTo>
                <a:lnTo>
                  <a:pt x="7960" y="5820"/>
                </a:lnTo>
                <a:lnTo>
                  <a:pt x="7960" y="5820"/>
                </a:lnTo>
                <a:lnTo>
                  <a:pt x="7960" y="5820"/>
                </a:lnTo>
                <a:lnTo>
                  <a:pt x="7960" y="5820"/>
                </a:lnTo>
                <a:lnTo>
                  <a:pt x="7981" y="5799"/>
                </a:lnTo>
                <a:lnTo>
                  <a:pt x="7981" y="5799"/>
                </a:lnTo>
                <a:lnTo>
                  <a:pt x="8002" y="5799"/>
                </a:lnTo>
                <a:lnTo>
                  <a:pt x="8002" y="5799"/>
                </a:lnTo>
                <a:lnTo>
                  <a:pt x="8152" y="5692"/>
                </a:lnTo>
                <a:lnTo>
                  <a:pt x="8345" y="5542"/>
                </a:lnTo>
                <a:lnTo>
                  <a:pt x="8452" y="5499"/>
                </a:lnTo>
                <a:lnTo>
                  <a:pt x="8537" y="5457"/>
                </a:lnTo>
                <a:lnTo>
                  <a:pt x="8601" y="5435"/>
                </a:lnTo>
                <a:lnTo>
                  <a:pt x="8666" y="5478"/>
                </a:lnTo>
                <a:lnTo>
                  <a:pt x="8666" y="5478"/>
                </a:lnTo>
                <a:lnTo>
                  <a:pt x="8687" y="5499"/>
                </a:lnTo>
                <a:lnTo>
                  <a:pt x="8687" y="5521"/>
                </a:lnTo>
                <a:lnTo>
                  <a:pt x="8623" y="5585"/>
                </a:lnTo>
                <a:lnTo>
                  <a:pt x="8537" y="5628"/>
                </a:lnTo>
                <a:lnTo>
                  <a:pt x="8430" y="5692"/>
                </a:lnTo>
                <a:lnTo>
                  <a:pt x="8173" y="5756"/>
                </a:lnTo>
                <a:lnTo>
                  <a:pt x="8002" y="5799"/>
                </a:lnTo>
                <a:lnTo>
                  <a:pt x="8002" y="5799"/>
                </a:lnTo>
                <a:close/>
                <a:moveTo>
                  <a:pt x="5392" y="3296"/>
                </a:moveTo>
                <a:lnTo>
                  <a:pt x="5392" y="3296"/>
                </a:lnTo>
                <a:lnTo>
                  <a:pt x="5670" y="3317"/>
                </a:lnTo>
                <a:lnTo>
                  <a:pt x="5927" y="3338"/>
                </a:lnTo>
                <a:lnTo>
                  <a:pt x="6440" y="3424"/>
                </a:lnTo>
                <a:lnTo>
                  <a:pt x="6440" y="3424"/>
                </a:lnTo>
                <a:lnTo>
                  <a:pt x="6654" y="3445"/>
                </a:lnTo>
                <a:lnTo>
                  <a:pt x="6868" y="3445"/>
                </a:lnTo>
                <a:lnTo>
                  <a:pt x="6954" y="3445"/>
                </a:lnTo>
                <a:lnTo>
                  <a:pt x="7040" y="3403"/>
                </a:lnTo>
                <a:lnTo>
                  <a:pt x="7125" y="3338"/>
                </a:lnTo>
                <a:lnTo>
                  <a:pt x="7189" y="3253"/>
                </a:lnTo>
                <a:lnTo>
                  <a:pt x="7189" y="3253"/>
                </a:lnTo>
                <a:lnTo>
                  <a:pt x="7296" y="2975"/>
                </a:lnTo>
                <a:lnTo>
                  <a:pt x="7403" y="2697"/>
                </a:lnTo>
                <a:lnTo>
                  <a:pt x="7617" y="2119"/>
                </a:lnTo>
                <a:lnTo>
                  <a:pt x="7617" y="2119"/>
                </a:lnTo>
                <a:lnTo>
                  <a:pt x="7724" y="1883"/>
                </a:lnTo>
                <a:lnTo>
                  <a:pt x="7831" y="1605"/>
                </a:lnTo>
                <a:lnTo>
                  <a:pt x="7938" y="1327"/>
                </a:lnTo>
                <a:lnTo>
                  <a:pt x="7960" y="1199"/>
                </a:lnTo>
                <a:lnTo>
                  <a:pt x="7981" y="1070"/>
                </a:lnTo>
                <a:lnTo>
                  <a:pt x="7981" y="1070"/>
                </a:lnTo>
                <a:lnTo>
                  <a:pt x="7960" y="963"/>
                </a:lnTo>
                <a:lnTo>
                  <a:pt x="7917" y="878"/>
                </a:lnTo>
                <a:lnTo>
                  <a:pt x="7853" y="856"/>
                </a:lnTo>
                <a:lnTo>
                  <a:pt x="7767" y="835"/>
                </a:lnTo>
                <a:lnTo>
                  <a:pt x="7681" y="856"/>
                </a:lnTo>
                <a:lnTo>
                  <a:pt x="7574" y="878"/>
                </a:lnTo>
                <a:lnTo>
                  <a:pt x="7403" y="921"/>
                </a:lnTo>
                <a:lnTo>
                  <a:pt x="7403" y="921"/>
                </a:lnTo>
                <a:lnTo>
                  <a:pt x="7275" y="963"/>
                </a:lnTo>
                <a:lnTo>
                  <a:pt x="7189" y="963"/>
                </a:lnTo>
                <a:lnTo>
                  <a:pt x="7104" y="942"/>
                </a:lnTo>
                <a:lnTo>
                  <a:pt x="7040" y="899"/>
                </a:lnTo>
                <a:lnTo>
                  <a:pt x="6890" y="792"/>
                </a:lnTo>
                <a:lnTo>
                  <a:pt x="6697" y="664"/>
                </a:lnTo>
                <a:lnTo>
                  <a:pt x="6697" y="664"/>
                </a:lnTo>
                <a:lnTo>
                  <a:pt x="6269" y="407"/>
                </a:lnTo>
                <a:lnTo>
                  <a:pt x="6034" y="300"/>
                </a:lnTo>
                <a:lnTo>
                  <a:pt x="5820" y="215"/>
                </a:lnTo>
                <a:lnTo>
                  <a:pt x="5585" y="150"/>
                </a:lnTo>
                <a:lnTo>
                  <a:pt x="5349" y="86"/>
                </a:lnTo>
                <a:lnTo>
                  <a:pt x="5093" y="43"/>
                </a:lnTo>
                <a:lnTo>
                  <a:pt x="4836" y="1"/>
                </a:lnTo>
                <a:lnTo>
                  <a:pt x="4836" y="1"/>
                </a:lnTo>
                <a:lnTo>
                  <a:pt x="4558" y="22"/>
                </a:lnTo>
                <a:lnTo>
                  <a:pt x="4279" y="43"/>
                </a:lnTo>
                <a:lnTo>
                  <a:pt x="4001" y="108"/>
                </a:lnTo>
                <a:lnTo>
                  <a:pt x="3723" y="193"/>
                </a:lnTo>
                <a:lnTo>
                  <a:pt x="3445" y="300"/>
                </a:lnTo>
                <a:lnTo>
                  <a:pt x="3188" y="429"/>
                </a:lnTo>
                <a:lnTo>
                  <a:pt x="2932" y="557"/>
                </a:lnTo>
                <a:lnTo>
                  <a:pt x="2696" y="728"/>
                </a:lnTo>
                <a:lnTo>
                  <a:pt x="2696" y="728"/>
                </a:lnTo>
                <a:lnTo>
                  <a:pt x="2504" y="899"/>
                </a:lnTo>
                <a:lnTo>
                  <a:pt x="2332" y="1070"/>
                </a:lnTo>
                <a:lnTo>
                  <a:pt x="2161" y="1263"/>
                </a:lnTo>
                <a:lnTo>
                  <a:pt x="2012" y="1477"/>
                </a:lnTo>
                <a:lnTo>
                  <a:pt x="2012" y="1477"/>
                </a:lnTo>
                <a:lnTo>
                  <a:pt x="1733" y="1905"/>
                </a:lnTo>
                <a:lnTo>
                  <a:pt x="1733" y="1905"/>
                </a:lnTo>
                <a:lnTo>
                  <a:pt x="1541" y="2140"/>
                </a:lnTo>
                <a:lnTo>
                  <a:pt x="1455" y="2269"/>
                </a:lnTo>
                <a:lnTo>
                  <a:pt x="1434" y="2333"/>
                </a:lnTo>
                <a:lnTo>
                  <a:pt x="1412" y="2397"/>
                </a:lnTo>
                <a:lnTo>
                  <a:pt x="1412" y="2397"/>
                </a:lnTo>
                <a:lnTo>
                  <a:pt x="1412" y="2440"/>
                </a:lnTo>
                <a:lnTo>
                  <a:pt x="1434" y="2483"/>
                </a:lnTo>
                <a:lnTo>
                  <a:pt x="1498" y="2568"/>
                </a:lnTo>
                <a:lnTo>
                  <a:pt x="1584" y="2654"/>
                </a:lnTo>
                <a:lnTo>
                  <a:pt x="1691" y="2697"/>
                </a:lnTo>
                <a:lnTo>
                  <a:pt x="1947" y="2804"/>
                </a:lnTo>
                <a:lnTo>
                  <a:pt x="2140" y="2889"/>
                </a:lnTo>
                <a:lnTo>
                  <a:pt x="2140" y="2889"/>
                </a:lnTo>
                <a:lnTo>
                  <a:pt x="2354" y="3017"/>
                </a:lnTo>
                <a:lnTo>
                  <a:pt x="2568" y="3167"/>
                </a:lnTo>
                <a:lnTo>
                  <a:pt x="2803" y="3296"/>
                </a:lnTo>
                <a:lnTo>
                  <a:pt x="2932" y="3360"/>
                </a:lnTo>
                <a:lnTo>
                  <a:pt x="3039" y="3381"/>
                </a:lnTo>
                <a:lnTo>
                  <a:pt x="3039" y="3381"/>
                </a:lnTo>
                <a:lnTo>
                  <a:pt x="3145" y="3381"/>
                </a:lnTo>
                <a:lnTo>
                  <a:pt x="3231" y="3338"/>
                </a:lnTo>
                <a:lnTo>
                  <a:pt x="3295" y="3274"/>
                </a:lnTo>
                <a:lnTo>
                  <a:pt x="3359" y="3189"/>
                </a:lnTo>
                <a:lnTo>
                  <a:pt x="3466" y="2996"/>
                </a:lnTo>
                <a:lnTo>
                  <a:pt x="3573" y="2804"/>
                </a:lnTo>
                <a:lnTo>
                  <a:pt x="3573" y="2804"/>
                </a:lnTo>
                <a:lnTo>
                  <a:pt x="3809" y="2397"/>
                </a:lnTo>
                <a:lnTo>
                  <a:pt x="4066" y="2012"/>
                </a:lnTo>
                <a:lnTo>
                  <a:pt x="4066" y="2012"/>
                </a:lnTo>
                <a:lnTo>
                  <a:pt x="4172" y="1798"/>
                </a:lnTo>
                <a:lnTo>
                  <a:pt x="4237" y="1691"/>
                </a:lnTo>
                <a:lnTo>
                  <a:pt x="4322" y="1584"/>
                </a:lnTo>
                <a:lnTo>
                  <a:pt x="4386" y="1498"/>
                </a:lnTo>
                <a:lnTo>
                  <a:pt x="4493" y="1456"/>
                </a:lnTo>
                <a:lnTo>
                  <a:pt x="4536" y="1456"/>
                </a:lnTo>
                <a:lnTo>
                  <a:pt x="4579" y="1456"/>
                </a:lnTo>
                <a:lnTo>
                  <a:pt x="4622" y="1477"/>
                </a:lnTo>
                <a:lnTo>
                  <a:pt x="4686" y="1520"/>
                </a:lnTo>
                <a:lnTo>
                  <a:pt x="4686" y="1520"/>
                </a:lnTo>
                <a:lnTo>
                  <a:pt x="4814" y="1691"/>
                </a:lnTo>
                <a:lnTo>
                  <a:pt x="4964" y="1905"/>
                </a:lnTo>
                <a:lnTo>
                  <a:pt x="5028" y="2012"/>
                </a:lnTo>
                <a:lnTo>
                  <a:pt x="5071" y="2119"/>
                </a:lnTo>
                <a:lnTo>
                  <a:pt x="5093" y="2226"/>
                </a:lnTo>
                <a:lnTo>
                  <a:pt x="5093" y="2311"/>
                </a:lnTo>
                <a:lnTo>
                  <a:pt x="5093" y="2311"/>
                </a:lnTo>
                <a:lnTo>
                  <a:pt x="5028" y="2397"/>
                </a:lnTo>
                <a:lnTo>
                  <a:pt x="4943" y="2483"/>
                </a:lnTo>
                <a:lnTo>
                  <a:pt x="4729" y="2632"/>
                </a:lnTo>
                <a:lnTo>
                  <a:pt x="4643" y="2718"/>
                </a:lnTo>
                <a:lnTo>
                  <a:pt x="4579" y="2825"/>
                </a:lnTo>
                <a:lnTo>
                  <a:pt x="4558" y="2868"/>
                </a:lnTo>
                <a:lnTo>
                  <a:pt x="4536" y="2932"/>
                </a:lnTo>
                <a:lnTo>
                  <a:pt x="4558" y="2996"/>
                </a:lnTo>
                <a:lnTo>
                  <a:pt x="4579" y="3060"/>
                </a:lnTo>
                <a:lnTo>
                  <a:pt x="4579" y="3060"/>
                </a:lnTo>
                <a:lnTo>
                  <a:pt x="4622" y="3167"/>
                </a:lnTo>
                <a:lnTo>
                  <a:pt x="4707" y="3231"/>
                </a:lnTo>
                <a:lnTo>
                  <a:pt x="4814" y="3274"/>
                </a:lnTo>
                <a:lnTo>
                  <a:pt x="4921" y="3296"/>
                </a:lnTo>
                <a:lnTo>
                  <a:pt x="5178" y="3296"/>
                </a:lnTo>
                <a:lnTo>
                  <a:pt x="5392" y="3296"/>
                </a:lnTo>
                <a:lnTo>
                  <a:pt x="5392" y="3296"/>
                </a:lnTo>
                <a:close/>
                <a:moveTo>
                  <a:pt x="3060" y="2333"/>
                </a:moveTo>
                <a:lnTo>
                  <a:pt x="3060" y="2333"/>
                </a:lnTo>
                <a:lnTo>
                  <a:pt x="2974" y="2226"/>
                </a:lnTo>
                <a:lnTo>
                  <a:pt x="2867" y="2055"/>
                </a:lnTo>
                <a:lnTo>
                  <a:pt x="2803" y="1969"/>
                </a:lnTo>
                <a:lnTo>
                  <a:pt x="2739" y="1905"/>
                </a:lnTo>
                <a:lnTo>
                  <a:pt x="2675" y="1883"/>
                </a:lnTo>
                <a:lnTo>
                  <a:pt x="2632" y="1883"/>
                </a:lnTo>
                <a:lnTo>
                  <a:pt x="2611" y="1905"/>
                </a:lnTo>
                <a:lnTo>
                  <a:pt x="2611" y="1905"/>
                </a:lnTo>
                <a:lnTo>
                  <a:pt x="2589" y="1948"/>
                </a:lnTo>
                <a:lnTo>
                  <a:pt x="2611" y="2033"/>
                </a:lnTo>
                <a:lnTo>
                  <a:pt x="2696" y="2226"/>
                </a:lnTo>
                <a:lnTo>
                  <a:pt x="2718" y="2311"/>
                </a:lnTo>
                <a:lnTo>
                  <a:pt x="2739" y="2397"/>
                </a:lnTo>
                <a:lnTo>
                  <a:pt x="2739" y="2461"/>
                </a:lnTo>
                <a:lnTo>
                  <a:pt x="2718" y="2461"/>
                </a:lnTo>
                <a:lnTo>
                  <a:pt x="2675" y="2461"/>
                </a:lnTo>
                <a:lnTo>
                  <a:pt x="2675" y="2461"/>
                </a:lnTo>
                <a:lnTo>
                  <a:pt x="2525" y="2397"/>
                </a:lnTo>
                <a:lnTo>
                  <a:pt x="2418" y="2333"/>
                </a:lnTo>
                <a:lnTo>
                  <a:pt x="2375" y="2290"/>
                </a:lnTo>
                <a:lnTo>
                  <a:pt x="2332" y="2226"/>
                </a:lnTo>
                <a:lnTo>
                  <a:pt x="2332" y="2162"/>
                </a:lnTo>
                <a:lnTo>
                  <a:pt x="2354" y="2076"/>
                </a:lnTo>
                <a:lnTo>
                  <a:pt x="2354" y="2076"/>
                </a:lnTo>
                <a:lnTo>
                  <a:pt x="2418" y="1926"/>
                </a:lnTo>
                <a:lnTo>
                  <a:pt x="2525" y="1734"/>
                </a:lnTo>
                <a:lnTo>
                  <a:pt x="2632" y="1584"/>
                </a:lnTo>
                <a:lnTo>
                  <a:pt x="2739" y="1456"/>
                </a:lnTo>
                <a:lnTo>
                  <a:pt x="2739" y="1456"/>
                </a:lnTo>
                <a:lnTo>
                  <a:pt x="2803" y="1541"/>
                </a:lnTo>
                <a:lnTo>
                  <a:pt x="2846" y="1627"/>
                </a:lnTo>
                <a:lnTo>
                  <a:pt x="2932" y="1819"/>
                </a:lnTo>
                <a:lnTo>
                  <a:pt x="2932" y="1819"/>
                </a:lnTo>
                <a:lnTo>
                  <a:pt x="2996" y="1926"/>
                </a:lnTo>
                <a:lnTo>
                  <a:pt x="3060" y="2012"/>
                </a:lnTo>
                <a:lnTo>
                  <a:pt x="3188" y="2204"/>
                </a:lnTo>
                <a:lnTo>
                  <a:pt x="3188" y="2204"/>
                </a:lnTo>
                <a:lnTo>
                  <a:pt x="3231" y="2311"/>
                </a:lnTo>
                <a:lnTo>
                  <a:pt x="3231" y="2354"/>
                </a:lnTo>
                <a:lnTo>
                  <a:pt x="3231" y="2376"/>
                </a:lnTo>
                <a:lnTo>
                  <a:pt x="3210" y="2397"/>
                </a:lnTo>
                <a:lnTo>
                  <a:pt x="3167" y="2397"/>
                </a:lnTo>
                <a:lnTo>
                  <a:pt x="3060" y="2333"/>
                </a:lnTo>
                <a:lnTo>
                  <a:pt x="3060" y="2333"/>
                </a:lnTo>
                <a:close/>
                <a:moveTo>
                  <a:pt x="3210" y="1563"/>
                </a:moveTo>
                <a:lnTo>
                  <a:pt x="3210" y="1563"/>
                </a:lnTo>
                <a:lnTo>
                  <a:pt x="3103" y="1434"/>
                </a:lnTo>
                <a:lnTo>
                  <a:pt x="3017" y="1306"/>
                </a:lnTo>
                <a:lnTo>
                  <a:pt x="2996" y="1242"/>
                </a:lnTo>
                <a:lnTo>
                  <a:pt x="2974" y="1177"/>
                </a:lnTo>
                <a:lnTo>
                  <a:pt x="2996" y="1113"/>
                </a:lnTo>
                <a:lnTo>
                  <a:pt x="3039" y="1049"/>
                </a:lnTo>
                <a:lnTo>
                  <a:pt x="3039" y="1049"/>
                </a:lnTo>
                <a:lnTo>
                  <a:pt x="3103" y="1006"/>
                </a:lnTo>
                <a:lnTo>
                  <a:pt x="3145" y="985"/>
                </a:lnTo>
                <a:lnTo>
                  <a:pt x="3188" y="1006"/>
                </a:lnTo>
                <a:lnTo>
                  <a:pt x="3210" y="1049"/>
                </a:lnTo>
                <a:lnTo>
                  <a:pt x="3231" y="1199"/>
                </a:lnTo>
                <a:lnTo>
                  <a:pt x="3274" y="1327"/>
                </a:lnTo>
                <a:lnTo>
                  <a:pt x="3274" y="1327"/>
                </a:lnTo>
                <a:lnTo>
                  <a:pt x="3338" y="1498"/>
                </a:lnTo>
                <a:lnTo>
                  <a:pt x="3424" y="1648"/>
                </a:lnTo>
                <a:lnTo>
                  <a:pt x="3509" y="1798"/>
                </a:lnTo>
                <a:lnTo>
                  <a:pt x="3573" y="1948"/>
                </a:lnTo>
                <a:lnTo>
                  <a:pt x="3573" y="1948"/>
                </a:lnTo>
                <a:lnTo>
                  <a:pt x="3509" y="1948"/>
                </a:lnTo>
                <a:lnTo>
                  <a:pt x="3466" y="1905"/>
                </a:lnTo>
                <a:lnTo>
                  <a:pt x="3359" y="1798"/>
                </a:lnTo>
                <a:lnTo>
                  <a:pt x="3210" y="1563"/>
                </a:lnTo>
                <a:lnTo>
                  <a:pt x="3210" y="1563"/>
                </a:lnTo>
                <a:close/>
                <a:moveTo>
                  <a:pt x="3702" y="1349"/>
                </a:moveTo>
                <a:lnTo>
                  <a:pt x="3702" y="1349"/>
                </a:lnTo>
                <a:lnTo>
                  <a:pt x="3680" y="1327"/>
                </a:lnTo>
                <a:lnTo>
                  <a:pt x="3680" y="1327"/>
                </a:lnTo>
                <a:lnTo>
                  <a:pt x="3595" y="1199"/>
                </a:lnTo>
                <a:lnTo>
                  <a:pt x="3488" y="1006"/>
                </a:lnTo>
                <a:lnTo>
                  <a:pt x="3466" y="921"/>
                </a:lnTo>
                <a:lnTo>
                  <a:pt x="3466" y="835"/>
                </a:lnTo>
                <a:lnTo>
                  <a:pt x="3488" y="771"/>
                </a:lnTo>
                <a:lnTo>
                  <a:pt x="3552" y="728"/>
                </a:lnTo>
                <a:lnTo>
                  <a:pt x="3552" y="728"/>
                </a:lnTo>
                <a:lnTo>
                  <a:pt x="3616" y="728"/>
                </a:lnTo>
                <a:lnTo>
                  <a:pt x="3638" y="771"/>
                </a:lnTo>
                <a:lnTo>
                  <a:pt x="3659" y="835"/>
                </a:lnTo>
                <a:lnTo>
                  <a:pt x="3659" y="942"/>
                </a:lnTo>
                <a:lnTo>
                  <a:pt x="3659" y="1156"/>
                </a:lnTo>
                <a:lnTo>
                  <a:pt x="3659" y="1242"/>
                </a:lnTo>
                <a:lnTo>
                  <a:pt x="3680" y="1327"/>
                </a:lnTo>
                <a:lnTo>
                  <a:pt x="3680" y="1327"/>
                </a:lnTo>
                <a:lnTo>
                  <a:pt x="3680" y="1327"/>
                </a:lnTo>
                <a:lnTo>
                  <a:pt x="3680" y="1327"/>
                </a:lnTo>
                <a:lnTo>
                  <a:pt x="3702" y="1349"/>
                </a:lnTo>
                <a:lnTo>
                  <a:pt x="3702" y="1349"/>
                </a:lnTo>
                <a:lnTo>
                  <a:pt x="3723" y="1370"/>
                </a:lnTo>
                <a:lnTo>
                  <a:pt x="3723" y="1370"/>
                </a:lnTo>
                <a:lnTo>
                  <a:pt x="3702" y="1349"/>
                </a:lnTo>
                <a:lnTo>
                  <a:pt x="3702" y="1349"/>
                </a:lnTo>
                <a:close/>
                <a:moveTo>
                  <a:pt x="3937" y="921"/>
                </a:moveTo>
                <a:lnTo>
                  <a:pt x="3937" y="921"/>
                </a:lnTo>
                <a:lnTo>
                  <a:pt x="4001" y="942"/>
                </a:lnTo>
                <a:lnTo>
                  <a:pt x="4066" y="985"/>
                </a:lnTo>
                <a:lnTo>
                  <a:pt x="4108" y="1049"/>
                </a:lnTo>
                <a:lnTo>
                  <a:pt x="4130" y="1113"/>
                </a:lnTo>
                <a:lnTo>
                  <a:pt x="4130" y="1113"/>
                </a:lnTo>
                <a:lnTo>
                  <a:pt x="4087" y="1177"/>
                </a:lnTo>
                <a:lnTo>
                  <a:pt x="4044" y="1177"/>
                </a:lnTo>
                <a:lnTo>
                  <a:pt x="4023" y="1135"/>
                </a:lnTo>
                <a:lnTo>
                  <a:pt x="4001" y="1092"/>
                </a:lnTo>
                <a:lnTo>
                  <a:pt x="3959" y="985"/>
                </a:lnTo>
                <a:lnTo>
                  <a:pt x="3959" y="942"/>
                </a:lnTo>
                <a:lnTo>
                  <a:pt x="3937" y="921"/>
                </a:lnTo>
                <a:lnTo>
                  <a:pt x="3937" y="921"/>
                </a:lnTo>
                <a:close/>
                <a:moveTo>
                  <a:pt x="4814" y="835"/>
                </a:moveTo>
                <a:lnTo>
                  <a:pt x="4814" y="835"/>
                </a:lnTo>
                <a:lnTo>
                  <a:pt x="4622" y="707"/>
                </a:lnTo>
                <a:lnTo>
                  <a:pt x="4515" y="621"/>
                </a:lnTo>
                <a:lnTo>
                  <a:pt x="4493" y="578"/>
                </a:lnTo>
                <a:lnTo>
                  <a:pt x="4472" y="536"/>
                </a:lnTo>
                <a:lnTo>
                  <a:pt x="4472" y="536"/>
                </a:lnTo>
                <a:lnTo>
                  <a:pt x="4729" y="514"/>
                </a:lnTo>
                <a:lnTo>
                  <a:pt x="4879" y="514"/>
                </a:lnTo>
                <a:lnTo>
                  <a:pt x="4943" y="514"/>
                </a:lnTo>
                <a:lnTo>
                  <a:pt x="4943" y="536"/>
                </a:lnTo>
                <a:lnTo>
                  <a:pt x="4943" y="536"/>
                </a:lnTo>
                <a:lnTo>
                  <a:pt x="5199" y="536"/>
                </a:lnTo>
                <a:lnTo>
                  <a:pt x="5456" y="557"/>
                </a:lnTo>
                <a:lnTo>
                  <a:pt x="5713" y="600"/>
                </a:lnTo>
                <a:lnTo>
                  <a:pt x="5948" y="685"/>
                </a:lnTo>
                <a:lnTo>
                  <a:pt x="5948" y="685"/>
                </a:lnTo>
                <a:lnTo>
                  <a:pt x="6055" y="771"/>
                </a:lnTo>
                <a:lnTo>
                  <a:pt x="6162" y="856"/>
                </a:lnTo>
                <a:lnTo>
                  <a:pt x="6376" y="1070"/>
                </a:lnTo>
                <a:lnTo>
                  <a:pt x="6569" y="1284"/>
                </a:lnTo>
                <a:lnTo>
                  <a:pt x="6676" y="1391"/>
                </a:lnTo>
                <a:lnTo>
                  <a:pt x="6783" y="1477"/>
                </a:lnTo>
                <a:lnTo>
                  <a:pt x="6783" y="1477"/>
                </a:lnTo>
                <a:lnTo>
                  <a:pt x="6868" y="1520"/>
                </a:lnTo>
                <a:lnTo>
                  <a:pt x="7018" y="1563"/>
                </a:lnTo>
                <a:lnTo>
                  <a:pt x="7146" y="1605"/>
                </a:lnTo>
                <a:lnTo>
                  <a:pt x="7211" y="1648"/>
                </a:lnTo>
                <a:lnTo>
                  <a:pt x="7211" y="1648"/>
                </a:lnTo>
                <a:lnTo>
                  <a:pt x="7232" y="1691"/>
                </a:lnTo>
                <a:lnTo>
                  <a:pt x="7232" y="1734"/>
                </a:lnTo>
                <a:lnTo>
                  <a:pt x="7189" y="1862"/>
                </a:lnTo>
                <a:lnTo>
                  <a:pt x="7104" y="2097"/>
                </a:lnTo>
                <a:lnTo>
                  <a:pt x="7104" y="2097"/>
                </a:lnTo>
                <a:lnTo>
                  <a:pt x="6868" y="2654"/>
                </a:lnTo>
                <a:lnTo>
                  <a:pt x="6868" y="2654"/>
                </a:lnTo>
                <a:lnTo>
                  <a:pt x="6783" y="2889"/>
                </a:lnTo>
                <a:lnTo>
                  <a:pt x="6719" y="2996"/>
                </a:lnTo>
                <a:lnTo>
                  <a:pt x="6697" y="3039"/>
                </a:lnTo>
                <a:lnTo>
                  <a:pt x="6633" y="3060"/>
                </a:lnTo>
                <a:lnTo>
                  <a:pt x="6633" y="3060"/>
                </a:lnTo>
                <a:lnTo>
                  <a:pt x="6569" y="3082"/>
                </a:lnTo>
                <a:lnTo>
                  <a:pt x="6483" y="3082"/>
                </a:lnTo>
                <a:lnTo>
                  <a:pt x="6312" y="3039"/>
                </a:lnTo>
                <a:lnTo>
                  <a:pt x="5970" y="2975"/>
                </a:lnTo>
                <a:lnTo>
                  <a:pt x="5970" y="2975"/>
                </a:lnTo>
                <a:lnTo>
                  <a:pt x="5627" y="2975"/>
                </a:lnTo>
                <a:lnTo>
                  <a:pt x="5435" y="2953"/>
                </a:lnTo>
                <a:lnTo>
                  <a:pt x="5371" y="2953"/>
                </a:lnTo>
                <a:lnTo>
                  <a:pt x="5328" y="2932"/>
                </a:lnTo>
                <a:lnTo>
                  <a:pt x="5328" y="2932"/>
                </a:lnTo>
                <a:lnTo>
                  <a:pt x="5349" y="2868"/>
                </a:lnTo>
                <a:lnTo>
                  <a:pt x="5392" y="2804"/>
                </a:lnTo>
                <a:lnTo>
                  <a:pt x="5606" y="2611"/>
                </a:lnTo>
                <a:lnTo>
                  <a:pt x="5820" y="2376"/>
                </a:lnTo>
                <a:lnTo>
                  <a:pt x="5884" y="2269"/>
                </a:lnTo>
                <a:lnTo>
                  <a:pt x="5927" y="2183"/>
                </a:lnTo>
                <a:lnTo>
                  <a:pt x="5927" y="2183"/>
                </a:lnTo>
                <a:lnTo>
                  <a:pt x="5906" y="2076"/>
                </a:lnTo>
                <a:lnTo>
                  <a:pt x="5841" y="1948"/>
                </a:lnTo>
                <a:lnTo>
                  <a:pt x="5777" y="1819"/>
                </a:lnTo>
                <a:lnTo>
                  <a:pt x="5670" y="1691"/>
                </a:lnTo>
                <a:lnTo>
                  <a:pt x="5456" y="1456"/>
                </a:lnTo>
                <a:lnTo>
                  <a:pt x="5264" y="1284"/>
                </a:lnTo>
                <a:lnTo>
                  <a:pt x="5264" y="1284"/>
                </a:lnTo>
                <a:lnTo>
                  <a:pt x="5050" y="1049"/>
                </a:lnTo>
                <a:lnTo>
                  <a:pt x="4814" y="835"/>
                </a:lnTo>
                <a:lnTo>
                  <a:pt x="4814" y="835"/>
                </a:lnTo>
                <a:close/>
                <a:moveTo>
                  <a:pt x="3659" y="6719"/>
                </a:moveTo>
                <a:lnTo>
                  <a:pt x="3659" y="6719"/>
                </a:lnTo>
                <a:lnTo>
                  <a:pt x="3402" y="6698"/>
                </a:lnTo>
                <a:lnTo>
                  <a:pt x="3124" y="6698"/>
                </a:lnTo>
                <a:lnTo>
                  <a:pt x="2867" y="6698"/>
                </a:lnTo>
                <a:lnTo>
                  <a:pt x="2589" y="6698"/>
                </a:lnTo>
                <a:lnTo>
                  <a:pt x="2589" y="6698"/>
                </a:lnTo>
                <a:lnTo>
                  <a:pt x="2140" y="6676"/>
                </a:lnTo>
                <a:lnTo>
                  <a:pt x="2012" y="6676"/>
                </a:lnTo>
                <a:lnTo>
                  <a:pt x="1905" y="6655"/>
                </a:lnTo>
                <a:lnTo>
                  <a:pt x="1798" y="6612"/>
                </a:lnTo>
                <a:lnTo>
                  <a:pt x="1755" y="6569"/>
                </a:lnTo>
                <a:lnTo>
                  <a:pt x="1755" y="6569"/>
                </a:lnTo>
                <a:lnTo>
                  <a:pt x="1755" y="6505"/>
                </a:lnTo>
                <a:lnTo>
                  <a:pt x="1776" y="6419"/>
                </a:lnTo>
                <a:lnTo>
                  <a:pt x="1862" y="6184"/>
                </a:lnTo>
                <a:lnTo>
                  <a:pt x="1990" y="5970"/>
                </a:lnTo>
                <a:lnTo>
                  <a:pt x="2097" y="5842"/>
                </a:lnTo>
                <a:lnTo>
                  <a:pt x="2097" y="5842"/>
                </a:lnTo>
                <a:lnTo>
                  <a:pt x="2161" y="5799"/>
                </a:lnTo>
                <a:lnTo>
                  <a:pt x="2225" y="5778"/>
                </a:lnTo>
                <a:lnTo>
                  <a:pt x="2311" y="5778"/>
                </a:lnTo>
                <a:lnTo>
                  <a:pt x="2397" y="5799"/>
                </a:lnTo>
                <a:lnTo>
                  <a:pt x="2568" y="5863"/>
                </a:lnTo>
                <a:lnTo>
                  <a:pt x="2739" y="5927"/>
                </a:lnTo>
                <a:lnTo>
                  <a:pt x="2889" y="5970"/>
                </a:lnTo>
                <a:lnTo>
                  <a:pt x="2953" y="5970"/>
                </a:lnTo>
                <a:lnTo>
                  <a:pt x="2996" y="5949"/>
                </a:lnTo>
                <a:lnTo>
                  <a:pt x="3017" y="5906"/>
                </a:lnTo>
                <a:lnTo>
                  <a:pt x="3039" y="5820"/>
                </a:lnTo>
                <a:lnTo>
                  <a:pt x="3039" y="5713"/>
                </a:lnTo>
                <a:lnTo>
                  <a:pt x="2996" y="5564"/>
                </a:lnTo>
                <a:lnTo>
                  <a:pt x="2996" y="5564"/>
                </a:lnTo>
                <a:lnTo>
                  <a:pt x="2867" y="5050"/>
                </a:lnTo>
                <a:lnTo>
                  <a:pt x="2718" y="4515"/>
                </a:lnTo>
                <a:lnTo>
                  <a:pt x="2718" y="4515"/>
                </a:lnTo>
                <a:lnTo>
                  <a:pt x="2653" y="4087"/>
                </a:lnTo>
                <a:lnTo>
                  <a:pt x="2611" y="3873"/>
                </a:lnTo>
                <a:lnTo>
                  <a:pt x="2525" y="3681"/>
                </a:lnTo>
                <a:lnTo>
                  <a:pt x="2525" y="3681"/>
                </a:lnTo>
                <a:lnTo>
                  <a:pt x="2461" y="3595"/>
                </a:lnTo>
                <a:lnTo>
                  <a:pt x="2397" y="3531"/>
                </a:lnTo>
                <a:lnTo>
                  <a:pt x="2311" y="3488"/>
                </a:lnTo>
                <a:lnTo>
                  <a:pt x="2204" y="3467"/>
                </a:lnTo>
                <a:lnTo>
                  <a:pt x="2076" y="3445"/>
                </a:lnTo>
                <a:lnTo>
                  <a:pt x="1947" y="3467"/>
                </a:lnTo>
                <a:lnTo>
                  <a:pt x="1691" y="3510"/>
                </a:lnTo>
                <a:lnTo>
                  <a:pt x="1412" y="3595"/>
                </a:lnTo>
                <a:lnTo>
                  <a:pt x="1134" y="3681"/>
                </a:lnTo>
                <a:lnTo>
                  <a:pt x="899" y="3745"/>
                </a:lnTo>
                <a:lnTo>
                  <a:pt x="706" y="3809"/>
                </a:lnTo>
                <a:lnTo>
                  <a:pt x="706" y="3809"/>
                </a:lnTo>
                <a:lnTo>
                  <a:pt x="535" y="3852"/>
                </a:lnTo>
                <a:lnTo>
                  <a:pt x="450" y="3873"/>
                </a:lnTo>
                <a:lnTo>
                  <a:pt x="364" y="3895"/>
                </a:lnTo>
                <a:lnTo>
                  <a:pt x="300" y="3937"/>
                </a:lnTo>
                <a:lnTo>
                  <a:pt x="257" y="4002"/>
                </a:lnTo>
                <a:lnTo>
                  <a:pt x="257" y="4087"/>
                </a:lnTo>
                <a:lnTo>
                  <a:pt x="300" y="4194"/>
                </a:lnTo>
                <a:lnTo>
                  <a:pt x="300" y="4194"/>
                </a:lnTo>
                <a:lnTo>
                  <a:pt x="364" y="4258"/>
                </a:lnTo>
                <a:lnTo>
                  <a:pt x="450" y="4301"/>
                </a:lnTo>
                <a:lnTo>
                  <a:pt x="514" y="4344"/>
                </a:lnTo>
                <a:lnTo>
                  <a:pt x="599" y="4408"/>
                </a:lnTo>
                <a:lnTo>
                  <a:pt x="599" y="4408"/>
                </a:lnTo>
                <a:lnTo>
                  <a:pt x="621" y="4451"/>
                </a:lnTo>
                <a:lnTo>
                  <a:pt x="621" y="4494"/>
                </a:lnTo>
                <a:lnTo>
                  <a:pt x="621" y="4537"/>
                </a:lnTo>
                <a:lnTo>
                  <a:pt x="599" y="4579"/>
                </a:lnTo>
                <a:lnTo>
                  <a:pt x="535" y="4665"/>
                </a:lnTo>
                <a:lnTo>
                  <a:pt x="471" y="4751"/>
                </a:lnTo>
                <a:lnTo>
                  <a:pt x="471" y="4751"/>
                </a:lnTo>
                <a:lnTo>
                  <a:pt x="278" y="4943"/>
                </a:lnTo>
                <a:lnTo>
                  <a:pt x="129" y="5157"/>
                </a:lnTo>
                <a:lnTo>
                  <a:pt x="65" y="5264"/>
                </a:lnTo>
                <a:lnTo>
                  <a:pt x="22" y="5392"/>
                </a:lnTo>
                <a:lnTo>
                  <a:pt x="0" y="5521"/>
                </a:lnTo>
                <a:lnTo>
                  <a:pt x="22" y="5649"/>
                </a:lnTo>
                <a:lnTo>
                  <a:pt x="22" y="5649"/>
                </a:lnTo>
                <a:lnTo>
                  <a:pt x="86" y="5884"/>
                </a:lnTo>
                <a:lnTo>
                  <a:pt x="193" y="6098"/>
                </a:lnTo>
                <a:lnTo>
                  <a:pt x="407" y="6548"/>
                </a:lnTo>
                <a:lnTo>
                  <a:pt x="407" y="6548"/>
                </a:lnTo>
                <a:lnTo>
                  <a:pt x="599" y="6976"/>
                </a:lnTo>
                <a:lnTo>
                  <a:pt x="813" y="7425"/>
                </a:lnTo>
                <a:lnTo>
                  <a:pt x="942" y="7660"/>
                </a:lnTo>
                <a:lnTo>
                  <a:pt x="1070" y="7853"/>
                </a:lnTo>
                <a:lnTo>
                  <a:pt x="1220" y="8045"/>
                </a:lnTo>
                <a:lnTo>
                  <a:pt x="1391" y="8217"/>
                </a:lnTo>
                <a:lnTo>
                  <a:pt x="1391" y="8217"/>
                </a:lnTo>
                <a:lnTo>
                  <a:pt x="1584" y="8366"/>
                </a:lnTo>
                <a:lnTo>
                  <a:pt x="1798" y="8473"/>
                </a:lnTo>
                <a:lnTo>
                  <a:pt x="2033" y="8538"/>
                </a:lnTo>
                <a:lnTo>
                  <a:pt x="2268" y="8602"/>
                </a:lnTo>
                <a:lnTo>
                  <a:pt x="2525" y="8645"/>
                </a:lnTo>
                <a:lnTo>
                  <a:pt x="2760" y="8666"/>
                </a:lnTo>
                <a:lnTo>
                  <a:pt x="3252" y="8687"/>
                </a:lnTo>
                <a:lnTo>
                  <a:pt x="3252" y="8687"/>
                </a:lnTo>
                <a:lnTo>
                  <a:pt x="3531" y="8666"/>
                </a:lnTo>
                <a:lnTo>
                  <a:pt x="3659" y="8666"/>
                </a:lnTo>
                <a:lnTo>
                  <a:pt x="3787" y="8623"/>
                </a:lnTo>
                <a:lnTo>
                  <a:pt x="3894" y="8580"/>
                </a:lnTo>
                <a:lnTo>
                  <a:pt x="3980" y="8516"/>
                </a:lnTo>
                <a:lnTo>
                  <a:pt x="4044" y="8388"/>
                </a:lnTo>
                <a:lnTo>
                  <a:pt x="4087" y="8238"/>
                </a:lnTo>
                <a:lnTo>
                  <a:pt x="4087" y="8238"/>
                </a:lnTo>
                <a:lnTo>
                  <a:pt x="4087" y="8110"/>
                </a:lnTo>
                <a:lnTo>
                  <a:pt x="4066" y="7981"/>
                </a:lnTo>
                <a:lnTo>
                  <a:pt x="4066" y="7853"/>
                </a:lnTo>
                <a:lnTo>
                  <a:pt x="4044" y="7725"/>
                </a:lnTo>
                <a:lnTo>
                  <a:pt x="4044" y="7725"/>
                </a:lnTo>
                <a:lnTo>
                  <a:pt x="4087" y="7168"/>
                </a:lnTo>
                <a:lnTo>
                  <a:pt x="4087" y="7168"/>
                </a:lnTo>
                <a:lnTo>
                  <a:pt x="4087" y="6933"/>
                </a:lnTo>
                <a:lnTo>
                  <a:pt x="4066" y="6869"/>
                </a:lnTo>
                <a:lnTo>
                  <a:pt x="4023" y="6805"/>
                </a:lnTo>
                <a:lnTo>
                  <a:pt x="3980" y="6762"/>
                </a:lnTo>
                <a:lnTo>
                  <a:pt x="3894" y="6740"/>
                </a:lnTo>
                <a:lnTo>
                  <a:pt x="3659" y="6719"/>
                </a:lnTo>
                <a:lnTo>
                  <a:pt x="3659" y="6719"/>
                </a:lnTo>
                <a:close/>
                <a:moveTo>
                  <a:pt x="1391" y="6398"/>
                </a:moveTo>
                <a:lnTo>
                  <a:pt x="1391" y="6398"/>
                </a:lnTo>
                <a:lnTo>
                  <a:pt x="1327" y="6526"/>
                </a:lnTo>
                <a:lnTo>
                  <a:pt x="1305" y="6676"/>
                </a:lnTo>
                <a:lnTo>
                  <a:pt x="1241" y="6805"/>
                </a:lnTo>
                <a:lnTo>
                  <a:pt x="1177" y="6933"/>
                </a:lnTo>
                <a:lnTo>
                  <a:pt x="1177" y="6933"/>
                </a:lnTo>
                <a:lnTo>
                  <a:pt x="1113" y="6869"/>
                </a:lnTo>
                <a:lnTo>
                  <a:pt x="1070" y="6783"/>
                </a:lnTo>
                <a:lnTo>
                  <a:pt x="963" y="6591"/>
                </a:lnTo>
                <a:lnTo>
                  <a:pt x="835" y="6227"/>
                </a:lnTo>
                <a:lnTo>
                  <a:pt x="835" y="6227"/>
                </a:lnTo>
                <a:lnTo>
                  <a:pt x="685" y="5884"/>
                </a:lnTo>
                <a:lnTo>
                  <a:pt x="642" y="5713"/>
                </a:lnTo>
                <a:lnTo>
                  <a:pt x="642" y="5628"/>
                </a:lnTo>
                <a:lnTo>
                  <a:pt x="664" y="5542"/>
                </a:lnTo>
                <a:lnTo>
                  <a:pt x="664" y="5542"/>
                </a:lnTo>
                <a:lnTo>
                  <a:pt x="728" y="5371"/>
                </a:lnTo>
                <a:lnTo>
                  <a:pt x="792" y="5178"/>
                </a:lnTo>
                <a:lnTo>
                  <a:pt x="985" y="4836"/>
                </a:lnTo>
                <a:lnTo>
                  <a:pt x="985" y="4836"/>
                </a:lnTo>
                <a:lnTo>
                  <a:pt x="1049" y="4708"/>
                </a:lnTo>
                <a:lnTo>
                  <a:pt x="1092" y="4622"/>
                </a:lnTo>
                <a:lnTo>
                  <a:pt x="1092" y="4558"/>
                </a:lnTo>
                <a:lnTo>
                  <a:pt x="1092" y="4558"/>
                </a:lnTo>
                <a:lnTo>
                  <a:pt x="1092" y="4451"/>
                </a:lnTo>
                <a:lnTo>
                  <a:pt x="1049" y="4365"/>
                </a:lnTo>
                <a:lnTo>
                  <a:pt x="985" y="4301"/>
                </a:lnTo>
                <a:lnTo>
                  <a:pt x="942" y="4216"/>
                </a:lnTo>
                <a:lnTo>
                  <a:pt x="942" y="4216"/>
                </a:lnTo>
                <a:lnTo>
                  <a:pt x="920" y="4151"/>
                </a:lnTo>
                <a:lnTo>
                  <a:pt x="920" y="4130"/>
                </a:lnTo>
                <a:lnTo>
                  <a:pt x="1049" y="4066"/>
                </a:lnTo>
                <a:lnTo>
                  <a:pt x="1049" y="4066"/>
                </a:lnTo>
                <a:lnTo>
                  <a:pt x="1241" y="4023"/>
                </a:lnTo>
                <a:lnTo>
                  <a:pt x="1412" y="3980"/>
                </a:lnTo>
                <a:lnTo>
                  <a:pt x="1412" y="3980"/>
                </a:lnTo>
                <a:lnTo>
                  <a:pt x="1584" y="3959"/>
                </a:lnTo>
                <a:lnTo>
                  <a:pt x="1776" y="3937"/>
                </a:lnTo>
                <a:lnTo>
                  <a:pt x="1969" y="3959"/>
                </a:lnTo>
                <a:lnTo>
                  <a:pt x="2033" y="3980"/>
                </a:lnTo>
                <a:lnTo>
                  <a:pt x="2097" y="4002"/>
                </a:lnTo>
                <a:lnTo>
                  <a:pt x="2097" y="4002"/>
                </a:lnTo>
                <a:lnTo>
                  <a:pt x="2161" y="4066"/>
                </a:lnTo>
                <a:lnTo>
                  <a:pt x="2204" y="4130"/>
                </a:lnTo>
                <a:lnTo>
                  <a:pt x="2290" y="4280"/>
                </a:lnTo>
                <a:lnTo>
                  <a:pt x="2397" y="4622"/>
                </a:lnTo>
                <a:lnTo>
                  <a:pt x="2397" y="4622"/>
                </a:lnTo>
                <a:lnTo>
                  <a:pt x="2546" y="5007"/>
                </a:lnTo>
                <a:lnTo>
                  <a:pt x="2611" y="5200"/>
                </a:lnTo>
                <a:lnTo>
                  <a:pt x="2653" y="5392"/>
                </a:lnTo>
                <a:lnTo>
                  <a:pt x="2653" y="5392"/>
                </a:lnTo>
                <a:lnTo>
                  <a:pt x="2589" y="5414"/>
                </a:lnTo>
                <a:lnTo>
                  <a:pt x="2525" y="5414"/>
                </a:lnTo>
                <a:lnTo>
                  <a:pt x="2375" y="5371"/>
                </a:lnTo>
                <a:lnTo>
                  <a:pt x="2311" y="5350"/>
                </a:lnTo>
                <a:lnTo>
                  <a:pt x="2225" y="5350"/>
                </a:lnTo>
                <a:lnTo>
                  <a:pt x="2140" y="5350"/>
                </a:lnTo>
                <a:lnTo>
                  <a:pt x="2076" y="5392"/>
                </a:lnTo>
                <a:lnTo>
                  <a:pt x="2076" y="5392"/>
                </a:lnTo>
                <a:lnTo>
                  <a:pt x="1947" y="5478"/>
                </a:lnTo>
                <a:lnTo>
                  <a:pt x="1862" y="5585"/>
                </a:lnTo>
                <a:lnTo>
                  <a:pt x="1691" y="5820"/>
                </a:lnTo>
                <a:lnTo>
                  <a:pt x="1691" y="5820"/>
                </a:lnTo>
                <a:lnTo>
                  <a:pt x="1519" y="6098"/>
                </a:lnTo>
                <a:lnTo>
                  <a:pt x="1391" y="6398"/>
                </a:lnTo>
                <a:lnTo>
                  <a:pt x="1391" y="6398"/>
                </a:lnTo>
                <a:close/>
                <a:moveTo>
                  <a:pt x="1755" y="7682"/>
                </a:moveTo>
                <a:lnTo>
                  <a:pt x="1755" y="7682"/>
                </a:lnTo>
                <a:lnTo>
                  <a:pt x="1712" y="7682"/>
                </a:lnTo>
                <a:lnTo>
                  <a:pt x="1669" y="7682"/>
                </a:lnTo>
                <a:lnTo>
                  <a:pt x="1648" y="7639"/>
                </a:lnTo>
                <a:lnTo>
                  <a:pt x="1605" y="7575"/>
                </a:lnTo>
                <a:lnTo>
                  <a:pt x="1584" y="7468"/>
                </a:lnTo>
                <a:lnTo>
                  <a:pt x="1562" y="7382"/>
                </a:lnTo>
                <a:lnTo>
                  <a:pt x="1562" y="7382"/>
                </a:lnTo>
                <a:lnTo>
                  <a:pt x="1584" y="7254"/>
                </a:lnTo>
                <a:lnTo>
                  <a:pt x="1605" y="7104"/>
                </a:lnTo>
                <a:lnTo>
                  <a:pt x="1626" y="7040"/>
                </a:lnTo>
                <a:lnTo>
                  <a:pt x="1648" y="6997"/>
                </a:lnTo>
                <a:lnTo>
                  <a:pt x="1691" y="6976"/>
                </a:lnTo>
                <a:lnTo>
                  <a:pt x="1755" y="6954"/>
                </a:lnTo>
                <a:lnTo>
                  <a:pt x="1755" y="6954"/>
                </a:lnTo>
                <a:lnTo>
                  <a:pt x="1819" y="6976"/>
                </a:lnTo>
                <a:lnTo>
                  <a:pt x="1840" y="6976"/>
                </a:lnTo>
                <a:lnTo>
                  <a:pt x="1862" y="7018"/>
                </a:lnTo>
                <a:lnTo>
                  <a:pt x="1862" y="7040"/>
                </a:lnTo>
                <a:lnTo>
                  <a:pt x="1819" y="7125"/>
                </a:lnTo>
                <a:lnTo>
                  <a:pt x="1776" y="7211"/>
                </a:lnTo>
                <a:lnTo>
                  <a:pt x="1776" y="7211"/>
                </a:lnTo>
                <a:lnTo>
                  <a:pt x="1776" y="7318"/>
                </a:lnTo>
                <a:lnTo>
                  <a:pt x="1798" y="7468"/>
                </a:lnTo>
                <a:lnTo>
                  <a:pt x="1798" y="7596"/>
                </a:lnTo>
                <a:lnTo>
                  <a:pt x="1776" y="7639"/>
                </a:lnTo>
                <a:lnTo>
                  <a:pt x="1755" y="7682"/>
                </a:lnTo>
                <a:lnTo>
                  <a:pt x="1755" y="7682"/>
                </a:lnTo>
                <a:close/>
                <a:moveTo>
                  <a:pt x="2225" y="7660"/>
                </a:moveTo>
                <a:lnTo>
                  <a:pt x="2225" y="7660"/>
                </a:lnTo>
                <a:lnTo>
                  <a:pt x="2161" y="7553"/>
                </a:lnTo>
                <a:lnTo>
                  <a:pt x="2119" y="7425"/>
                </a:lnTo>
                <a:lnTo>
                  <a:pt x="2054" y="7168"/>
                </a:lnTo>
                <a:lnTo>
                  <a:pt x="2054" y="7168"/>
                </a:lnTo>
                <a:lnTo>
                  <a:pt x="2012" y="7104"/>
                </a:lnTo>
                <a:lnTo>
                  <a:pt x="2012" y="7061"/>
                </a:lnTo>
                <a:lnTo>
                  <a:pt x="2012" y="7018"/>
                </a:lnTo>
                <a:lnTo>
                  <a:pt x="2012" y="7018"/>
                </a:lnTo>
                <a:lnTo>
                  <a:pt x="2076" y="7018"/>
                </a:lnTo>
                <a:lnTo>
                  <a:pt x="2161" y="7040"/>
                </a:lnTo>
                <a:lnTo>
                  <a:pt x="2247" y="7061"/>
                </a:lnTo>
                <a:lnTo>
                  <a:pt x="2290" y="7104"/>
                </a:lnTo>
                <a:lnTo>
                  <a:pt x="2290" y="7104"/>
                </a:lnTo>
                <a:lnTo>
                  <a:pt x="2290" y="7211"/>
                </a:lnTo>
                <a:lnTo>
                  <a:pt x="2268" y="7382"/>
                </a:lnTo>
                <a:lnTo>
                  <a:pt x="2225" y="7660"/>
                </a:lnTo>
                <a:lnTo>
                  <a:pt x="2225" y="7660"/>
                </a:lnTo>
                <a:close/>
                <a:moveTo>
                  <a:pt x="2739" y="8024"/>
                </a:moveTo>
                <a:lnTo>
                  <a:pt x="2739" y="8024"/>
                </a:lnTo>
                <a:lnTo>
                  <a:pt x="2696" y="8003"/>
                </a:lnTo>
                <a:lnTo>
                  <a:pt x="2653" y="7938"/>
                </a:lnTo>
                <a:lnTo>
                  <a:pt x="2611" y="7853"/>
                </a:lnTo>
                <a:lnTo>
                  <a:pt x="2589" y="7746"/>
                </a:lnTo>
                <a:lnTo>
                  <a:pt x="2546" y="7404"/>
                </a:lnTo>
                <a:lnTo>
                  <a:pt x="2546" y="7404"/>
                </a:lnTo>
                <a:lnTo>
                  <a:pt x="2504" y="7254"/>
                </a:lnTo>
                <a:lnTo>
                  <a:pt x="2482" y="7147"/>
                </a:lnTo>
                <a:lnTo>
                  <a:pt x="2482" y="7104"/>
                </a:lnTo>
                <a:lnTo>
                  <a:pt x="2504" y="7083"/>
                </a:lnTo>
                <a:lnTo>
                  <a:pt x="2568" y="7061"/>
                </a:lnTo>
                <a:lnTo>
                  <a:pt x="2653" y="7061"/>
                </a:lnTo>
                <a:lnTo>
                  <a:pt x="2653" y="7061"/>
                </a:lnTo>
                <a:lnTo>
                  <a:pt x="2739" y="7083"/>
                </a:lnTo>
                <a:lnTo>
                  <a:pt x="2782" y="7147"/>
                </a:lnTo>
                <a:lnTo>
                  <a:pt x="2803" y="7211"/>
                </a:lnTo>
                <a:lnTo>
                  <a:pt x="2803" y="7318"/>
                </a:lnTo>
                <a:lnTo>
                  <a:pt x="2782" y="7511"/>
                </a:lnTo>
                <a:lnTo>
                  <a:pt x="2760" y="7682"/>
                </a:lnTo>
                <a:lnTo>
                  <a:pt x="2760" y="7682"/>
                </a:lnTo>
                <a:lnTo>
                  <a:pt x="2825" y="7896"/>
                </a:lnTo>
                <a:lnTo>
                  <a:pt x="2825" y="7960"/>
                </a:lnTo>
                <a:lnTo>
                  <a:pt x="2825" y="8003"/>
                </a:lnTo>
                <a:lnTo>
                  <a:pt x="2782" y="8024"/>
                </a:lnTo>
                <a:lnTo>
                  <a:pt x="2739" y="8024"/>
                </a:lnTo>
                <a:lnTo>
                  <a:pt x="2739" y="8024"/>
                </a:lnTo>
                <a:close/>
                <a:moveTo>
                  <a:pt x="3723" y="8003"/>
                </a:moveTo>
                <a:lnTo>
                  <a:pt x="3723" y="8003"/>
                </a:lnTo>
                <a:lnTo>
                  <a:pt x="3680" y="7938"/>
                </a:lnTo>
                <a:lnTo>
                  <a:pt x="3659" y="7874"/>
                </a:lnTo>
                <a:lnTo>
                  <a:pt x="3638" y="7703"/>
                </a:lnTo>
                <a:lnTo>
                  <a:pt x="3616" y="7532"/>
                </a:lnTo>
                <a:lnTo>
                  <a:pt x="3573" y="7468"/>
                </a:lnTo>
                <a:lnTo>
                  <a:pt x="3552" y="7404"/>
                </a:lnTo>
                <a:lnTo>
                  <a:pt x="3552" y="7404"/>
                </a:lnTo>
                <a:lnTo>
                  <a:pt x="3488" y="7339"/>
                </a:lnTo>
                <a:lnTo>
                  <a:pt x="3445" y="7339"/>
                </a:lnTo>
                <a:lnTo>
                  <a:pt x="3402" y="7361"/>
                </a:lnTo>
                <a:lnTo>
                  <a:pt x="3381" y="7425"/>
                </a:lnTo>
                <a:lnTo>
                  <a:pt x="3338" y="7553"/>
                </a:lnTo>
                <a:lnTo>
                  <a:pt x="3338" y="7703"/>
                </a:lnTo>
                <a:lnTo>
                  <a:pt x="3338" y="7703"/>
                </a:lnTo>
                <a:lnTo>
                  <a:pt x="3359" y="7853"/>
                </a:lnTo>
                <a:lnTo>
                  <a:pt x="3359" y="8024"/>
                </a:lnTo>
                <a:lnTo>
                  <a:pt x="3338" y="8067"/>
                </a:lnTo>
                <a:lnTo>
                  <a:pt x="3317" y="8088"/>
                </a:lnTo>
                <a:lnTo>
                  <a:pt x="3274" y="8024"/>
                </a:lnTo>
                <a:lnTo>
                  <a:pt x="3231" y="7917"/>
                </a:lnTo>
                <a:lnTo>
                  <a:pt x="3231" y="7917"/>
                </a:lnTo>
                <a:lnTo>
                  <a:pt x="3145" y="7725"/>
                </a:lnTo>
                <a:lnTo>
                  <a:pt x="3060" y="7511"/>
                </a:lnTo>
                <a:lnTo>
                  <a:pt x="2996" y="7297"/>
                </a:lnTo>
                <a:lnTo>
                  <a:pt x="2974" y="7083"/>
                </a:lnTo>
                <a:lnTo>
                  <a:pt x="2974" y="7083"/>
                </a:lnTo>
                <a:lnTo>
                  <a:pt x="3359" y="7040"/>
                </a:lnTo>
                <a:lnTo>
                  <a:pt x="3552" y="7040"/>
                </a:lnTo>
                <a:lnTo>
                  <a:pt x="3638" y="7061"/>
                </a:lnTo>
                <a:lnTo>
                  <a:pt x="3702" y="7083"/>
                </a:lnTo>
                <a:lnTo>
                  <a:pt x="3702" y="7083"/>
                </a:lnTo>
                <a:lnTo>
                  <a:pt x="3723" y="7190"/>
                </a:lnTo>
                <a:lnTo>
                  <a:pt x="3745" y="7361"/>
                </a:lnTo>
                <a:lnTo>
                  <a:pt x="3745" y="7596"/>
                </a:lnTo>
                <a:lnTo>
                  <a:pt x="3745" y="7596"/>
                </a:lnTo>
                <a:lnTo>
                  <a:pt x="3745" y="7810"/>
                </a:lnTo>
                <a:lnTo>
                  <a:pt x="3723" y="8003"/>
                </a:lnTo>
                <a:lnTo>
                  <a:pt x="3723" y="8003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210;p8"/>
          <p:cNvSpPr/>
          <p:nvPr/>
        </p:nvSpPr>
        <p:spPr>
          <a:xfrm>
            <a:off x="6978188" y="3037683"/>
            <a:ext cx="554512" cy="516086"/>
          </a:xfrm>
          <a:custGeom>
            <a:avLst/>
            <a:gdLst/>
            <a:ahLst/>
            <a:cxnLst/>
            <a:rect l="l" t="t" r="r" b="b"/>
            <a:pathLst>
              <a:path w="7438" h="5929" extrusionOk="0">
                <a:moveTo>
                  <a:pt x="6189" y="821"/>
                </a:moveTo>
                <a:lnTo>
                  <a:pt x="6263" y="839"/>
                </a:lnTo>
                <a:lnTo>
                  <a:pt x="6356" y="877"/>
                </a:lnTo>
                <a:lnTo>
                  <a:pt x="6431" y="933"/>
                </a:lnTo>
                <a:lnTo>
                  <a:pt x="6487" y="1007"/>
                </a:lnTo>
                <a:lnTo>
                  <a:pt x="6524" y="1100"/>
                </a:lnTo>
                <a:lnTo>
                  <a:pt x="6543" y="1175"/>
                </a:lnTo>
                <a:lnTo>
                  <a:pt x="6543" y="1268"/>
                </a:lnTo>
                <a:lnTo>
                  <a:pt x="6524" y="1343"/>
                </a:lnTo>
                <a:lnTo>
                  <a:pt x="6506" y="1417"/>
                </a:lnTo>
                <a:lnTo>
                  <a:pt x="6468" y="1473"/>
                </a:lnTo>
                <a:lnTo>
                  <a:pt x="6412" y="1529"/>
                </a:lnTo>
                <a:lnTo>
                  <a:pt x="6356" y="1585"/>
                </a:lnTo>
                <a:lnTo>
                  <a:pt x="6300" y="1622"/>
                </a:lnTo>
                <a:lnTo>
                  <a:pt x="6226" y="1641"/>
                </a:lnTo>
                <a:lnTo>
                  <a:pt x="6151" y="1660"/>
                </a:lnTo>
                <a:lnTo>
                  <a:pt x="6077" y="1660"/>
                </a:lnTo>
                <a:lnTo>
                  <a:pt x="5984" y="1641"/>
                </a:lnTo>
                <a:lnTo>
                  <a:pt x="5909" y="1604"/>
                </a:lnTo>
                <a:lnTo>
                  <a:pt x="5816" y="1548"/>
                </a:lnTo>
                <a:lnTo>
                  <a:pt x="5760" y="1455"/>
                </a:lnTo>
                <a:lnTo>
                  <a:pt x="5723" y="1380"/>
                </a:lnTo>
                <a:lnTo>
                  <a:pt x="5704" y="1287"/>
                </a:lnTo>
                <a:lnTo>
                  <a:pt x="5704" y="1212"/>
                </a:lnTo>
                <a:lnTo>
                  <a:pt x="5723" y="1138"/>
                </a:lnTo>
                <a:lnTo>
                  <a:pt x="5741" y="1063"/>
                </a:lnTo>
                <a:lnTo>
                  <a:pt x="5779" y="989"/>
                </a:lnTo>
                <a:lnTo>
                  <a:pt x="5834" y="933"/>
                </a:lnTo>
                <a:lnTo>
                  <a:pt x="5890" y="895"/>
                </a:lnTo>
                <a:lnTo>
                  <a:pt x="5946" y="858"/>
                </a:lnTo>
                <a:lnTo>
                  <a:pt x="6021" y="821"/>
                </a:lnTo>
                <a:close/>
                <a:moveTo>
                  <a:pt x="5723" y="1"/>
                </a:moveTo>
                <a:lnTo>
                  <a:pt x="5667" y="19"/>
                </a:lnTo>
                <a:lnTo>
                  <a:pt x="5480" y="113"/>
                </a:lnTo>
                <a:lnTo>
                  <a:pt x="5294" y="224"/>
                </a:lnTo>
                <a:lnTo>
                  <a:pt x="5257" y="262"/>
                </a:lnTo>
                <a:lnTo>
                  <a:pt x="5238" y="318"/>
                </a:lnTo>
                <a:lnTo>
                  <a:pt x="5238" y="373"/>
                </a:lnTo>
                <a:lnTo>
                  <a:pt x="5257" y="411"/>
                </a:lnTo>
                <a:lnTo>
                  <a:pt x="5350" y="579"/>
                </a:lnTo>
                <a:lnTo>
                  <a:pt x="5257" y="728"/>
                </a:lnTo>
                <a:lnTo>
                  <a:pt x="5182" y="895"/>
                </a:lnTo>
                <a:lnTo>
                  <a:pt x="4977" y="895"/>
                </a:lnTo>
                <a:lnTo>
                  <a:pt x="4940" y="914"/>
                </a:lnTo>
                <a:lnTo>
                  <a:pt x="4884" y="933"/>
                </a:lnTo>
                <a:lnTo>
                  <a:pt x="4865" y="970"/>
                </a:lnTo>
                <a:lnTo>
                  <a:pt x="4847" y="1026"/>
                </a:lnTo>
                <a:lnTo>
                  <a:pt x="4828" y="1231"/>
                </a:lnTo>
                <a:lnTo>
                  <a:pt x="4847" y="1455"/>
                </a:lnTo>
                <a:lnTo>
                  <a:pt x="4865" y="1492"/>
                </a:lnTo>
                <a:lnTo>
                  <a:pt x="4884" y="1529"/>
                </a:lnTo>
                <a:lnTo>
                  <a:pt x="4940" y="1566"/>
                </a:lnTo>
                <a:lnTo>
                  <a:pt x="5182" y="1566"/>
                </a:lnTo>
                <a:lnTo>
                  <a:pt x="5257" y="1734"/>
                </a:lnTo>
                <a:lnTo>
                  <a:pt x="5350" y="1883"/>
                </a:lnTo>
                <a:lnTo>
                  <a:pt x="5257" y="2051"/>
                </a:lnTo>
                <a:lnTo>
                  <a:pt x="5238" y="2107"/>
                </a:lnTo>
                <a:lnTo>
                  <a:pt x="5238" y="2163"/>
                </a:lnTo>
                <a:lnTo>
                  <a:pt x="5257" y="2200"/>
                </a:lnTo>
                <a:lnTo>
                  <a:pt x="5294" y="2237"/>
                </a:lnTo>
                <a:lnTo>
                  <a:pt x="5480" y="2368"/>
                </a:lnTo>
                <a:lnTo>
                  <a:pt x="5667" y="2461"/>
                </a:lnTo>
                <a:lnTo>
                  <a:pt x="5760" y="2461"/>
                </a:lnTo>
                <a:lnTo>
                  <a:pt x="5816" y="2424"/>
                </a:lnTo>
                <a:lnTo>
                  <a:pt x="5853" y="2387"/>
                </a:lnTo>
                <a:lnTo>
                  <a:pt x="5946" y="2219"/>
                </a:lnTo>
                <a:lnTo>
                  <a:pt x="6133" y="2237"/>
                </a:lnTo>
                <a:lnTo>
                  <a:pt x="6300" y="2219"/>
                </a:lnTo>
                <a:lnTo>
                  <a:pt x="6412" y="2387"/>
                </a:lnTo>
                <a:lnTo>
                  <a:pt x="6431" y="2424"/>
                </a:lnTo>
                <a:lnTo>
                  <a:pt x="6487" y="2461"/>
                </a:lnTo>
                <a:lnTo>
                  <a:pt x="6580" y="2461"/>
                </a:lnTo>
                <a:lnTo>
                  <a:pt x="6785" y="2368"/>
                </a:lnTo>
                <a:lnTo>
                  <a:pt x="6953" y="2237"/>
                </a:lnTo>
                <a:lnTo>
                  <a:pt x="6990" y="2200"/>
                </a:lnTo>
                <a:lnTo>
                  <a:pt x="7009" y="2163"/>
                </a:lnTo>
                <a:lnTo>
                  <a:pt x="7009" y="2107"/>
                </a:lnTo>
                <a:lnTo>
                  <a:pt x="6990" y="2051"/>
                </a:lnTo>
                <a:lnTo>
                  <a:pt x="6897" y="1883"/>
                </a:lnTo>
                <a:lnTo>
                  <a:pt x="6990" y="1734"/>
                </a:lnTo>
                <a:lnTo>
                  <a:pt x="7083" y="1566"/>
                </a:lnTo>
                <a:lnTo>
                  <a:pt x="7326" y="1566"/>
                </a:lnTo>
                <a:lnTo>
                  <a:pt x="7363" y="1529"/>
                </a:lnTo>
                <a:lnTo>
                  <a:pt x="7400" y="1492"/>
                </a:lnTo>
                <a:lnTo>
                  <a:pt x="7419" y="1455"/>
                </a:lnTo>
                <a:lnTo>
                  <a:pt x="7437" y="1231"/>
                </a:lnTo>
                <a:lnTo>
                  <a:pt x="7419" y="1026"/>
                </a:lnTo>
                <a:lnTo>
                  <a:pt x="7400" y="970"/>
                </a:lnTo>
                <a:lnTo>
                  <a:pt x="7363" y="933"/>
                </a:lnTo>
                <a:lnTo>
                  <a:pt x="7326" y="914"/>
                </a:lnTo>
                <a:lnTo>
                  <a:pt x="7270" y="895"/>
                </a:lnTo>
                <a:lnTo>
                  <a:pt x="7083" y="895"/>
                </a:lnTo>
                <a:lnTo>
                  <a:pt x="6990" y="728"/>
                </a:lnTo>
                <a:lnTo>
                  <a:pt x="6897" y="579"/>
                </a:lnTo>
                <a:lnTo>
                  <a:pt x="6990" y="411"/>
                </a:lnTo>
                <a:lnTo>
                  <a:pt x="7009" y="373"/>
                </a:lnTo>
                <a:lnTo>
                  <a:pt x="7009" y="318"/>
                </a:lnTo>
                <a:lnTo>
                  <a:pt x="6990" y="262"/>
                </a:lnTo>
                <a:lnTo>
                  <a:pt x="6953" y="224"/>
                </a:lnTo>
                <a:lnTo>
                  <a:pt x="6785" y="113"/>
                </a:lnTo>
                <a:lnTo>
                  <a:pt x="6580" y="19"/>
                </a:lnTo>
                <a:lnTo>
                  <a:pt x="6524" y="1"/>
                </a:lnTo>
                <a:lnTo>
                  <a:pt x="6487" y="19"/>
                </a:lnTo>
                <a:lnTo>
                  <a:pt x="6431" y="38"/>
                </a:lnTo>
                <a:lnTo>
                  <a:pt x="6412" y="75"/>
                </a:lnTo>
                <a:lnTo>
                  <a:pt x="6300" y="243"/>
                </a:lnTo>
                <a:lnTo>
                  <a:pt x="6133" y="224"/>
                </a:lnTo>
                <a:lnTo>
                  <a:pt x="5946" y="243"/>
                </a:lnTo>
                <a:lnTo>
                  <a:pt x="5853" y="75"/>
                </a:lnTo>
                <a:lnTo>
                  <a:pt x="5816" y="38"/>
                </a:lnTo>
                <a:lnTo>
                  <a:pt x="5760" y="19"/>
                </a:lnTo>
                <a:lnTo>
                  <a:pt x="5723" y="1"/>
                </a:lnTo>
                <a:close/>
                <a:moveTo>
                  <a:pt x="2554" y="2126"/>
                </a:moveTo>
                <a:lnTo>
                  <a:pt x="2703" y="2144"/>
                </a:lnTo>
                <a:lnTo>
                  <a:pt x="2852" y="2200"/>
                </a:lnTo>
                <a:lnTo>
                  <a:pt x="2983" y="2275"/>
                </a:lnTo>
                <a:lnTo>
                  <a:pt x="3094" y="2368"/>
                </a:lnTo>
                <a:lnTo>
                  <a:pt x="3188" y="2480"/>
                </a:lnTo>
                <a:lnTo>
                  <a:pt x="3262" y="2610"/>
                </a:lnTo>
                <a:lnTo>
                  <a:pt x="3318" y="2759"/>
                </a:lnTo>
                <a:lnTo>
                  <a:pt x="3337" y="2909"/>
                </a:lnTo>
                <a:lnTo>
                  <a:pt x="3337" y="3076"/>
                </a:lnTo>
                <a:lnTo>
                  <a:pt x="3299" y="3244"/>
                </a:lnTo>
                <a:lnTo>
                  <a:pt x="3225" y="3412"/>
                </a:lnTo>
                <a:lnTo>
                  <a:pt x="3113" y="3580"/>
                </a:lnTo>
                <a:lnTo>
                  <a:pt x="2945" y="3691"/>
                </a:lnTo>
                <a:lnTo>
                  <a:pt x="2778" y="3747"/>
                </a:lnTo>
                <a:lnTo>
                  <a:pt x="2610" y="3785"/>
                </a:lnTo>
                <a:lnTo>
                  <a:pt x="2461" y="3803"/>
                </a:lnTo>
                <a:lnTo>
                  <a:pt x="2293" y="3766"/>
                </a:lnTo>
                <a:lnTo>
                  <a:pt x="2162" y="3729"/>
                </a:lnTo>
                <a:lnTo>
                  <a:pt x="2032" y="3654"/>
                </a:lnTo>
                <a:lnTo>
                  <a:pt x="1920" y="3561"/>
                </a:lnTo>
                <a:lnTo>
                  <a:pt x="1808" y="3430"/>
                </a:lnTo>
                <a:lnTo>
                  <a:pt x="1734" y="3300"/>
                </a:lnTo>
                <a:lnTo>
                  <a:pt x="1696" y="3169"/>
                </a:lnTo>
                <a:lnTo>
                  <a:pt x="1659" y="3020"/>
                </a:lnTo>
                <a:lnTo>
                  <a:pt x="1678" y="2853"/>
                </a:lnTo>
                <a:lnTo>
                  <a:pt x="1715" y="2685"/>
                </a:lnTo>
                <a:lnTo>
                  <a:pt x="1790" y="2517"/>
                </a:lnTo>
                <a:lnTo>
                  <a:pt x="1883" y="2349"/>
                </a:lnTo>
                <a:lnTo>
                  <a:pt x="2051" y="2237"/>
                </a:lnTo>
                <a:lnTo>
                  <a:pt x="2237" y="2163"/>
                </a:lnTo>
                <a:lnTo>
                  <a:pt x="2386" y="2126"/>
                </a:lnTo>
                <a:close/>
                <a:moveTo>
                  <a:pt x="6189" y="4288"/>
                </a:moveTo>
                <a:lnTo>
                  <a:pt x="6263" y="4306"/>
                </a:lnTo>
                <a:lnTo>
                  <a:pt x="6356" y="4344"/>
                </a:lnTo>
                <a:lnTo>
                  <a:pt x="6431" y="4400"/>
                </a:lnTo>
                <a:lnTo>
                  <a:pt x="6487" y="4474"/>
                </a:lnTo>
                <a:lnTo>
                  <a:pt x="6524" y="4567"/>
                </a:lnTo>
                <a:lnTo>
                  <a:pt x="6543" y="4642"/>
                </a:lnTo>
                <a:lnTo>
                  <a:pt x="6543" y="4735"/>
                </a:lnTo>
                <a:lnTo>
                  <a:pt x="6524" y="4810"/>
                </a:lnTo>
                <a:lnTo>
                  <a:pt x="6506" y="4884"/>
                </a:lnTo>
                <a:lnTo>
                  <a:pt x="6468" y="4940"/>
                </a:lnTo>
                <a:lnTo>
                  <a:pt x="6412" y="4996"/>
                </a:lnTo>
                <a:lnTo>
                  <a:pt x="6356" y="5052"/>
                </a:lnTo>
                <a:lnTo>
                  <a:pt x="6300" y="5089"/>
                </a:lnTo>
                <a:lnTo>
                  <a:pt x="6226" y="5108"/>
                </a:lnTo>
                <a:lnTo>
                  <a:pt x="6151" y="5127"/>
                </a:lnTo>
                <a:lnTo>
                  <a:pt x="6077" y="5127"/>
                </a:lnTo>
                <a:lnTo>
                  <a:pt x="5984" y="5108"/>
                </a:lnTo>
                <a:lnTo>
                  <a:pt x="5909" y="5071"/>
                </a:lnTo>
                <a:lnTo>
                  <a:pt x="5816" y="5015"/>
                </a:lnTo>
                <a:lnTo>
                  <a:pt x="5760" y="4922"/>
                </a:lnTo>
                <a:lnTo>
                  <a:pt x="5723" y="4847"/>
                </a:lnTo>
                <a:lnTo>
                  <a:pt x="5704" y="4754"/>
                </a:lnTo>
                <a:lnTo>
                  <a:pt x="5704" y="4679"/>
                </a:lnTo>
                <a:lnTo>
                  <a:pt x="5723" y="4605"/>
                </a:lnTo>
                <a:lnTo>
                  <a:pt x="5741" y="4530"/>
                </a:lnTo>
                <a:lnTo>
                  <a:pt x="5779" y="4456"/>
                </a:lnTo>
                <a:lnTo>
                  <a:pt x="5834" y="4400"/>
                </a:lnTo>
                <a:lnTo>
                  <a:pt x="5890" y="4362"/>
                </a:lnTo>
                <a:lnTo>
                  <a:pt x="5946" y="4325"/>
                </a:lnTo>
                <a:lnTo>
                  <a:pt x="6021" y="4288"/>
                </a:lnTo>
                <a:close/>
                <a:moveTo>
                  <a:pt x="2274" y="355"/>
                </a:moveTo>
                <a:lnTo>
                  <a:pt x="2069" y="392"/>
                </a:lnTo>
                <a:lnTo>
                  <a:pt x="1976" y="429"/>
                </a:lnTo>
                <a:lnTo>
                  <a:pt x="1901" y="485"/>
                </a:lnTo>
                <a:lnTo>
                  <a:pt x="1846" y="560"/>
                </a:lnTo>
                <a:lnTo>
                  <a:pt x="1827" y="672"/>
                </a:lnTo>
                <a:lnTo>
                  <a:pt x="1827" y="1063"/>
                </a:lnTo>
                <a:lnTo>
                  <a:pt x="1659" y="1119"/>
                </a:lnTo>
                <a:lnTo>
                  <a:pt x="1491" y="1212"/>
                </a:lnTo>
                <a:lnTo>
                  <a:pt x="1342" y="1305"/>
                </a:lnTo>
                <a:lnTo>
                  <a:pt x="1193" y="1417"/>
                </a:lnTo>
                <a:lnTo>
                  <a:pt x="858" y="1231"/>
                </a:lnTo>
                <a:lnTo>
                  <a:pt x="764" y="1194"/>
                </a:lnTo>
                <a:lnTo>
                  <a:pt x="671" y="1194"/>
                </a:lnTo>
                <a:lnTo>
                  <a:pt x="578" y="1231"/>
                </a:lnTo>
                <a:lnTo>
                  <a:pt x="503" y="1287"/>
                </a:lnTo>
                <a:lnTo>
                  <a:pt x="354" y="1473"/>
                </a:lnTo>
                <a:lnTo>
                  <a:pt x="224" y="1660"/>
                </a:lnTo>
                <a:lnTo>
                  <a:pt x="112" y="1846"/>
                </a:lnTo>
                <a:lnTo>
                  <a:pt x="19" y="2051"/>
                </a:lnTo>
                <a:lnTo>
                  <a:pt x="0" y="2163"/>
                </a:lnTo>
                <a:lnTo>
                  <a:pt x="19" y="2256"/>
                </a:lnTo>
                <a:lnTo>
                  <a:pt x="56" y="2331"/>
                </a:lnTo>
                <a:lnTo>
                  <a:pt x="131" y="2387"/>
                </a:lnTo>
                <a:lnTo>
                  <a:pt x="522" y="2592"/>
                </a:lnTo>
                <a:lnTo>
                  <a:pt x="503" y="2778"/>
                </a:lnTo>
                <a:lnTo>
                  <a:pt x="485" y="2964"/>
                </a:lnTo>
                <a:lnTo>
                  <a:pt x="503" y="3151"/>
                </a:lnTo>
                <a:lnTo>
                  <a:pt x="522" y="3337"/>
                </a:lnTo>
                <a:lnTo>
                  <a:pt x="131" y="3524"/>
                </a:lnTo>
                <a:lnTo>
                  <a:pt x="56" y="3598"/>
                </a:lnTo>
                <a:lnTo>
                  <a:pt x="19" y="3673"/>
                </a:lnTo>
                <a:lnTo>
                  <a:pt x="0" y="3766"/>
                </a:lnTo>
                <a:lnTo>
                  <a:pt x="19" y="3859"/>
                </a:lnTo>
                <a:lnTo>
                  <a:pt x="112" y="4064"/>
                </a:lnTo>
                <a:lnTo>
                  <a:pt x="224" y="4269"/>
                </a:lnTo>
                <a:lnTo>
                  <a:pt x="354" y="4456"/>
                </a:lnTo>
                <a:lnTo>
                  <a:pt x="503" y="4623"/>
                </a:lnTo>
                <a:lnTo>
                  <a:pt x="578" y="4698"/>
                </a:lnTo>
                <a:lnTo>
                  <a:pt x="671" y="4717"/>
                </a:lnTo>
                <a:lnTo>
                  <a:pt x="764" y="4717"/>
                </a:lnTo>
                <a:lnTo>
                  <a:pt x="858" y="4698"/>
                </a:lnTo>
                <a:lnTo>
                  <a:pt x="1193" y="4493"/>
                </a:lnTo>
                <a:lnTo>
                  <a:pt x="1342" y="4605"/>
                </a:lnTo>
                <a:lnTo>
                  <a:pt x="1491" y="4717"/>
                </a:lnTo>
                <a:lnTo>
                  <a:pt x="1659" y="4791"/>
                </a:lnTo>
                <a:lnTo>
                  <a:pt x="1827" y="4866"/>
                </a:lnTo>
                <a:lnTo>
                  <a:pt x="1827" y="5257"/>
                </a:lnTo>
                <a:lnTo>
                  <a:pt x="1846" y="5350"/>
                </a:lnTo>
                <a:lnTo>
                  <a:pt x="1901" y="5444"/>
                </a:lnTo>
                <a:lnTo>
                  <a:pt x="1976" y="5499"/>
                </a:lnTo>
                <a:lnTo>
                  <a:pt x="2069" y="5537"/>
                </a:lnTo>
                <a:lnTo>
                  <a:pt x="2293" y="5555"/>
                </a:lnTo>
                <a:lnTo>
                  <a:pt x="2517" y="5574"/>
                </a:lnTo>
                <a:lnTo>
                  <a:pt x="2740" y="5555"/>
                </a:lnTo>
                <a:lnTo>
                  <a:pt x="2945" y="5537"/>
                </a:lnTo>
                <a:lnTo>
                  <a:pt x="3038" y="5499"/>
                </a:lnTo>
                <a:lnTo>
                  <a:pt x="3113" y="5444"/>
                </a:lnTo>
                <a:lnTo>
                  <a:pt x="3169" y="5350"/>
                </a:lnTo>
                <a:lnTo>
                  <a:pt x="3188" y="5257"/>
                </a:lnTo>
                <a:lnTo>
                  <a:pt x="3188" y="4866"/>
                </a:lnTo>
                <a:lnTo>
                  <a:pt x="3355" y="4791"/>
                </a:lnTo>
                <a:lnTo>
                  <a:pt x="3523" y="4717"/>
                </a:lnTo>
                <a:lnTo>
                  <a:pt x="3672" y="4605"/>
                </a:lnTo>
                <a:lnTo>
                  <a:pt x="3821" y="4493"/>
                </a:lnTo>
                <a:lnTo>
                  <a:pt x="4157" y="4698"/>
                </a:lnTo>
                <a:lnTo>
                  <a:pt x="4250" y="4717"/>
                </a:lnTo>
                <a:lnTo>
                  <a:pt x="4343" y="4717"/>
                </a:lnTo>
                <a:lnTo>
                  <a:pt x="4436" y="4698"/>
                </a:lnTo>
                <a:lnTo>
                  <a:pt x="4511" y="4623"/>
                </a:lnTo>
                <a:lnTo>
                  <a:pt x="4660" y="4456"/>
                </a:lnTo>
                <a:lnTo>
                  <a:pt x="4791" y="4269"/>
                </a:lnTo>
                <a:lnTo>
                  <a:pt x="4902" y="4064"/>
                </a:lnTo>
                <a:lnTo>
                  <a:pt x="4996" y="3859"/>
                </a:lnTo>
                <a:lnTo>
                  <a:pt x="5014" y="3766"/>
                </a:lnTo>
                <a:lnTo>
                  <a:pt x="5014" y="3673"/>
                </a:lnTo>
                <a:lnTo>
                  <a:pt x="4958" y="3580"/>
                </a:lnTo>
                <a:lnTo>
                  <a:pt x="4884" y="3524"/>
                </a:lnTo>
                <a:lnTo>
                  <a:pt x="4492" y="3337"/>
                </a:lnTo>
                <a:lnTo>
                  <a:pt x="4511" y="3151"/>
                </a:lnTo>
                <a:lnTo>
                  <a:pt x="4530" y="2964"/>
                </a:lnTo>
                <a:lnTo>
                  <a:pt x="4511" y="2778"/>
                </a:lnTo>
                <a:lnTo>
                  <a:pt x="4492" y="2592"/>
                </a:lnTo>
                <a:lnTo>
                  <a:pt x="4884" y="2387"/>
                </a:lnTo>
                <a:lnTo>
                  <a:pt x="4958" y="2331"/>
                </a:lnTo>
                <a:lnTo>
                  <a:pt x="4996" y="2256"/>
                </a:lnTo>
                <a:lnTo>
                  <a:pt x="5014" y="2144"/>
                </a:lnTo>
                <a:lnTo>
                  <a:pt x="4996" y="2051"/>
                </a:lnTo>
                <a:lnTo>
                  <a:pt x="4902" y="1846"/>
                </a:lnTo>
                <a:lnTo>
                  <a:pt x="4791" y="1660"/>
                </a:lnTo>
                <a:lnTo>
                  <a:pt x="4642" y="1473"/>
                </a:lnTo>
                <a:lnTo>
                  <a:pt x="4511" y="1287"/>
                </a:lnTo>
                <a:lnTo>
                  <a:pt x="4436" y="1231"/>
                </a:lnTo>
                <a:lnTo>
                  <a:pt x="4343" y="1194"/>
                </a:lnTo>
                <a:lnTo>
                  <a:pt x="4250" y="1194"/>
                </a:lnTo>
                <a:lnTo>
                  <a:pt x="4157" y="1231"/>
                </a:lnTo>
                <a:lnTo>
                  <a:pt x="3821" y="1417"/>
                </a:lnTo>
                <a:lnTo>
                  <a:pt x="3672" y="1305"/>
                </a:lnTo>
                <a:lnTo>
                  <a:pt x="3523" y="1212"/>
                </a:lnTo>
                <a:lnTo>
                  <a:pt x="3355" y="1119"/>
                </a:lnTo>
                <a:lnTo>
                  <a:pt x="3188" y="1063"/>
                </a:lnTo>
                <a:lnTo>
                  <a:pt x="3188" y="672"/>
                </a:lnTo>
                <a:lnTo>
                  <a:pt x="3169" y="560"/>
                </a:lnTo>
                <a:lnTo>
                  <a:pt x="3113" y="485"/>
                </a:lnTo>
                <a:lnTo>
                  <a:pt x="3038" y="429"/>
                </a:lnTo>
                <a:lnTo>
                  <a:pt x="2945" y="392"/>
                </a:lnTo>
                <a:lnTo>
                  <a:pt x="2722" y="355"/>
                </a:lnTo>
                <a:close/>
                <a:moveTo>
                  <a:pt x="5723" y="3468"/>
                </a:moveTo>
                <a:lnTo>
                  <a:pt x="5667" y="3486"/>
                </a:lnTo>
                <a:lnTo>
                  <a:pt x="5480" y="3580"/>
                </a:lnTo>
                <a:lnTo>
                  <a:pt x="5294" y="3691"/>
                </a:lnTo>
                <a:lnTo>
                  <a:pt x="5257" y="3729"/>
                </a:lnTo>
                <a:lnTo>
                  <a:pt x="5238" y="3785"/>
                </a:lnTo>
                <a:lnTo>
                  <a:pt x="5238" y="3841"/>
                </a:lnTo>
                <a:lnTo>
                  <a:pt x="5257" y="3878"/>
                </a:lnTo>
                <a:lnTo>
                  <a:pt x="5350" y="4046"/>
                </a:lnTo>
                <a:lnTo>
                  <a:pt x="5257" y="4195"/>
                </a:lnTo>
                <a:lnTo>
                  <a:pt x="5182" y="4362"/>
                </a:lnTo>
                <a:lnTo>
                  <a:pt x="4977" y="4362"/>
                </a:lnTo>
                <a:lnTo>
                  <a:pt x="4940" y="4381"/>
                </a:lnTo>
                <a:lnTo>
                  <a:pt x="4884" y="4400"/>
                </a:lnTo>
                <a:lnTo>
                  <a:pt x="4865" y="4437"/>
                </a:lnTo>
                <a:lnTo>
                  <a:pt x="4847" y="4493"/>
                </a:lnTo>
                <a:lnTo>
                  <a:pt x="4828" y="4698"/>
                </a:lnTo>
                <a:lnTo>
                  <a:pt x="4847" y="4922"/>
                </a:lnTo>
                <a:lnTo>
                  <a:pt x="4865" y="4978"/>
                </a:lnTo>
                <a:lnTo>
                  <a:pt x="4884" y="5015"/>
                </a:lnTo>
                <a:lnTo>
                  <a:pt x="4940" y="5033"/>
                </a:lnTo>
                <a:lnTo>
                  <a:pt x="5182" y="5033"/>
                </a:lnTo>
                <a:lnTo>
                  <a:pt x="5257" y="5201"/>
                </a:lnTo>
                <a:lnTo>
                  <a:pt x="5350" y="5350"/>
                </a:lnTo>
                <a:lnTo>
                  <a:pt x="5257" y="5518"/>
                </a:lnTo>
                <a:lnTo>
                  <a:pt x="5238" y="5574"/>
                </a:lnTo>
                <a:lnTo>
                  <a:pt x="5238" y="5630"/>
                </a:lnTo>
                <a:lnTo>
                  <a:pt x="5257" y="5667"/>
                </a:lnTo>
                <a:lnTo>
                  <a:pt x="5294" y="5704"/>
                </a:lnTo>
                <a:lnTo>
                  <a:pt x="5480" y="5835"/>
                </a:lnTo>
                <a:lnTo>
                  <a:pt x="5667" y="5928"/>
                </a:lnTo>
                <a:lnTo>
                  <a:pt x="5760" y="5928"/>
                </a:lnTo>
                <a:lnTo>
                  <a:pt x="5816" y="5910"/>
                </a:lnTo>
                <a:lnTo>
                  <a:pt x="5853" y="5854"/>
                </a:lnTo>
                <a:lnTo>
                  <a:pt x="5946" y="5704"/>
                </a:lnTo>
                <a:lnTo>
                  <a:pt x="6300" y="5704"/>
                </a:lnTo>
                <a:lnTo>
                  <a:pt x="6412" y="5854"/>
                </a:lnTo>
                <a:lnTo>
                  <a:pt x="6431" y="5910"/>
                </a:lnTo>
                <a:lnTo>
                  <a:pt x="6487" y="5928"/>
                </a:lnTo>
                <a:lnTo>
                  <a:pt x="6580" y="5928"/>
                </a:lnTo>
                <a:lnTo>
                  <a:pt x="6785" y="5835"/>
                </a:lnTo>
                <a:lnTo>
                  <a:pt x="6953" y="5704"/>
                </a:lnTo>
                <a:lnTo>
                  <a:pt x="6990" y="5667"/>
                </a:lnTo>
                <a:lnTo>
                  <a:pt x="7009" y="5630"/>
                </a:lnTo>
                <a:lnTo>
                  <a:pt x="7009" y="5574"/>
                </a:lnTo>
                <a:lnTo>
                  <a:pt x="6990" y="5518"/>
                </a:lnTo>
                <a:lnTo>
                  <a:pt x="6897" y="5350"/>
                </a:lnTo>
                <a:lnTo>
                  <a:pt x="6990" y="5201"/>
                </a:lnTo>
                <a:lnTo>
                  <a:pt x="7083" y="5033"/>
                </a:lnTo>
                <a:lnTo>
                  <a:pt x="7326" y="5033"/>
                </a:lnTo>
                <a:lnTo>
                  <a:pt x="7363" y="5015"/>
                </a:lnTo>
                <a:lnTo>
                  <a:pt x="7400" y="4959"/>
                </a:lnTo>
                <a:lnTo>
                  <a:pt x="7419" y="4922"/>
                </a:lnTo>
                <a:lnTo>
                  <a:pt x="7437" y="4698"/>
                </a:lnTo>
                <a:lnTo>
                  <a:pt x="7419" y="4493"/>
                </a:lnTo>
                <a:lnTo>
                  <a:pt x="7400" y="4437"/>
                </a:lnTo>
                <a:lnTo>
                  <a:pt x="7363" y="4400"/>
                </a:lnTo>
                <a:lnTo>
                  <a:pt x="7326" y="4381"/>
                </a:lnTo>
                <a:lnTo>
                  <a:pt x="7270" y="4362"/>
                </a:lnTo>
                <a:lnTo>
                  <a:pt x="7083" y="4362"/>
                </a:lnTo>
                <a:lnTo>
                  <a:pt x="6990" y="4195"/>
                </a:lnTo>
                <a:lnTo>
                  <a:pt x="6897" y="4046"/>
                </a:lnTo>
                <a:lnTo>
                  <a:pt x="6990" y="3878"/>
                </a:lnTo>
                <a:lnTo>
                  <a:pt x="7009" y="3841"/>
                </a:lnTo>
                <a:lnTo>
                  <a:pt x="7009" y="3785"/>
                </a:lnTo>
                <a:lnTo>
                  <a:pt x="6990" y="3729"/>
                </a:lnTo>
                <a:lnTo>
                  <a:pt x="6953" y="3691"/>
                </a:lnTo>
                <a:lnTo>
                  <a:pt x="6785" y="3580"/>
                </a:lnTo>
                <a:lnTo>
                  <a:pt x="6580" y="3486"/>
                </a:lnTo>
                <a:lnTo>
                  <a:pt x="6524" y="3468"/>
                </a:lnTo>
                <a:lnTo>
                  <a:pt x="6487" y="3486"/>
                </a:lnTo>
                <a:lnTo>
                  <a:pt x="6431" y="3505"/>
                </a:lnTo>
                <a:lnTo>
                  <a:pt x="6412" y="3542"/>
                </a:lnTo>
                <a:lnTo>
                  <a:pt x="6300" y="3710"/>
                </a:lnTo>
                <a:lnTo>
                  <a:pt x="6133" y="3691"/>
                </a:lnTo>
                <a:lnTo>
                  <a:pt x="5946" y="3710"/>
                </a:lnTo>
                <a:lnTo>
                  <a:pt x="5853" y="3542"/>
                </a:lnTo>
                <a:lnTo>
                  <a:pt x="5816" y="3505"/>
                </a:lnTo>
                <a:lnTo>
                  <a:pt x="5760" y="3486"/>
                </a:lnTo>
                <a:lnTo>
                  <a:pt x="5723" y="3468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" name="Google Shape;51;p7"/>
          <p:cNvSpPr/>
          <p:nvPr/>
        </p:nvSpPr>
        <p:spPr>
          <a:xfrm>
            <a:off x="5356645" y="4538318"/>
            <a:ext cx="516486" cy="527560"/>
          </a:xfrm>
          <a:custGeom>
            <a:avLst/>
            <a:gdLst/>
            <a:ahLst/>
            <a:cxnLst/>
            <a:rect l="l" t="t" r="r" b="b"/>
            <a:pathLst>
              <a:path w="5742" h="5742" extrusionOk="0">
                <a:moveTo>
                  <a:pt x="4940" y="1827"/>
                </a:moveTo>
                <a:lnTo>
                  <a:pt x="5052" y="2069"/>
                </a:lnTo>
                <a:lnTo>
                  <a:pt x="5126" y="2330"/>
                </a:lnTo>
                <a:lnTo>
                  <a:pt x="5182" y="2591"/>
                </a:lnTo>
                <a:lnTo>
                  <a:pt x="5182" y="2871"/>
                </a:lnTo>
                <a:lnTo>
                  <a:pt x="5163" y="3169"/>
                </a:lnTo>
                <a:lnTo>
                  <a:pt x="4828" y="3076"/>
                </a:lnTo>
                <a:lnTo>
                  <a:pt x="4735" y="3039"/>
                </a:lnTo>
                <a:lnTo>
                  <a:pt x="4660" y="2964"/>
                </a:lnTo>
                <a:lnTo>
                  <a:pt x="4455" y="2647"/>
                </a:lnTo>
                <a:lnTo>
                  <a:pt x="4418" y="2573"/>
                </a:lnTo>
                <a:lnTo>
                  <a:pt x="4418" y="2498"/>
                </a:lnTo>
                <a:lnTo>
                  <a:pt x="4418" y="2423"/>
                </a:lnTo>
                <a:lnTo>
                  <a:pt x="4455" y="2349"/>
                </a:lnTo>
                <a:lnTo>
                  <a:pt x="4679" y="1995"/>
                </a:lnTo>
                <a:lnTo>
                  <a:pt x="4735" y="1957"/>
                </a:lnTo>
                <a:lnTo>
                  <a:pt x="4791" y="1902"/>
                </a:lnTo>
                <a:lnTo>
                  <a:pt x="4940" y="1827"/>
                </a:lnTo>
                <a:close/>
                <a:moveTo>
                  <a:pt x="2778" y="541"/>
                </a:moveTo>
                <a:lnTo>
                  <a:pt x="3113" y="876"/>
                </a:lnTo>
                <a:lnTo>
                  <a:pt x="3150" y="932"/>
                </a:lnTo>
                <a:lnTo>
                  <a:pt x="3169" y="1007"/>
                </a:lnTo>
                <a:lnTo>
                  <a:pt x="3150" y="1081"/>
                </a:lnTo>
                <a:lnTo>
                  <a:pt x="3113" y="1137"/>
                </a:lnTo>
                <a:lnTo>
                  <a:pt x="3057" y="1193"/>
                </a:lnTo>
                <a:lnTo>
                  <a:pt x="2945" y="1324"/>
                </a:lnTo>
                <a:lnTo>
                  <a:pt x="2908" y="1342"/>
                </a:lnTo>
                <a:lnTo>
                  <a:pt x="2908" y="1380"/>
                </a:lnTo>
                <a:lnTo>
                  <a:pt x="2908" y="1417"/>
                </a:lnTo>
                <a:lnTo>
                  <a:pt x="2945" y="1454"/>
                </a:lnTo>
                <a:lnTo>
                  <a:pt x="2983" y="1491"/>
                </a:lnTo>
                <a:lnTo>
                  <a:pt x="3020" y="1529"/>
                </a:lnTo>
                <a:lnTo>
                  <a:pt x="3020" y="1566"/>
                </a:lnTo>
                <a:lnTo>
                  <a:pt x="3020" y="1603"/>
                </a:lnTo>
                <a:lnTo>
                  <a:pt x="2983" y="1641"/>
                </a:lnTo>
                <a:lnTo>
                  <a:pt x="2889" y="1734"/>
                </a:lnTo>
                <a:lnTo>
                  <a:pt x="2871" y="1752"/>
                </a:lnTo>
                <a:lnTo>
                  <a:pt x="2684" y="1752"/>
                </a:lnTo>
                <a:lnTo>
                  <a:pt x="2666" y="1771"/>
                </a:lnTo>
                <a:lnTo>
                  <a:pt x="2554" y="1883"/>
                </a:lnTo>
                <a:lnTo>
                  <a:pt x="2517" y="1939"/>
                </a:lnTo>
                <a:lnTo>
                  <a:pt x="2535" y="1995"/>
                </a:lnTo>
                <a:lnTo>
                  <a:pt x="2703" y="2368"/>
                </a:lnTo>
                <a:lnTo>
                  <a:pt x="2722" y="2405"/>
                </a:lnTo>
                <a:lnTo>
                  <a:pt x="2703" y="2442"/>
                </a:lnTo>
                <a:lnTo>
                  <a:pt x="2666" y="2479"/>
                </a:lnTo>
                <a:lnTo>
                  <a:pt x="2628" y="2498"/>
                </a:lnTo>
                <a:lnTo>
                  <a:pt x="2554" y="2498"/>
                </a:lnTo>
                <a:lnTo>
                  <a:pt x="2535" y="2479"/>
                </a:lnTo>
                <a:lnTo>
                  <a:pt x="2498" y="2479"/>
                </a:lnTo>
                <a:lnTo>
                  <a:pt x="2386" y="2386"/>
                </a:lnTo>
                <a:lnTo>
                  <a:pt x="2349" y="2349"/>
                </a:lnTo>
                <a:lnTo>
                  <a:pt x="2312" y="2330"/>
                </a:lnTo>
                <a:lnTo>
                  <a:pt x="2256" y="2330"/>
                </a:lnTo>
                <a:lnTo>
                  <a:pt x="2218" y="2349"/>
                </a:lnTo>
                <a:lnTo>
                  <a:pt x="1846" y="2461"/>
                </a:lnTo>
                <a:lnTo>
                  <a:pt x="1808" y="2479"/>
                </a:lnTo>
                <a:lnTo>
                  <a:pt x="1790" y="2517"/>
                </a:lnTo>
                <a:lnTo>
                  <a:pt x="1771" y="2554"/>
                </a:lnTo>
                <a:lnTo>
                  <a:pt x="1752" y="2591"/>
                </a:lnTo>
                <a:lnTo>
                  <a:pt x="1771" y="2666"/>
                </a:lnTo>
                <a:lnTo>
                  <a:pt x="1827" y="2722"/>
                </a:lnTo>
                <a:lnTo>
                  <a:pt x="1957" y="2778"/>
                </a:lnTo>
                <a:lnTo>
                  <a:pt x="2125" y="2852"/>
                </a:lnTo>
                <a:lnTo>
                  <a:pt x="2312" y="2871"/>
                </a:lnTo>
                <a:lnTo>
                  <a:pt x="2367" y="2871"/>
                </a:lnTo>
                <a:lnTo>
                  <a:pt x="2405" y="2908"/>
                </a:lnTo>
                <a:lnTo>
                  <a:pt x="2498" y="3039"/>
                </a:lnTo>
                <a:lnTo>
                  <a:pt x="2591" y="3150"/>
                </a:lnTo>
                <a:lnTo>
                  <a:pt x="2647" y="3206"/>
                </a:lnTo>
                <a:lnTo>
                  <a:pt x="2684" y="3244"/>
                </a:lnTo>
                <a:lnTo>
                  <a:pt x="3523" y="3244"/>
                </a:lnTo>
                <a:lnTo>
                  <a:pt x="3598" y="3262"/>
                </a:lnTo>
                <a:lnTo>
                  <a:pt x="3672" y="3300"/>
                </a:lnTo>
                <a:lnTo>
                  <a:pt x="3728" y="3337"/>
                </a:lnTo>
                <a:lnTo>
                  <a:pt x="3877" y="3505"/>
                </a:lnTo>
                <a:lnTo>
                  <a:pt x="3933" y="3560"/>
                </a:lnTo>
                <a:lnTo>
                  <a:pt x="3952" y="3616"/>
                </a:lnTo>
                <a:lnTo>
                  <a:pt x="3970" y="3691"/>
                </a:lnTo>
                <a:lnTo>
                  <a:pt x="3989" y="3747"/>
                </a:lnTo>
                <a:lnTo>
                  <a:pt x="3970" y="3859"/>
                </a:lnTo>
                <a:lnTo>
                  <a:pt x="3952" y="3971"/>
                </a:lnTo>
                <a:lnTo>
                  <a:pt x="3896" y="4064"/>
                </a:lnTo>
                <a:lnTo>
                  <a:pt x="3821" y="4138"/>
                </a:lnTo>
                <a:lnTo>
                  <a:pt x="3691" y="4269"/>
                </a:lnTo>
                <a:lnTo>
                  <a:pt x="3654" y="4325"/>
                </a:lnTo>
                <a:lnTo>
                  <a:pt x="3616" y="4399"/>
                </a:lnTo>
                <a:lnTo>
                  <a:pt x="3560" y="4586"/>
                </a:lnTo>
                <a:lnTo>
                  <a:pt x="3374" y="5126"/>
                </a:lnTo>
                <a:lnTo>
                  <a:pt x="3113" y="5164"/>
                </a:lnTo>
                <a:lnTo>
                  <a:pt x="2871" y="5182"/>
                </a:lnTo>
                <a:lnTo>
                  <a:pt x="2871" y="4865"/>
                </a:lnTo>
                <a:lnTo>
                  <a:pt x="2871" y="4735"/>
                </a:lnTo>
                <a:lnTo>
                  <a:pt x="2815" y="4586"/>
                </a:lnTo>
                <a:lnTo>
                  <a:pt x="2722" y="4418"/>
                </a:lnTo>
                <a:lnTo>
                  <a:pt x="2610" y="4269"/>
                </a:lnTo>
                <a:lnTo>
                  <a:pt x="2554" y="4213"/>
                </a:lnTo>
                <a:lnTo>
                  <a:pt x="2535" y="4157"/>
                </a:lnTo>
                <a:lnTo>
                  <a:pt x="2498" y="4082"/>
                </a:lnTo>
                <a:lnTo>
                  <a:pt x="2498" y="4008"/>
                </a:lnTo>
                <a:lnTo>
                  <a:pt x="2498" y="3635"/>
                </a:lnTo>
                <a:lnTo>
                  <a:pt x="2479" y="3542"/>
                </a:lnTo>
                <a:lnTo>
                  <a:pt x="2442" y="3449"/>
                </a:lnTo>
                <a:lnTo>
                  <a:pt x="2386" y="3374"/>
                </a:lnTo>
                <a:lnTo>
                  <a:pt x="2312" y="3318"/>
                </a:lnTo>
                <a:lnTo>
                  <a:pt x="1734" y="3020"/>
                </a:lnTo>
                <a:lnTo>
                  <a:pt x="1547" y="2889"/>
                </a:lnTo>
                <a:lnTo>
                  <a:pt x="1380" y="2759"/>
                </a:lnTo>
                <a:lnTo>
                  <a:pt x="1361" y="2759"/>
                </a:lnTo>
                <a:lnTo>
                  <a:pt x="1249" y="2628"/>
                </a:lnTo>
                <a:lnTo>
                  <a:pt x="1156" y="2517"/>
                </a:lnTo>
                <a:lnTo>
                  <a:pt x="746" y="1920"/>
                </a:lnTo>
                <a:lnTo>
                  <a:pt x="858" y="1734"/>
                </a:lnTo>
                <a:lnTo>
                  <a:pt x="969" y="1547"/>
                </a:lnTo>
                <a:lnTo>
                  <a:pt x="1100" y="1380"/>
                </a:lnTo>
                <a:lnTo>
                  <a:pt x="1249" y="1212"/>
                </a:lnTo>
                <a:lnTo>
                  <a:pt x="1398" y="1063"/>
                </a:lnTo>
                <a:lnTo>
                  <a:pt x="1566" y="951"/>
                </a:lnTo>
                <a:lnTo>
                  <a:pt x="1752" y="839"/>
                </a:lnTo>
                <a:lnTo>
                  <a:pt x="1957" y="727"/>
                </a:lnTo>
                <a:lnTo>
                  <a:pt x="2237" y="876"/>
                </a:lnTo>
                <a:lnTo>
                  <a:pt x="2274" y="895"/>
                </a:lnTo>
                <a:lnTo>
                  <a:pt x="2367" y="895"/>
                </a:lnTo>
                <a:lnTo>
                  <a:pt x="2405" y="858"/>
                </a:lnTo>
                <a:lnTo>
                  <a:pt x="2442" y="839"/>
                </a:lnTo>
                <a:lnTo>
                  <a:pt x="2479" y="802"/>
                </a:lnTo>
                <a:lnTo>
                  <a:pt x="2498" y="764"/>
                </a:lnTo>
                <a:lnTo>
                  <a:pt x="2498" y="709"/>
                </a:lnTo>
                <a:lnTo>
                  <a:pt x="2498" y="578"/>
                </a:lnTo>
                <a:lnTo>
                  <a:pt x="2778" y="541"/>
                </a:lnTo>
                <a:close/>
                <a:moveTo>
                  <a:pt x="2573" y="0"/>
                </a:moveTo>
                <a:lnTo>
                  <a:pt x="2293" y="56"/>
                </a:lnTo>
                <a:lnTo>
                  <a:pt x="2013" y="131"/>
                </a:lnTo>
                <a:lnTo>
                  <a:pt x="1752" y="224"/>
                </a:lnTo>
                <a:lnTo>
                  <a:pt x="1491" y="336"/>
                </a:lnTo>
                <a:lnTo>
                  <a:pt x="1268" y="485"/>
                </a:lnTo>
                <a:lnTo>
                  <a:pt x="1044" y="653"/>
                </a:lnTo>
                <a:lnTo>
                  <a:pt x="839" y="839"/>
                </a:lnTo>
                <a:lnTo>
                  <a:pt x="653" y="1044"/>
                </a:lnTo>
                <a:lnTo>
                  <a:pt x="485" y="1268"/>
                </a:lnTo>
                <a:lnTo>
                  <a:pt x="336" y="1491"/>
                </a:lnTo>
                <a:lnTo>
                  <a:pt x="224" y="1752"/>
                </a:lnTo>
                <a:lnTo>
                  <a:pt x="131" y="2013"/>
                </a:lnTo>
                <a:lnTo>
                  <a:pt x="56" y="2293"/>
                </a:lnTo>
                <a:lnTo>
                  <a:pt x="0" y="2573"/>
                </a:lnTo>
                <a:lnTo>
                  <a:pt x="0" y="2871"/>
                </a:lnTo>
                <a:lnTo>
                  <a:pt x="0" y="3169"/>
                </a:lnTo>
                <a:lnTo>
                  <a:pt x="56" y="3449"/>
                </a:lnTo>
                <a:lnTo>
                  <a:pt x="131" y="3728"/>
                </a:lnTo>
                <a:lnTo>
                  <a:pt x="224" y="3989"/>
                </a:lnTo>
                <a:lnTo>
                  <a:pt x="336" y="4250"/>
                </a:lnTo>
                <a:lnTo>
                  <a:pt x="485" y="4474"/>
                </a:lnTo>
                <a:lnTo>
                  <a:pt x="653" y="4698"/>
                </a:lnTo>
                <a:lnTo>
                  <a:pt x="839" y="4903"/>
                </a:lnTo>
                <a:lnTo>
                  <a:pt x="1044" y="5089"/>
                </a:lnTo>
                <a:lnTo>
                  <a:pt x="1268" y="5257"/>
                </a:lnTo>
                <a:lnTo>
                  <a:pt x="1491" y="5406"/>
                </a:lnTo>
                <a:lnTo>
                  <a:pt x="1752" y="5518"/>
                </a:lnTo>
                <a:lnTo>
                  <a:pt x="2013" y="5611"/>
                </a:lnTo>
                <a:lnTo>
                  <a:pt x="2293" y="5685"/>
                </a:lnTo>
                <a:lnTo>
                  <a:pt x="2573" y="5741"/>
                </a:lnTo>
                <a:lnTo>
                  <a:pt x="3169" y="5741"/>
                </a:lnTo>
                <a:lnTo>
                  <a:pt x="3449" y="5685"/>
                </a:lnTo>
                <a:lnTo>
                  <a:pt x="3728" y="5611"/>
                </a:lnTo>
                <a:lnTo>
                  <a:pt x="3989" y="5518"/>
                </a:lnTo>
                <a:lnTo>
                  <a:pt x="4250" y="5406"/>
                </a:lnTo>
                <a:lnTo>
                  <a:pt x="4474" y="5257"/>
                </a:lnTo>
                <a:lnTo>
                  <a:pt x="4697" y="5089"/>
                </a:lnTo>
                <a:lnTo>
                  <a:pt x="4902" y="4903"/>
                </a:lnTo>
                <a:lnTo>
                  <a:pt x="5089" y="4698"/>
                </a:lnTo>
                <a:lnTo>
                  <a:pt x="5257" y="4474"/>
                </a:lnTo>
                <a:lnTo>
                  <a:pt x="5406" y="4250"/>
                </a:lnTo>
                <a:lnTo>
                  <a:pt x="5518" y="3989"/>
                </a:lnTo>
                <a:lnTo>
                  <a:pt x="5611" y="3728"/>
                </a:lnTo>
                <a:lnTo>
                  <a:pt x="5685" y="3449"/>
                </a:lnTo>
                <a:lnTo>
                  <a:pt x="5741" y="3169"/>
                </a:lnTo>
                <a:lnTo>
                  <a:pt x="5741" y="2871"/>
                </a:lnTo>
                <a:lnTo>
                  <a:pt x="5741" y="2573"/>
                </a:lnTo>
                <a:lnTo>
                  <a:pt x="5685" y="2293"/>
                </a:lnTo>
                <a:lnTo>
                  <a:pt x="5611" y="2013"/>
                </a:lnTo>
                <a:lnTo>
                  <a:pt x="5518" y="1752"/>
                </a:lnTo>
                <a:lnTo>
                  <a:pt x="5406" y="1491"/>
                </a:lnTo>
                <a:lnTo>
                  <a:pt x="5257" y="1268"/>
                </a:lnTo>
                <a:lnTo>
                  <a:pt x="5089" y="1044"/>
                </a:lnTo>
                <a:lnTo>
                  <a:pt x="4902" y="839"/>
                </a:lnTo>
                <a:lnTo>
                  <a:pt x="4697" y="653"/>
                </a:lnTo>
                <a:lnTo>
                  <a:pt x="4474" y="485"/>
                </a:lnTo>
                <a:lnTo>
                  <a:pt x="4250" y="336"/>
                </a:lnTo>
                <a:lnTo>
                  <a:pt x="3989" y="224"/>
                </a:lnTo>
                <a:lnTo>
                  <a:pt x="3728" y="131"/>
                </a:lnTo>
                <a:lnTo>
                  <a:pt x="3449" y="56"/>
                </a:lnTo>
                <a:lnTo>
                  <a:pt x="3169" y="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" name="Google Shape;70;p7"/>
          <p:cNvSpPr/>
          <p:nvPr/>
        </p:nvSpPr>
        <p:spPr>
          <a:xfrm>
            <a:off x="6943033" y="3814865"/>
            <a:ext cx="526923" cy="608140"/>
          </a:xfrm>
          <a:custGeom>
            <a:avLst/>
            <a:gdLst/>
            <a:ahLst/>
            <a:cxnLst/>
            <a:rect l="l" t="t" r="r" b="b"/>
            <a:pathLst>
              <a:path w="4456" h="5928" extrusionOk="0">
                <a:moveTo>
                  <a:pt x="2666" y="0"/>
                </a:moveTo>
                <a:lnTo>
                  <a:pt x="2554" y="37"/>
                </a:lnTo>
                <a:lnTo>
                  <a:pt x="2461" y="93"/>
                </a:lnTo>
                <a:lnTo>
                  <a:pt x="2386" y="149"/>
                </a:lnTo>
                <a:lnTo>
                  <a:pt x="2312" y="242"/>
                </a:lnTo>
                <a:lnTo>
                  <a:pt x="2256" y="336"/>
                </a:lnTo>
                <a:lnTo>
                  <a:pt x="2237" y="429"/>
                </a:lnTo>
                <a:lnTo>
                  <a:pt x="2218" y="541"/>
                </a:lnTo>
                <a:lnTo>
                  <a:pt x="2237" y="653"/>
                </a:lnTo>
                <a:lnTo>
                  <a:pt x="2256" y="764"/>
                </a:lnTo>
                <a:lnTo>
                  <a:pt x="2312" y="858"/>
                </a:lnTo>
                <a:lnTo>
                  <a:pt x="2386" y="951"/>
                </a:lnTo>
                <a:lnTo>
                  <a:pt x="2461" y="1007"/>
                </a:lnTo>
                <a:lnTo>
                  <a:pt x="2554" y="1063"/>
                </a:lnTo>
                <a:lnTo>
                  <a:pt x="2666" y="1100"/>
                </a:lnTo>
                <a:lnTo>
                  <a:pt x="2889" y="1100"/>
                </a:lnTo>
                <a:lnTo>
                  <a:pt x="3001" y="1063"/>
                </a:lnTo>
                <a:lnTo>
                  <a:pt x="3094" y="1007"/>
                </a:lnTo>
                <a:lnTo>
                  <a:pt x="3169" y="951"/>
                </a:lnTo>
                <a:lnTo>
                  <a:pt x="3244" y="858"/>
                </a:lnTo>
                <a:lnTo>
                  <a:pt x="3299" y="764"/>
                </a:lnTo>
                <a:lnTo>
                  <a:pt x="3318" y="653"/>
                </a:lnTo>
                <a:lnTo>
                  <a:pt x="3337" y="541"/>
                </a:lnTo>
                <a:lnTo>
                  <a:pt x="3318" y="429"/>
                </a:lnTo>
                <a:lnTo>
                  <a:pt x="3299" y="336"/>
                </a:lnTo>
                <a:lnTo>
                  <a:pt x="3244" y="242"/>
                </a:lnTo>
                <a:lnTo>
                  <a:pt x="3169" y="149"/>
                </a:lnTo>
                <a:lnTo>
                  <a:pt x="3094" y="93"/>
                </a:lnTo>
                <a:lnTo>
                  <a:pt x="3001" y="37"/>
                </a:lnTo>
                <a:lnTo>
                  <a:pt x="2889" y="0"/>
                </a:lnTo>
                <a:close/>
                <a:moveTo>
                  <a:pt x="1249" y="1100"/>
                </a:moveTo>
                <a:lnTo>
                  <a:pt x="1063" y="1119"/>
                </a:lnTo>
                <a:lnTo>
                  <a:pt x="895" y="1156"/>
                </a:lnTo>
                <a:lnTo>
                  <a:pt x="727" y="1230"/>
                </a:lnTo>
                <a:lnTo>
                  <a:pt x="578" y="1342"/>
                </a:lnTo>
                <a:lnTo>
                  <a:pt x="448" y="1473"/>
                </a:lnTo>
                <a:lnTo>
                  <a:pt x="354" y="1622"/>
                </a:lnTo>
                <a:lnTo>
                  <a:pt x="298" y="1790"/>
                </a:lnTo>
                <a:lnTo>
                  <a:pt x="0" y="2927"/>
                </a:lnTo>
                <a:lnTo>
                  <a:pt x="0" y="3001"/>
                </a:lnTo>
                <a:lnTo>
                  <a:pt x="19" y="3076"/>
                </a:lnTo>
                <a:lnTo>
                  <a:pt x="75" y="3113"/>
                </a:lnTo>
                <a:lnTo>
                  <a:pt x="131" y="3150"/>
                </a:lnTo>
                <a:lnTo>
                  <a:pt x="876" y="3337"/>
                </a:lnTo>
                <a:lnTo>
                  <a:pt x="951" y="3337"/>
                </a:lnTo>
                <a:lnTo>
                  <a:pt x="1025" y="3299"/>
                </a:lnTo>
                <a:lnTo>
                  <a:pt x="1081" y="3262"/>
                </a:lnTo>
                <a:lnTo>
                  <a:pt x="1100" y="3188"/>
                </a:lnTo>
                <a:lnTo>
                  <a:pt x="1585" y="1342"/>
                </a:lnTo>
                <a:lnTo>
                  <a:pt x="1585" y="1286"/>
                </a:lnTo>
                <a:lnTo>
                  <a:pt x="1566" y="1212"/>
                </a:lnTo>
                <a:lnTo>
                  <a:pt x="1510" y="1156"/>
                </a:lnTo>
                <a:lnTo>
                  <a:pt x="1435" y="1137"/>
                </a:lnTo>
                <a:lnTo>
                  <a:pt x="1249" y="1100"/>
                </a:lnTo>
                <a:close/>
                <a:moveTo>
                  <a:pt x="1342" y="3859"/>
                </a:moveTo>
                <a:lnTo>
                  <a:pt x="932" y="5462"/>
                </a:lnTo>
                <a:lnTo>
                  <a:pt x="914" y="5536"/>
                </a:lnTo>
                <a:lnTo>
                  <a:pt x="932" y="5611"/>
                </a:lnTo>
                <a:lnTo>
                  <a:pt x="951" y="5685"/>
                </a:lnTo>
                <a:lnTo>
                  <a:pt x="969" y="5760"/>
                </a:lnTo>
                <a:lnTo>
                  <a:pt x="1025" y="5816"/>
                </a:lnTo>
                <a:lnTo>
                  <a:pt x="1063" y="5853"/>
                </a:lnTo>
                <a:lnTo>
                  <a:pt x="1137" y="5890"/>
                </a:lnTo>
                <a:lnTo>
                  <a:pt x="1212" y="5928"/>
                </a:lnTo>
                <a:lnTo>
                  <a:pt x="1286" y="5928"/>
                </a:lnTo>
                <a:lnTo>
                  <a:pt x="1417" y="5909"/>
                </a:lnTo>
                <a:lnTo>
                  <a:pt x="1529" y="5853"/>
                </a:lnTo>
                <a:lnTo>
                  <a:pt x="1603" y="5760"/>
                </a:lnTo>
                <a:lnTo>
                  <a:pt x="1659" y="5648"/>
                </a:lnTo>
                <a:lnTo>
                  <a:pt x="1939" y="4474"/>
                </a:lnTo>
                <a:lnTo>
                  <a:pt x="1342" y="3859"/>
                </a:lnTo>
                <a:close/>
                <a:moveTo>
                  <a:pt x="2349" y="1473"/>
                </a:moveTo>
                <a:lnTo>
                  <a:pt x="2237" y="1510"/>
                </a:lnTo>
                <a:lnTo>
                  <a:pt x="2144" y="1547"/>
                </a:lnTo>
                <a:lnTo>
                  <a:pt x="2051" y="1622"/>
                </a:lnTo>
                <a:lnTo>
                  <a:pt x="1957" y="1696"/>
                </a:lnTo>
                <a:lnTo>
                  <a:pt x="1901" y="1771"/>
                </a:lnTo>
                <a:lnTo>
                  <a:pt x="1846" y="1883"/>
                </a:lnTo>
                <a:lnTo>
                  <a:pt x="1808" y="1995"/>
                </a:lnTo>
                <a:lnTo>
                  <a:pt x="1491" y="3243"/>
                </a:lnTo>
                <a:lnTo>
                  <a:pt x="1473" y="3337"/>
                </a:lnTo>
                <a:lnTo>
                  <a:pt x="1491" y="3430"/>
                </a:lnTo>
                <a:lnTo>
                  <a:pt x="1529" y="3523"/>
                </a:lnTo>
                <a:lnTo>
                  <a:pt x="1585" y="3598"/>
                </a:lnTo>
                <a:lnTo>
                  <a:pt x="2591" y="4604"/>
                </a:lnTo>
                <a:lnTo>
                  <a:pt x="2591" y="5555"/>
                </a:lnTo>
                <a:lnTo>
                  <a:pt x="2591" y="5611"/>
                </a:lnTo>
                <a:lnTo>
                  <a:pt x="2610" y="5685"/>
                </a:lnTo>
                <a:lnTo>
                  <a:pt x="2647" y="5741"/>
                </a:lnTo>
                <a:lnTo>
                  <a:pt x="2684" y="5797"/>
                </a:lnTo>
                <a:lnTo>
                  <a:pt x="2740" y="5853"/>
                </a:lnTo>
                <a:lnTo>
                  <a:pt x="2796" y="5890"/>
                </a:lnTo>
                <a:lnTo>
                  <a:pt x="2871" y="5909"/>
                </a:lnTo>
                <a:lnTo>
                  <a:pt x="2927" y="5928"/>
                </a:lnTo>
                <a:lnTo>
                  <a:pt x="3020" y="5928"/>
                </a:lnTo>
                <a:lnTo>
                  <a:pt x="3094" y="5909"/>
                </a:lnTo>
                <a:lnTo>
                  <a:pt x="3150" y="5872"/>
                </a:lnTo>
                <a:lnTo>
                  <a:pt x="3225" y="5834"/>
                </a:lnTo>
                <a:lnTo>
                  <a:pt x="3262" y="5778"/>
                </a:lnTo>
                <a:lnTo>
                  <a:pt x="3299" y="5704"/>
                </a:lnTo>
                <a:lnTo>
                  <a:pt x="3318" y="5629"/>
                </a:lnTo>
                <a:lnTo>
                  <a:pt x="3337" y="5555"/>
                </a:lnTo>
                <a:lnTo>
                  <a:pt x="3337" y="4604"/>
                </a:lnTo>
                <a:lnTo>
                  <a:pt x="3318" y="4455"/>
                </a:lnTo>
                <a:lnTo>
                  <a:pt x="3281" y="4306"/>
                </a:lnTo>
                <a:lnTo>
                  <a:pt x="3206" y="4175"/>
                </a:lnTo>
                <a:lnTo>
                  <a:pt x="3113" y="4064"/>
                </a:lnTo>
                <a:lnTo>
                  <a:pt x="2572" y="3523"/>
                </a:lnTo>
                <a:lnTo>
                  <a:pt x="2572" y="3504"/>
                </a:lnTo>
                <a:lnTo>
                  <a:pt x="2815" y="2591"/>
                </a:lnTo>
                <a:lnTo>
                  <a:pt x="3076" y="2852"/>
                </a:lnTo>
                <a:lnTo>
                  <a:pt x="3132" y="2889"/>
                </a:lnTo>
                <a:lnTo>
                  <a:pt x="3188" y="2927"/>
                </a:lnTo>
                <a:lnTo>
                  <a:pt x="3262" y="2945"/>
                </a:lnTo>
                <a:lnTo>
                  <a:pt x="3337" y="2964"/>
                </a:lnTo>
                <a:lnTo>
                  <a:pt x="3896" y="2964"/>
                </a:lnTo>
                <a:lnTo>
                  <a:pt x="3896" y="5741"/>
                </a:lnTo>
                <a:lnTo>
                  <a:pt x="3915" y="5816"/>
                </a:lnTo>
                <a:lnTo>
                  <a:pt x="3952" y="5872"/>
                </a:lnTo>
                <a:lnTo>
                  <a:pt x="4008" y="5909"/>
                </a:lnTo>
                <a:lnTo>
                  <a:pt x="4082" y="5928"/>
                </a:lnTo>
                <a:lnTo>
                  <a:pt x="4269" y="5928"/>
                </a:lnTo>
                <a:lnTo>
                  <a:pt x="4343" y="5909"/>
                </a:lnTo>
                <a:lnTo>
                  <a:pt x="4399" y="5872"/>
                </a:lnTo>
                <a:lnTo>
                  <a:pt x="4436" y="5816"/>
                </a:lnTo>
                <a:lnTo>
                  <a:pt x="4455" y="5741"/>
                </a:lnTo>
                <a:lnTo>
                  <a:pt x="4455" y="2032"/>
                </a:lnTo>
                <a:lnTo>
                  <a:pt x="4436" y="1957"/>
                </a:lnTo>
                <a:lnTo>
                  <a:pt x="4399" y="1901"/>
                </a:lnTo>
                <a:lnTo>
                  <a:pt x="4343" y="1864"/>
                </a:lnTo>
                <a:lnTo>
                  <a:pt x="4269" y="1845"/>
                </a:lnTo>
                <a:lnTo>
                  <a:pt x="4082" y="1845"/>
                </a:lnTo>
                <a:lnTo>
                  <a:pt x="4008" y="1864"/>
                </a:lnTo>
                <a:lnTo>
                  <a:pt x="3952" y="1901"/>
                </a:lnTo>
                <a:lnTo>
                  <a:pt x="3915" y="1957"/>
                </a:lnTo>
                <a:lnTo>
                  <a:pt x="3896" y="2032"/>
                </a:lnTo>
                <a:lnTo>
                  <a:pt x="3896" y="2218"/>
                </a:lnTo>
                <a:lnTo>
                  <a:pt x="3486" y="2218"/>
                </a:lnTo>
                <a:lnTo>
                  <a:pt x="2945" y="1678"/>
                </a:lnTo>
                <a:lnTo>
                  <a:pt x="2833" y="1585"/>
                </a:lnTo>
                <a:lnTo>
                  <a:pt x="2722" y="1529"/>
                </a:lnTo>
                <a:lnTo>
                  <a:pt x="2591" y="1491"/>
                </a:lnTo>
                <a:lnTo>
                  <a:pt x="2461" y="1473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" name="Google Shape;103;p7"/>
          <p:cNvSpPr/>
          <p:nvPr/>
        </p:nvSpPr>
        <p:spPr>
          <a:xfrm>
            <a:off x="5329795" y="2208149"/>
            <a:ext cx="631001" cy="634036"/>
          </a:xfrm>
          <a:custGeom>
            <a:avLst/>
            <a:gdLst/>
            <a:ahLst/>
            <a:cxnLst/>
            <a:rect l="l" t="t" r="r" b="b"/>
            <a:pathLst>
              <a:path w="5928" h="5947" extrusionOk="0">
                <a:moveTo>
                  <a:pt x="4828" y="746"/>
                </a:moveTo>
                <a:lnTo>
                  <a:pt x="4902" y="764"/>
                </a:lnTo>
                <a:lnTo>
                  <a:pt x="4958" y="783"/>
                </a:lnTo>
                <a:lnTo>
                  <a:pt x="5033" y="820"/>
                </a:lnTo>
                <a:lnTo>
                  <a:pt x="5089" y="857"/>
                </a:lnTo>
                <a:lnTo>
                  <a:pt x="5126" y="913"/>
                </a:lnTo>
                <a:lnTo>
                  <a:pt x="5163" y="969"/>
                </a:lnTo>
                <a:lnTo>
                  <a:pt x="5182" y="1044"/>
                </a:lnTo>
                <a:lnTo>
                  <a:pt x="5182" y="1118"/>
                </a:lnTo>
                <a:lnTo>
                  <a:pt x="5182" y="1193"/>
                </a:lnTo>
                <a:lnTo>
                  <a:pt x="5163" y="1268"/>
                </a:lnTo>
                <a:lnTo>
                  <a:pt x="5126" y="1323"/>
                </a:lnTo>
                <a:lnTo>
                  <a:pt x="5089" y="1379"/>
                </a:lnTo>
                <a:lnTo>
                  <a:pt x="5033" y="1435"/>
                </a:lnTo>
                <a:lnTo>
                  <a:pt x="4958" y="1454"/>
                </a:lnTo>
                <a:lnTo>
                  <a:pt x="4902" y="1491"/>
                </a:lnTo>
                <a:lnTo>
                  <a:pt x="4753" y="1491"/>
                </a:lnTo>
                <a:lnTo>
                  <a:pt x="4679" y="1454"/>
                </a:lnTo>
                <a:lnTo>
                  <a:pt x="4604" y="1435"/>
                </a:lnTo>
                <a:lnTo>
                  <a:pt x="4548" y="1379"/>
                </a:lnTo>
                <a:lnTo>
                  <a:pt x="4511" y="1323"/>
                </a:lnTo>
                <a:lnTo>
                  <a:pt x="4474" y="1268"/>
                </a:lnTo>
                <a:lnTo>
                  <a:pt x="4455" y="1193"/>
                </a:lnTo>
                <a:lnTo>
                  <a:pt x="4455" y="1118"/>
                </a:lnTo>
                <a:lnTo>
                  <a:pt x="4455" y="1044"/>
                </a:lnTo>
                <a:lnTo>
                  <a:pt x="4474" y="969"/>
                </a:lnTo>
                <a:lnTo>
                  <a:pt x="4511" y="913"/>
                </a:lnTo>
                <a:lnTo>
                  <a:pt x="4548" y="857"/>
                </a:lnTo>
                <a:lnTo>
                  <a:pt x="4604" y="820"/>
                </a:lnTo>
                <a:lnTo>
                  <a:pt x="4679" y="783"/>
                </a:lnTo>
                <a:lnTo>
                  <a:pt x="4753" y="764"/>
                </a:lnTo>
                <a:lnTo>
                  <a:pt x="4828" y="746"/>
                </a:lnTo>
                <a:close/>
                <a:moveTo>
                  <a:pt x="1100" y="3709"/>
                </a:moveTo>
                <a:lnTo>
                  <a:pt x="1174" y="3728"/>
                </a:lnTo>
                <a:lnTo>
                  <a:pt x="1249" y="3747"/>
                </a:lnTo>
                <a:lnTo>
                  <a:pt x="1323" y="3784"/>
                </a:lnTo>
                <a:lnTo>
                  <a:pt x="1379" y="3821"/>
                </a:lnTo>
                <a:lnTo>
                  <a:pt x="1417" y="3877"/>
                </a:lnTo>
                <a:lnTo>
                  <a:pt x="1454" y="3952"/>
                </a:lnTo>
                <a:lnTo>
                  <a:pt x="1473" y="4008"/>
                </a:lnTo>
                <a:lnTo>
                  <a:pt x="1473" y="4082"/>
                </a:lnTo>
                <a:lnTo>
                  <a:pt x="1473" y="4157"/>
                </a:lnTo>
                <a:lnTo>
                  <a:pt x="1454" y="4231"/>
                </a:lnTo>
                <a:lnTo>
                  <a:pt x="1417" y="4306"/>
                </a:lnTo>
                <a:lnTo>
                  <a:pt x="1379" y="4343"/>
                </a:lnTo>
                <a:lnTo>
                  <a:pt x="1323" y="4399"/>
                </a:lnTo>
                <a:lnTo>
                  <a:pt x="1249" y="4436"/>
                </a:lnTo>
                <a:lnTo>
                  <a:pt x="1174" y="4455"/>
                </a:lnTo>
                <a:lnTo>
                  <a:pt x="1025" y="4455"/>
                </a:lnTo>
                <a:lnTo>
                  <a:pt x="969" y="4436"/>
                </a:lnTo>
                <a:lnTo>
                  <a:pt x="895" y="4399"/>
                </a:lnTo>
                <a:lnTo>
                  <a:pt x="839" y="4343"/>
                </a:lnTo>
                <a:lnTo>
                  <a:pt x="802" y="4306"/>
                </a:lnTo>
                <a:lnTo>
                  <a:pt x="764" y="4231"/>
                </a:lnTo>
                <a:lnTo>
                  <a:pt x="746" y="4157"/>
                </a:lnTo>
                <a:lnTo>
                  <a:pt x="746" y="4082"/>
                </a:lnTo>
                <a:lnTo>
                  <a:pt x="746" y="4008"/>
                </a:lnTo>
                <a:lnTo>
                  <a:pt x="764" y="3952"/>
                </a:lnTo>
                <a:lnTo>
                  <a:pt x="802" y="3877"/>
                </a:lnTo>
                <a:lnTo>
                  <a:pt x="839" y="3821"/>
                </a:lnTo>
                <a:lnTo>
                  <a:pt x="895" y="3784"/>
                </a:lnTo>
                <a:lnTo>
                  <a:pt x="969" y="3747"/>
                </a:lnTo>
                <a:lnTo>
                  <a:pt x="1025" y="3728"/>
                </a:lnTo>
                <a:lnTo>
                  <a:pt x="1100" y="3709"/>
                </a:lnTo>
                <a:close/>
                <a:moveTo>
                  <a:pt x="988" y="2982"/>
                </a:moveTo>
                <a:lnTo>
                  <a:pt x="876" y="3001"/>
                </a:lnTo>
                <a:lnTo>
                  <a:pt x="671" y="3057"/>
                </a:lnTo>
                <a:lnTo>
                  <a:pt x="485" y="3169"/>
                </a:lnTo>
                <a:lnTo>
                  <a:pt x="317" y="3299"/>
                </a:lnTo>
                <a:lnTo>
                  <a:pt x="186" y="3467"/>
                </a:lnTo>
                <a:lnTo>
                  <a:pt x="75" y="3653"/>
                </a:lnTo>
                <a:lnTo>
                  <a:pt x="19" y="3859"/>
                </a:lnTo>
                <a:lnTo>
                  <a:pt x="0" y="3970"/>
                </a:lnTo>
                <a:lnTo>
                  <a:pt x="0" y="4082"/>
                </a:lnTo>
                <a:lnTo>
                  <a:pt x="0" y="4213"/>
                </a:lnTo>
                <a:lnTo>
                  <a:pt x="37" y="4343"/>
                </a:lnTo>
                <a:lnTo>
                  <a:pt x="93" y="4492"/>
                </a:lnTo>
                <a:lnTo>
                  <a:pt x="168" y="4641"/>
                </a:lnTo>
                <a:lnTo>
                  <a:pt x="354" y="4940"/>
                </a:lnTo>
                <a:lnTo>
                  <a:pt x="559" y="5257"/>
                </a:lnTo>
                <a:lnTo>
                  <a:pt x="764" y="5517"/>
                </a:lnTo>
                <a:lnTo>
                  <a:pt x="932" y="5741"/>
                </a:lnTo>
                <a:lnTo>
                  <a:pt x="1100" y="5946"/>
                </a:lnTo>
                <a:lnTo>
                  <a:pt x="1286" y="5741"/>
                </a:lnTo>
                <a:lnTo>
                  <a:pt x="1454" y="5517"/>
                </a:lnTo>
                <a:lnTo>
                  <a:pt x="1659" y="5257"/>
                </a:lnTo>
                <a:lnTo>
                  <a:pt x="1864" y="4940"/>
                </a:lnTo>
                <a:lnTo>
                  <a:pt x="2050" y="4641"/>
                </a:lnTo>
                <a:lnTo>
                  <a:pt x="2125" y="4492"/>
                </a:lnTo>
                <a:lnTo>
                  <a:pt x="2181" y="4343"/>
                </a:lnTo>
                <a:lnTo>
                  <a:pt x="2200" y="4213"/>
                </a:lnTo>
                <a:lnTo>
                  <a:pt x="2218" y="4082"/>
                </a:lnTo>
                <a:lnTo>
                  <a:pt x="2218" y="3970"/>
                </a:lnTo>
                <a:lnTo>
                  <a:pt x="2200" y="3859"/>
                </a:lnTo>
                <a:lnTo>
                  <a:pt x="2125" y="3653"/>
                </a:lnTo>
                <a:lnTo>
                  <a:pt x="2032" y="3467"/>
                </a:lnTo>
                <a:lnTo>
                  <a:pt x="1901" y="3299"/>
                </a:lnTo>
                <a:lnTo>
                  <a:pt x="1734" y="3169"/>
                </a:lnTo>
                <a:lnTo>
                  <a:pt x="1547" y="3057"/>
                </a:lnTo>
                <a:lnTo>
                  <a:pt x="1323" y="3001"/>
                </a:lnTo>
                <a:lnTo>
                  <a:pt x="1230" y="2982"/>
                </a:lnTo>
                <a:close/>
                <a:moveTo>
                  <a:pt x="4697" y="0"/>
                </a:moveTo>
                <a:lnTo>
                  <a:pt x="4604" y="19"/>
                </a:lnTo>
                <a:lnTo>
                  <a:pt x="4380" y="93"/>
                </a:lnTo>
                <a:lnTo>
                  <a:pt x="4194" y="186"/>
                </a:lnTo>
                <a:lnTo>
                  <a:pt x="4026" y="336"/>
                </a:lnTo>
                <a:lnTo>
                  <a:pt x="3896" y="485"/>
                </a:lnTo>
                <a:lnTo>
                  <a:pt x="3803" y="690"/>
                </a:lnTo>
                <a:lnTo>
                  <a:pt x="3728" y="895"/>
                </a:lnTo>
                <a:lnTo>
                  <a:pt x="3709" y="1007"/>
                </a:lnTo>
                <a:lnTo>
                  <a:pt x="3709" y="1118"/>
                </a:lnTo>
                <a:lnTo>
                  <a:pt x="3709" y="1230"/>
                </a:lnTo>
                <a:lnTo>
                  <a:pt x="3747" y="1361"/>
                </a:lnTo>
                <a:lnTo>
                  <a:pt x="3803" y="1491"/>
                </a:lnTo>
                <a:lnTo>
                  <a:pt x="3877" y="1640"/>
                </a:lnTo>
                <a:lnTo>
                  <a:pt x="4045" y="1939"/>
                </a:lnTo>
                <a:lnTo>
                  <a:pt x="4231" y="2237"/>
                </a:lnTo>
                <a:lnTo>
                  <a:pt x="3728" y="2237"/>
                </a:lnTo>
                <a:lnTo>
                  <a:pt x="3504" y="2255"/>
                </a:lnTo>
                <a:lnTo>
                  <a:pt x="3299" y="2311"/>
                </a:lnTo>
                <a:lnTo>
                  <a:pt x="3113" y="2405"/>
                </a:lnTo>
                <a:lnTo>
                  <a:pt x="2945" y="2535"/>
                </a:lnTo>
                <a:lnTo>
                  <a:pt x="2796" y="2703"/>
                </a:lnTo>
                <a:lnTo>
                  <a:pt x="2703" y="2871"/>
                </a:lnTo>
                <a:lnTo>
                  <a:pt x="2628" y="3076"/>
                </a:lnTo>
                <a:lnTo>
                  <a:pt x="2610" y="3187"/>
                </a:lnTo>
                <a:lnTo>
                  <a:pt x="2591" y="3299"/>
                </a:lnTo>
                <a:lnTo>
                  <a:pt x="2591" y="3411"/>
                </a:lnTo>
                <a:lnTo>
                  <a:pt x="2610" y="3523"/>
                </a:lnTo>
                <a:lnTo>
                  <a:pt x="2628" y="3635"/>
                </a:lnTo>
                <a:lnTo>
                  <a:pt x="2666" y="3747"/>
                </a:lnTo>
                <a:lnTo>
                  <a:pt x="2777" y="3952"/>
                </a:lnTo>
                <a:lnTo>
                  <a:pt x="2908" y="4119"/>
                </a:lnTo>
                <a:lnTo>
                  <a:pt x="3076" y="4250"/>
                </a:lnTo>
                <a:lnTo>
                  <a:pt x="3262" y="4362"/>
                </a:lnTo>
                <a:lnTo>
                  <a:pt x="3374" y="4399"/>
                </a:lnTo>
                <a:lnTo>
                  <a:pt x="3486" y="4436"/>
                </a:lnTo>
                <a:lnTo>
                  <a:pt x="3597" y="4455"/>
                </a:lnTo>
                <a:lnTo>
                  <a:pt x="4884" y="4455"/>
                </a:lnTo>
                <a:lnTo>
                  <a:pt x="4940" y="4474"/>
                </a:lnTo>
                <a:lnTo>
                  <a:pt x="5014" y="4511"/>
                </a:lnTo>
                <a:lnTo>
                  <a:pt x="5070" y="4548"/>
                </a:lnTo>
                <a:lnTo>
                  <a:pt x="5107" y="4604"/>
                </a:lnTo>
                <a:lnTo>
                  <a:pt x="5145" y="4660"/>
                </a:lnTo>
                <a:lnTo>
                  <a:pt x="5182" y="4716"/>
                </a:lnTo>
                <a:lnTo>
                  <a:pt x="5182" y="4791"/>
                </a:lnTo>
                <a:lnTo>
                  <a:pt x="5182" y="4865"/>
                </a:lnTo>
                <a:lnTo>
                  <a:pt x="5163" y="4940"/>
                </a:lnTo>
                <a:lnTo>
                  <a:pt x="5145" y="5014"/>
                </a:lnTo>
                <a:lnTo>
                  <a:pt x="5089" y="5070"/>
                </a:lnTo>
                <a:lnTo>
                  <a:pt x="5033" y="5126"/>
                </a:lnTo>
                <a:lnTo>
                  <a:pt x="4977" y="5163"/>
                </a:lnTo>
                <a:lnTo>
                  <a:pt x="4902" y="5182"/>
                </a:lnTo>
                <a:lnTo>
                  <a:pt x="4828" y="5201"/>
                </a:lnTo>
                <a:lnTo>
                  <a:pt x="2144" y="5201"/>
                </a:lnTo>
                <a:lnTo>
                  <a:pt x="1864" y="5611"/>
                </a:lnTo>
                <a:lnTo>
                  <a:pt x="1603" y="5946"/>
                </a:lnTo>
                <a:lnTo>
                  <a:pt x="4809" y="5946"/>
                </a:lnTo>
                <a:lnTo>
                  <a:pt x="5033" y="5928"/>
                </a:lnTo>
                <a:lnTo>
                  <a:pt x="5238" y="5853"/>
                </a:lnTo>
                <a:lnTo>
                  <a:pt x="5424" y="5760"/>
                </a:lnTo>
                <a:lnTo>
                  <a:pt x="5592" y="5629"/>
                </a:lnTo>
                <a:lnTo>
                  <a:pt x="5722" y="5480"/>
                </a:lnTo>
                <a:lnTo>
                  <a:pt x="5834" y="5294"/>
                </a:lnTo>
                <a:lnTo>
                  <a:pt x="5909" y="5089"/>
                </a:lnTo>
                <a:lnTo>
                  <a:pt x="5927" y="4977"/>
                </a:lnTo>
                <a:lnTo>
                  <a:pt x="5927" y="4865"/>
                </a:lnTo>
                <a:lnTo>
                  <a:pt x="5927" y="4753"/>
                </a:lnTo>
                <a:lnTo>
                  <a:pt x="5909" y="4641"/>
                </a:lnTo>
                <a:lnTo>
                  <a:pt x="5890" y="4530"/>
                </a:lnTo>
                <a:lnTo>
                  <a:pt x="5853" y="4418"/>
                </a:lnTo>
                <a:lnTo>
                  <a:pt x="5760" y="4231"/>
                </a:lnTo>
                <a:lnTo>
                  <a:pt x="5629" y="4045"/>
                </a:lnTo>
                <a:lnTo>
                  <a:pt x="5461" y="3914"/>
                </a:lnTo>
                <a:lnTo>
                  <a:pt x="5256" y="3803"/>
                </a:lnTo>
                <a:lnTo>
                  <a:pt x="5163" y="3765"/>
                </a:lnTo>
                <a:lnTo>
                  <a:pt x="5051" y="3728"/>
                </a:lnTo>
                <a:lnTo>
                  <a:pt x="4940" y="3728"/>
                </a:lnTo>
                <a:lnTo>
                  <a:pt x="4828" y="3709"/>
                </a:lnTo>
                <a:lnTo>
                  <a:pt x="3653" y="3709"/>
                </a:lnTo>
                <a:lnTo>
                  <a:pt x="3579" y="3691"/>
                </a:lnTo>
                <a:lnTo>
                  <a:pt x="3523" y="3653"/>
                </a:lnTo>
                <a:lnTo>
                  <a:pt x="3467" y="3616"/>
                </a:lnTo>
                <a:lnTo>
                  <a:pt x="3411" y="3560"/>
                </a:lnTo>
                <a:lnTo>
                  <a:pt x="3374" y="3504"/>
                </a:lnTo>
                <a:lnTo>
                  <a:pt x="3355" y="3448"/>
                </a:lnTo>
                <a:lnTo>
                  <a:pt x="3337" y="3374"/>
                </a:lnTo>
                <a:lnTo>
                  <a:pt x="3337" y="3299"/>
                </a:lnTo>
                <a:lnTo>
                  <a:pt x="3355" y="3225"/>
                </a:lnTo>
                <a:lnTo>
                  <a:pt x="3392" y="3150"/>
                </a:lnTo>
                <a:lnTo>
                  <a:pt x="3430" y="3094"/>
                </a:lnTo>
                <a:lnTo>
                  <a:pt x="3486" y="3038"/>
                </a:lnTo>
                <a:lnTo>
                  <a:pt x="3560" y="3001"/>
                </a:lnTo>
                <a:lnTo>
                  <a:pt x="3635" y="2982"/>
                </a:lnTo>
                <a:lnTo>
                  <a:pt x="3709" y="2964"/>
                </a:lnTo>
                <a:lnTo>
                  <a:pt x="4828" y="2964"/>
                </a:lnTo>
                <a:lnTo>
                  <a:pt x="4995" y="2759"/>
                </a:lnTo>
                <a:lnTo>
                  <a:pt x="5163" y="2554"/>
                </a:lnTo>
                <a:lnTo>
                  <a:pt x="5368" y="2274"/>
                </a:lnTo>
                <a:lnTo>
                  <a:pt x="5573" y="1976"/>
                </a:lnTo>
                <a:lnTo>
                  <a:pt x="5760" y="1659"/>
                </a:lnTo>
                <a:lnTo>
                  <a:pt x="5834" y="1510"/>
                </a:lnTo>
                <a:lnTo>
                  <a:pt x="5890" y="1379"/>
                </a:lnTo>
                <a:lnTo>
                  <a:pt x="5927" y="1230"/>
                </a:lnTo>
                <a:lnTo>
                  <a:pt x="5927" y="1118"/>
                </a:lnTo>
                <a:lnTo>
                  <a:pt x="5927" y="1007"/>
                </a:lnTo>
                <a:lnTo>
                  <a:pt x="5909" y="895"/>
                </a:lnTo>
                <a:lnTo>
                  <a:pt x="5853" y="690"/>
                </a:lnTo>
                <a:lnTo>
                  <a:pt x="5741" y="485"/>
                </a:lnTo>
                <a:lnTo>
                  <a:pt x="5611" y="336"/>
                </a:lnTo>
                <a:lnTo>
                  <a:pt x="5443" y="186"/>
                </a:lnTo>
                <a:lnTo>
                  <a:pt x="5256" y="93"/>
                </a:lnTo>
                <a:lnTo>
                  <a:pt x="5051" y="19"/>
                </a:lnTo>
                <a:lnTo>
                  <a:pt x="4940" y="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" name="Google Shape;225;p8"/>
          <p:cNvSpPr/>
          <p:nvPr/>
        </p:nvSpPr>
        <p:spPr>
          <a:xfrm>
            <a:off x="4791240" y="3859437"/>
            <a:ext cx="439220" cy="592483"/>
          </a:xfrm>
          <a:custGeom>
            <a:avLst/>
            <a:gdLst/>
            <a:ahLst/>
            <a:cxnLst/>
            <a:rect l="l" t="t" r="r" b="b"/>
            <a:pathLst>
              <a:path w="5929" h="5929" extrusionOk="0">
                <a:moveTo>
                  <a:pt x="3095" y="746"/>
                </a:moveTo>
                <a:lnTo>
                  <a:pt x="3170" y="802"/>
                </a:lnTo>
                <a:lnTo>
                  <a:pt x="3207" y="858"/>
                </a:lnTo>
                <a:lnTo>
                  <a:pt x="3226" y="933"/>
                </a:lnTo>
                <a:lnTo>
                  <a:pt x="3226" y="1138"/>
                </a:lnTo>
                <a:lnTo>
                  <a:pt x="3412" y="1175"/>
                </a:lnTo>
                <a:lnTo>
                  <a:pt x="3580" y="1231"/>
                </a:lnTo>
                <a:lnTo>
                  <a:pt x="3729" y="1305"/>
                </a:lnTo>
                <a:lnTo>
                  <a:pt x="3766" y="1361"/>
                </a:lnTo>
                <a:lnTo>
                  <a:pt x="3766" y="1417"/>
                </a:lnTo>
                <a:lnTo>
                  <a:pt x="3766" y="1454"/>
                </a:lnTo>
                <a:lnTo>
                  <a:pt x="3729" y="1510"/>
                </a:lnTo>
                <a:lnTo>
                  <a:pt x="3543" y="1697"/>
                </a:lnTo>
                <a:lnTo>
                  <a:pt x="3505" y="1715"/>
                </a:lnTo>
                <a:lnTo>
                  <a:pt x="3431" y="1715"/>
                </a:lnTo>
                <a:lnTo>
                  <a:pt x="3375" y="1697"/>
                </a:lnTo>
                <a:lnTo>
                  <a:pt x="3282" y="1659"/>
                </a:lnTo>
                <a:lnTo>
                  <a:pt x="3170" y="1641"/>
                </a:lnTo>
                <a:lnTo>
                  <a:pt x="2722" y="1641"/>
                </a:lnTo>
                <a:lnTo>
                  <a:pt x="2648" y="1659"/>
                </a:lnTo>
                <a:lnTo>
                  <a:pt x="2592" y="1697"/>
                </a:lnTo>
                <a:lnTo>
                  <a:pt x="2555" y="1771"/>
                </a:lnTo>
                <a:lnTo>
                  <a:pt x="2536" y="1846"/>
                </a:lnTo>
                <a:lnTo>
                  <a:pt x="2555" y="1920"/>
                </a:lnTo>
                <a:lnTo>
                  <a:pt x="2573" y="1976"/>
                </a:lnTo>
                <a:lnTo>
                  <a:pt x="2629" y="2032"/>
                </a:lnTo>
                <a:lnTo>
                  <a:pt x="2685" y="2051"/>
                </a:lnTo>
                <a:lnTo>
                  <a:pt x="3393" y="2275"/>
                </a:lnTo>
                <a:lnTo>
                  <a:pt x="3505" y="2312"/>
                </a:lnTo>
                <a:lnTo>
                  <a:pt x="3598" y="2386"/>
                </a:lnTo>
                <a:lnTo>
                  <a:pt x="3692" y="2442"/>
                </a:lnTo>
                <a:lnTo>
                  <a:pt x="3766" y="2536"/>
                </a:lnTo>
                <a:lnTo>
                  <a:pt x="3822" y="2629"/>
                </a:lnTo>
                <a:lnTo>
                  <a:pt x="3878" y="2741"/>
                </a:lnTo>
                <a:lnTo>
                  <a:pt x="3897" y="2852"/>
                </a:lnTo>
                <a:lnTo>
                  <a:pt x="3915" y="2964"/>
                </a:lnTo>
                <a:lnTo>
                  <a:pt x="3897" y="3113"/>
                </a:lnTo>
                <a:lnTo>
                  <a:pt x="3859" y="3244"/>
                </a:lnTo>
                <a:lnTo>
                  <a:pt x="3785" y="3374"/>
                </a:lnTo>
                <a:lnTo>
                  <a:pt x="3710" y="3486"/>
                </a:lnTo>
                <a:lnTo>
                  <a:pt x="3598" y="3561"/>
                </a:lnTo>
                <a:lnTo>
                  <a:pt x="3487" y="3635"/>
                </a:lnTo>
                <a:lnTo>
                  <a:pt x="3375" y="3673"/>
                </a:lnTo>
                <a:lnTo>
                  <a:pt x="3226" y="3691"/>
                </a:lnTo>
                <a:lnTo>
                  <a:pt x="3226" y="3896"/>
                </a:lnTo>
                <a:lnTo>
                  <a:pt x="3226" y="3934"/>
                </a:lnTo>
                <a:lnTo>
                  <a:pt x="3188" y="3971"/>
                </a:lnTo>
                <a:lnTo>
                  <a:pt x="3132" y="4027"/>
                </a:lnTo>
                <a:lnTo>
                  <a:pt x="3021" y="4083"/>
                </a:lnTo>
                <a:lnTo>
                  <a:pt x="2909" y="4083"/>
                </a:lnTo>
                <a:lnTo>
                  <a:pt x="2797" y="4027"/>
                </a:lnTo>
                <a:lnTo>
                  <a:pt x="2741" y="3971"/>
                </a:lnTo>
                <a:lnTo>
                  <a:pt x="2704" y="3934"/>
                </a:lnTo>
                <a:lnTo>
                  <a:pt x="2704" y="3896"/>
                </a:lnTo>
                <a:lnTo>
                  <a:pt x="2704" y="3691"/>
                </a:lnTo>
                <a:lnTo>
                  <a:pt x="2573" y="3673"/>
                </a:lnTo>
                <a:lnTo>
                  <a:pt x="2443" y="3635"/>
                </a:lnTo>
                <a:lnTo>
                  <a:pt x="2331" y="3579"/>
                </a:lnTo>
                <a:lnTo>
                  <a:pt x="2200" y="3523"/>
                </a:lnTo>
                <a:lnTo>
                  <a:pt x="2163" y="3468"/>
                </a:lnTo>
                <a:lnTo>
                  <a:pt x="2163" y="3412"/>
                </a:lnTo>
                <a:lnTo>
                  <a:pt x="2163" y="3374"/>
                </a:lnTo>
                <a:lnTo>
                  <a:pt x="2200" y="3318"/>
                </a:lnTo>
                <a:lnTo>
                  <a:pt x="2387" y="3132"/>
                </a:lnTo>
                <a:lnTo>
                  <a:pt x="2424" y="3113"/>
                </a:lnTo>
                <a:lnTo>
                  <a:pt x="2499" y="3113"/>
                </a:lnTo>
                <a:lnTo>
                  <a:pt x="2555" y="3132"/>
                </a:lnTo>
                <a:lnTo>
                  <a:pt x="2648" y="3169"/>
                </a:lnTo>
                <a:lnTo>
                  <a:pt x="2760" y="3188"/>
                </a:lnTo>
                <a:lnTo>
                  <a:pt x="3207" y="3188"/>
                </a:lnTo>
                <a:lnTo>
                  <a:pt x="3282" y="3169"/>
                </a:lnTo>
                <a:lnTo>
                  <a:pt x="3337" y="3132"/>
                </a:lnTo>
                <a:lnTo>
                  <a:pt x="3375" y="3057"/>
                </a:lnTo>
                <a:lnTo>
                  <a:pt x="3393" y="2964"/>
                </a:lnTo>
                <a:lnTo>
                  <a:pt x="3375" y="2908"/>
                </a:lnTo>
                <a:lnTo>
                  <a:pt x="3356" y="2852"/>
                </a:lnTo>
                <a:lnTo>
                  <a:pt x="3300" y="2797"/>
                </a:lnTo>
                <a:lnTo>
                  <a:pt x="3244" y="2778"/>
                </a:lnTo>
                <a:lnTo>
                  <a:pt x="2536" y="2554"/>
                </a:lnTo>
                <a:lnTo>
                  <a:pt x="2424" y="2517"/>
                </a:lnTo>
                <a:lnTo>
                  <a:pt x="2331" y="2442"/>
                </a:lnTo>
                <a:lnTo>
                  <a:pt x="2238" y="2386"/>
                </a:lnTo>
                <a:lnTo>
                  <a:pt x="2163" y="2293"/>
                </a:lnTo>
                <a:lnTo>
                  <a:pt x="2107" y="2200"/>
                </a:lnTo>
                <a:lnTo>
                  <a:pt x="2051" y="2088"/>
                </a:lnTo>
                <a:lnTo>
                  <a:pt x="2033" y="1976"/>
                </a:lnTo>
                <a:lnTo>
                  <a:pt x="2014" y="1846"/>
                </a:lnTo>
                <a:lnTo>
                  <a:pt x="2033" y="1715"/>
                </a:lnTo>
                <a:lnTo>
                  <a:pt x="2070" y="1585"/>
                </a:lnTo>
                <a:lnTo>
                  <a:pt x="2145" y="1454"/>
                </a:lnTo>
                <a:lnTo>
                  <a:pt x="2219" y="1343"/>
                </a:lnTo>
                <a:lnTo>
                  <a:pt x="2331" y="1268"/>
                </a:lnTo>
                <a:lnTo>
                  <a:pt x="2443" y="1193"/>
                </a:lnTo>
                <a:lnTo>
                  <a:pt x="2573" y="1156"/>
                </a:lnTo>
                <a:lnTo>
                  <a:pt x="2704" y="1138"/>
                </a:lnTo>
                <a:lnTo>
                  <a:pt x="2704" y="933"/>
                </a:lnTo>
                <a:lnTo>
                  <a:pt x="2722" y="858"/>
                </a:lnTo>
                <a:lnTo>
                  <a:pt x="2760" y="802"/>
                </a:lnTo>
                <a:lnTo>
                  <a:pt x="2834" y="746"/>
                </a:lnTo>
                <a:close/>
                <a:moveTo>
                  <a:pt x="2965" y="1"/>
                </a:moveTo>
                <a:lnTo>
                  <a:pt x="2722" y="19"/>
                </a:lnTo>
                <a:lnTo>
                  <a:pt x="2480" y="56"/>
                </a:lnTo>
                <a:lnTo>
                  <a:pt x="2256" y="112"/>
                </a:lnTo>
                <a:lnTo>
                  <a:pt x="2033" y="187"/>
                </a:lnTo>
                <a:lnTo>
                  <a:pt x="1809" y="299"/>
                </a:lnTo>
                <a:lnTo>
                  <a:pt x="1623" y="411"/>
                </a:lnTo>
                <a:lnTo>
                  <a:pt x="1436" y="560"/>
                </a:lnTo>
                <a:lnTo>
                  <a:pt x="1268" y="709"/>
                </a:lnTo>
                <a:lnTo>
                  <a:pt x="1101" y="877"/>
                </a:lnTo>
                <a:lnTo>
                  <a:pt x="970" y="1063"/>
                </a:lnTo>
                <a:lnTo>
                  <a:pt x="840" y="1268"/>
                </a:lnTo>
                <a:lnTo>
                  <a:pt x="747" y="1473"/>
                </a:lnTo>
                <a:lnTo>
                  <a:pt x="653" y="1697"/>
                </a:lnTo>
                <a:lnTo>
                  <a:pt x="597" y="1920"/>
                </a:lnTo>
                <a:lnTo>
                  <a:pt x="560" y="2163"/>
                </a:lnTo>
                <a:lnTo>
                  <a:pt x="560" y="2405"/>
                </a:lnTo>
                <a:lnTo>
                  <a:pt x="560" y="2666"/>
                </a:lnTo>
                <a:lnTo>
                  <a:pt x="597" y="2908"/>
                </a:lnTo>
                <a:lnTo>
                  <a:pt x="653" y="3132"/>
                </a:lnTo>
                <a:lnTo>
                  <a:pt x="747" y="3356"/>
                </a:lnTo>
                <a:lnTo>
                  <a:pt x="840" y="3561"/>
                </a:lnTo>
                <a:lnTo>
                  <a:pt x="970" y="3766"/>
                </a:lnTo>
                <a:lnTo>
                  <a:pt x="1101" y="3952"/>
                </a:lnTo>
                <a:lnTo>
                  <a:pt x="1268" y="4120"/>
                </a:lnTo>
                <a:lnTo>
                  <a:pt x="1436" y="4269"/>
                </a:lnTo>
                <a:lnTo>
                  <a:pt x="1623" y="4418"/>
                </a:lnTo>
                <a:lnTo>
                  <a:pt x="1809" y="4530"/>
                </a:lnTo>
                <a:lnTo>
                  <a:pt x="2033" y="4642"/>
                </a:lnTo>
                <a:lnTo>
                  <a:pt x="2256" y="4716"/>
                </a:lnTo>
                <a:lnTo>
                  <a:pt x="2480" y="4772"/>
                </a:lnTo>
                <a:lnTo>
                  <a:pt x="2722" y="4810"/>
                </a:lnTo>
                <a:lnTo>
                  <a:pt x="2965" y="4828"/>
                </a:lnTo>
                <a:lnTo>
                  <a:pt x="3207" y="4810"/>
                </a:lnTo>
                <a:lnTo>
                  <a:pt x="3449" y="4772"/>
                </a:lnTo>
                <a:lnTo>
                  <a:pt x="3692" y="4716"/>
                </a:lnTo>
                <a:lnTo>
                  <a:pt x="3897" y="4642"/>
                </a:lnTo>
                <a:lnTo>
                  <a:pt x="4120" y="4530"/>
                </a:lnTo>
                <a:lnTo>
                  <a:pt x="4307" y="4418"/>
                </a:lnTo>
                <a:lnTo>
                  <a:pt x="4493" y="4269"/>
                </a:lnTo>
                <a:lnTo>
                  <a:pt x="4680" y="4120"/>
                </a:lnTo>
                <a:lnTo>
                  <a:pt x="4829" y="3952"/>
                </a:lnTo>
                <a:lnTo>
                  <a:pt x="4959" y="3766"/>
                </a:lnTo>
                <a:lnTo>
                  <a:pt x="5090" y="3561"/>
                </a:lnTo>
                <a:lnTo>
                  <a:pt x="5183" y="3356"/>
                </a:lnTo>
                <a:lnTo>
                  <a:pt x="5276" y="3132"/>
                </a:lnTo>
                <a:lnTo>
                  <a:pt x="5332" y="2908"/>
                </a:lnTo>
                <a:lnTo>
                  <a:pt x="5369" y="2666"/>
                </a:lnTo>
                <a:lnTo>
                  <a:pt x="5388" y="2405"/>
                </a:lnTo>
                <a:lnTo>
                  <a:pt x="5369" y="2163"/>
                </a:lnTo>
                <a:lnTo>
                  <a:pt x="5332" y="1920"/>
                </a:lnTo>
                <a:lnTo>
                  <a:pt x="5276" y="1697"/>
                </a:lnTo>
                <a:lnTo>
                  <a:pt x="5183" y="1473"/>
                </a:lnTo>
                <a:lnTo>
                  <a:pt x="5090" y="1268"/>
                </a:lnTo>
                <a:lnTo>
                  <a:pt x="4959" y="1063"/>
                </a:lnTo>
                <a:lnTo>
                  <a:pt x="4829" y="877"/>
                </a:lnTo>
                <a:lnTo>
                  <a:pt x="4680" y="709"/>
                </a:lnTo>
                <a:lnTo>
                  <a:pt x="4493" y="560"/>
                </a:lnTo>
                <a:lnTo>
                  <a:pt x="4307" y="411"/>
                </a:lnTo>
                <a:lnTo>
                  <a:pt x="4120" y="299"/>
                </a:lnTo>
                <a:lnTo>
                  <a:pt x="3897" y="187"/>
                </a:lnTo>
                <a:lnTo>
                  <a:pt x="3692" y="112"/>
                </a:lnTo>
                <a:lnTo>
                  <a:pt x="3449" y="56"/>
                </a:lnTo>
                <a:lnTo>
                  <a:pt x="3207" y="19"/>
                </a:lnTo>
                <a:lnTo>
                  <a:pt x="2965" y="1"/>
                </a:lnTo>
                <a:close/>
                <a:moveTo>
                  <a:pt x="299" y="4083"/>
                </a:moveTo>
                <a:lnTo>
                  <a:pt x="225" y="4101"/>
                </a:lnTo>
                <a:lnTo>
                  <a:pt x="169" y="4139"/>
                </a:lnTo>
                <a:lnTo>
                  <a:pt x="113" y="4195"/>
                </a:lnTo>
                <a:lnTo>
                  <a:pt x="57" y="4250"/>
                </a:lnTo>
                <a:lnTo>
                  <a:pt x="20" y="4306"/>
                </a:lnTo>
                <a:lnTo>
                  <a:pt x="1" y="4381"/>
                </a:lnTo>
                <a:lnTo>
                  <a:pt x="1" y="4455"/>
                </a:lnTo>
                <a:lnTo>
                  <a:pt x="1" y="5574"/>
                </a:lnTo>
                <a:lnTo>
                  <a:pt x="1" y="5648"/>
                </a:lnTo>
                <a:lnTo>
                  <a:pt x="20" y="5704"/>
                </a:lnTo>
                <a:lnTo>
                  <a:pt x="57" y="5779"/>
                </a:lnTo>
                <a:lnTo>
                  <a:pt x="113" y="5835"/>
                </a:lnTo>
                <a:lnTo>
                  <a:pt x="169" y="5872"/>
                </a:lnTo>
                <a:lnTo>
                  <a:pt x="225" y="5909"/>
                </a:lnTo>
                <a:lnTo>
                  <a:pt x="299" y="5928"/>
                </a:lnTo>
                <a:lnTo>
                  <a:pt x="5630" y="5928"/>
                </a:lnTo>
                <a:lnTo>
                  <a:pt x="5705" y="5909"/>
                </a:lnTo>
                <a:lnTo>
                  <a:pt x="5779" y="5872"/>
                </a:lnTo>
                <a:lnTo>
                  <a:pt x="5835" y="5835"/>
                </a:lnTo>
                <a:lnTo>
                  <a:pt x="5873" y="5779"/>
                </a:lnTo>
                <a:lnTo>
                  <a:pt x="5910" y="5704"/>
                </a:lnTo>
                <a:lnTo>
                  <a:pt x="5928" y="5648"/>
                </a:lnTo>
                <a:lnTo>
                  <a:pt x="5928" y="5574"/>
                </a:lnTo>
                <a:lnTo>
                  <a:pt x="5928" y="4455"/>
                </a:lnTo>
                <a:lnTo>
                  <a:pt x="5928" y="4381"/>
                </a:lnTo>
                <a:lnTo>
                  <a:pt x="5910" y="4306"/>
                </a:lnTo>
                <a:lnTo>
                  <a:pt x="5873" y="4250"/>
                </a:lnTo>
                <a:lnTo>
                  <a:pt x="5835" y="4195"/>
                </a:lnTo>
                <a:lnTo>
                  <a:pt x="5779" y="4139"/>
                </a:lnTo>
                <a:lnTo>
                  <a:pt x="5705" y="4101"/>
                </a:lnTo>
                <a:lnTo>
                  <a:pt x="5630" y="4083"/>
                </a:lnTo>
                <a:lnTo>
                  <a:pt x="5183" y="4083"/>
                </a:lnTo>
                <a:lnTo>
                  <a:pt x="4996" y="4288"/>
                </a:lnTo>
                <a:lnTo>
                  <a:pt x="4810" y="4493"/>
                </a:lnTo>
                <a:lnTo>
                  <a:pt x="4586" y="4661"/>
                </a:lnTo>
                <a:lnTo>
                  <a:pt x="4344" y="4828"/>
                </a:lnTo>
                <a:lnTo>
                  <a:pt x="5127" y="4828"/>
                </a:lnTo>
                <a:lnTo>
                  <a:pt x="5164" y="4847"/>
                </a:lnTo>
                <a:lnTo>
                  <a:pt x="5183" y="4884"/>
                </a:lnTo>
                <a:lnTo>
                  <a:pt x="5201" y="4921"/>
                </a:lnTo>
                <a:lnTo>
                  <a:pt x="5201" y="5108"/>
                </a:lnTo>
                <a:lnTo>
                  <a:pt x="5183" y="5145"/>
                </a:lnTo>
                <a:lnTo>
                  <a:pt x="5164" y="5164"/>
                </a:lnTo>
                <a:lnTo>
                  <a:pt x="5127" y="5182"/>
                </a:lnTo>
                <a:lnTo>
                  <a:pt x="5090" y="5201"/>
                </a:lnTo>
                <a:lnTo>
                  <a:pt x="858" y="5201"/>
                </a:lnTo>
                <a:lnTo>
                  <a:pt x="802" y="5182"/>
                </a:lnTo>
                <a:lnTo>
                  <a:pt x="765" y="5164"/>
                </a:lnTo>
                <a:lnTo>
                  <a:pt x="747" y="5145"/>
                </a:lnTo>
                <a:lnTo>
                  <a:pt x="747" y="5108"/>
                </a:lnTo>
                <a:lnTo>
                  <a:pt x="747" y="4921"/>
                </a:lnTo>
                <a:lnTo>
                  <a:pt x="747" y="4884"/>
                </a:lnTo>
                <a:lnTo>
                  <a:pt x="765" y="4847"/>
                </a:lnTo>
                <a:lnTo>
                  <a:pt x="802" y="4828"/>
                </a:lnTo>
                <a:lnTo>
                  <a:pt x="1585" y="4828"/>
                </a:lnTo>
                <a:lnTo>
                  <a:pt x="1343" y="4661"/>
                </a:lnTo>
                <a:lnTo>
                  <a:pt x="1138" y="4493"/>
                </a:lnTo>
                <a:lnTo>
                  <a:pt x="933" y="4288"/>
                </a:lnTo>
                <a:lnTo>
                  <a:pt x="747" y="4083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08" name="Google Shape;47;p7"/>
          <p:cNvGrpSpPr/>
          <p:nvPr/>
        </p:nvGrpSpPr>
        <p:grpSpPr>
          <a:xfrm>
            <a:off x="4718468" y="2975820"/>
            <a:ext cx="629347" cy="584600"/>
            <a:chOff x="2113289" y="2169107"/>
            <a:chExt cx="705671" cy="952499"/>
          </a:xfrm>
          <a:solidFill>
            <a:schemeClr val="tx1"/>
          </a:solidFill>
        </p:grpSpPr>
        <p:sp>
          <p:nvSpPr>
            <p:cNvPr id="109" name="Google Shape;48;p7"/>
            <p:cNvSpPr/>
            <p:nvPr/>
          </p:nvSpPr>
          <p:spPr>
            <a:xfrm>
              <a:off x="2154806" y="2843791"/>
              <a:ext cx="124512" cy="119062"/>
            </a:xfrm>
            <a:custGeom>
              <a:avLst/>
              <a:gdLst/>
              <a:ahLst/>
              <a:cxnLst/>
              <a:rect l="l" t="t" r="r" b="b"/>
              <a:pathLst>
                <a:path w="167693" h="119062" extrusionOk="0">
                  <a:moveTo>
                    <a:pt x="167694" y="59531"/>
                  </a:moveTo>
                  <a:cubicBezTo>
                    <a:pt x="167694" y="92409"/>
                    <a:pt x="130154" y="119063"/>
                    <a:pt x="83847" y="119063"/>
                  </a:cubicBezTo>
                  <a:cubicBezTo>
                    <a:pt x="37540" y="119063"/>
                    <a:pt x="0" y="92409"/>
                    <a:pt x="0" y="59531"/>
                  </a:cubicBezTo>
                  <a:cubicBezTo>
                    <a:pt x="0" y="26653"/>
                    <a:pt x="37540" y="0"/>
                    <a:pt x="83847" y="0"/>
                  </a:cubicBezTo>
                  <a:cubicBezTo>
                    <a:pt x="130154" y="0"/>
                    <a:pt x="167694" y="26653"/>
                    <a:pt x="167694" y="595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0" name="Google Shape;49;p7"/>
            <p:cNvSpPr/>
            <p:nvPr/>
          </p:nvSpPr>
          <p:spPr>
            <a:xfrm>
              <a:off x="2113289" y="2982703"/>
              <a:ext cx="207517" cy="138903"/>
            </a:xfrm>
            <a:custGeom>
              <a:avLst/>
              <a:gdLst/>
              <a:ahLst/>
              <a:cxnLst/>
              <a:rect l="l" t="t" r="r" b="b"/>
              <a:pathLst>
                <a:path w="279484" h="138903" extrusionOk="0">
                  <a:moveTo>
                    <a:pt x="139749" y="0"/>
                  </a:moveTo>
                  <a:cubicBezTo>
                    <a:pt x="62556" y="0"/>
                    <a:pt x="0" y="44406"/>
                    <a:pt x="0" y="99212"/>
                  </a:cubicBezTo>
                  <a:lnTo>
                    <a:pt x="0" y="138903"/>
                  </a:lnTo>
                  <a:lnTo>
                    <a:pt x="279485" y="138903"/>
                  </a:lnTo>
                  <a:lnTo>
                    <a:pt x="279485" y="99212"/>
                  </a:lnTo>
                  <a:cubicBezTo>
                    <a:pt x="279485" y="44406"/>
                    <a:pt x="216929" y="0"/>
                    <a:pt x="13974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1" name="Google Shape;50;p7"/>
            <p:cNvSpPr/>
            <p:nvPr/>
          </p:nvSpPr>
          <p:spPr>
            <a:xfrm>
              <a:off x="2403888" y="2843791"/>
              <a:ext cx="124512" cy="119062"/>
            </a:xfrm>
            <a:custGeom>
              <a:avLst/>
              <a:gdLst/>
              <a:ahLst/>
              <a:cxnLst/>
              <a:rect l="l" t="t" r="r" b="b"/>
              <a:pathLst>
                <a:path w="167693" h="119062" extrusionOk="0">
                  <a:moveTo>
                    <a:pt x="167694" y="59531"/>
                  </a:moveTo>
                  <a:cubicBezTo>
                    <a:pt x="167694" y="92409"/>
                    <a:pt x="130154" y="119063"/>
                    <a:pt x="83847" y="119063"/>
                  </a:cubicBezTo>
                  <a:cubicBezTo>
                    <a:pt x="37539" y="119063"/>
                    <a:pt x="0" y="92409"/>
                    <a:pt x="0" y="59531"/>
                  </a:cubicBezTo>
                  <a:cubicBezTo>
                    <a:pt x="0" y="26653"/>
                    <a:pt x="37539" y="0"/>
                    <a:pt x="83847" y="0"/>
                  </a:cubicBezTo>
                  <a:cubicBezTo>
                    <a:pt x="130154" y="0"/>
                    <a:pt x="167694" y="26653"/>
                    <a:pt x="167694" y="595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2" name="Google Shape;51;p7"/>
            <p:cNvSpPr/>
            <p:nvPr/>
          </p:nvSpPr>
          <p:spPr>
            <a:xfrm>
              <a:off x="2362371" y="2982703"/>
              <a:ext cx="207517" cy="138903"/>
            </a:xfrm>
            <a:custGeom>
              <a:avLst/>
              <a:gdLst/>
              <a:ahLst/>
              <a:cxnLst/>
              <a:rect l="l" t="t" r="r" b="b"/>
              <a:pathLst>
                <a:path w="279484" h="138903" extrusionOk="0">
                  <a:moveTo>
                    <a:pt x="139749" y="0"/>
                  </a:moveTo>
                  <a:cubicBezTo>
                    <a:pt x="62556" y="0"/>
                    <a:pt x="0" y="44406"/>
                    <a:pt x="0" y="99212"/>
                  </a:cubicBezTo>
                  <a:lnTo>
                    <a:pt x="0" y="138903"/>
                  </a:lnTo>
                  <a:lnTo>
                    <a:pt x="279485" y="138903"/>
                  </a:lnTo>
                  <a:lnTo>
                    <a:pt x="279485" y="99212"/>
                  </a:lnTo>
                  <a:cubicBezTo>
                    <a:pt x="279485" y="44406"/>
                    <a:pt x="216929" y="0"/>
                    <a:pt x="13974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3" name="Google Shape;52;p7"/>
            <p:cNvSpPr/>
            <p:nvPr/>
          </p:nvSpPr>
          <p:spPr>
            <a:xfrm>
              <a:off x="2652971" y="2843791"/>
              <a:ext cx="124512" cy="119062"/>
            </a:xfrm>
            <a:custGeom>
              <a:avLst/>
              <a:gdLst/>
              <a:ahLst/>
              <a:cxnLst/>
              <a:rect l="l" t="t" r="r" b="b"/>
              <a:pathLst>
                <a:path w="167693" h="119062" extrusionOk="0">
                  <a:moveTo>
                    <a:pt x="167694" y="59531"/>
                  </a:moveTo>
                  <a:cubicBezTo>
                    <a:pt x="167694" y="92409"/>
                    <a:pt x="130154" y="119063"/>
                    <a:pt x="83847" y="119063"/>
                  </a:cubicBezTo>
                  <a:cubicBezTo>
                    <a:pt x="37540" y="119063"/>
                    <a:pt x="0" y="92409"/>
                    <a:pt x="0" y="59531"/>
                  </a:cubicBezTo>
                  <a:cubicBezTo>
                    <a:pt x="0" y="26653"/>
                    <a:pt x="37540" y="0"/>
                    <a:pt x="83847" y="0"/>
                  </a:cubicBezTo>
                  <a:cubicBezTo>
                    <a:pt x="130154" y="0"/>
                    <a:pt x="167694" y="26653"/>
                    <a:pt x="167694" y="595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4" name="Google Shape;53;p7"/>
            <p:cNvSpPr/>
            <p:nvPr/>
          </p:nvSpPr>
          <p:spPr>
            <a:xfrm>
              <a:off x="2611453" y="2982703"/>
              <a:ext cx="207507" cy="138903"/>
            </a:xfrm>
            <a:custGeom>
              <a:avLst/>
              <a:gdLst/>
              <a:ahLst/>
              <a:cxnLst/>
              <a:rect l="l" t="t" r="r" b="b"/>
              <a:pathLst>
                <a:path w="279471" h="138903" extrusionOk="0">
                  <a:moveTo>
                    <a:pt x="139749" y="0"/>
                  </a:moveTo>
                  <a:cubicBezTo>
                    <a:pt x="62556" y="0"/>
                    <a:pt x="0" y="44406"/>
                    <a:pt x="0" y="99212"/>
                  </a:cubicBezTo>
                  <a:lnTo>
                    <a:pt x="0" y="138903"/>
                  </a:lnTo>
                  <a:lnTo>
                    <a:pt x="279472" y="138903"/>
                  </a:lnTo>
                  <a:lnTo>
                    <a:pt x="279472" y="99212"/>
                  </a:lnTo>
                  <a:cubicBezTo>
                    <a:pt x="279485" y="44406"/>
                    <a:pt x="216929" y="0"/>
                    <a:pt x="13974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5" name="Google Shape;54;p7"/>
            <p:cNvSpPr/>
            <p:nvPr/>
          </p:nvSpPr>
          <p:spPr>
            <a:xfrm>
              <a:off x="2154806" y="2169107"/>
              <a:ext cx="622562" cy="635003"/>
            </a:xfrm>
            <a:custGeom>
              <a:avLst/>
              <a:gdLst/>
              <a:ahLst/>
              <a:cxnLst/>
              <a:rect l="l" t="t" r="r" b="b"/>
              <a:pathLst>
                <a:path w="838468" h="635003" extrusionOk="0">
                  <a:moveTo>
                    <a:pt x="726664" y="635003"/>
                  </a:moveTo>
                  <a:cubicBezTo>
                    <a:pt x="735236" y="635003"/>
                    <a:pt x="743513" y="632212"/>
                    <a:pt x="748880" y="627212"/>
                  </a:cubicBezTo>
                  <a:cubicBezTo>
                    <a:pt x="756137" y="620468"/>
                    <a:pt x="756540" y="611210"/>
                    <a:pt x="749926" y="604152"/>
                  </a:cubicBezTo>
                  <a:cubicBezTo>
                    <a:pt x="749483" y="603666"/>
                    <a:pt x="710632" y="561832"/>
                    <a:pt x="700919" y="515941"/>
                  </a:cubicBezTo>
                  <a:lnTo>
                    <a:pt x="754622" y="515941"/>
                  </a:lnTo>
                  <a:cubicBezTo>
                    <a:pt x="800851" y="515941"/>
                    <a:pt x="838468" y="489233"/>
                    <a:pt x="838468" y="456409"/>
                  </a:cubicBezTo>
                  <a:lnTo>
                    <a:pt x="838468" y="59531"/>
                  </a:lnTo>
                  <a:cubicBezTo>
                    <a:pt x="838468" y="26708"/>
                    <a:pt x="800851" y="0"/>
                    <a:pt x="754622" y="0"/>
                  </a:cubicBezTo>
                  <a:lnTo>
                    <a:pt x="83847" y="0"/>
                  </a:lnTo>
                  <a:cubicBezTo>
                    <a:pt x="37617" y="0"/>
                    <a:pt x="0" y="26708"/>
                    <a:pt x="0" y="59531"/>
                  </a:cubicBezTo>
                  <a:lnTo>
                    <a:pt x="0" y="456409"/>
                  </a:lnTo>
                  <a:cubicBezTo>
                    <a:pt x="0" y="489242"/>
                    <a:pt x="37617" y="515941"/>
                    <a:pt x="83847" y="515941"/>
                  </a:cubicBezTo>
                  <a:lnTo>
                    <a:pt x="137522" y="515941"/>
                  </a:lnTo>
                  <a:cubicBezTo>
                    <a:pt x="127769" y="561661"/>
                    <a:pt x="88958" y="603704"/>
                    <a:pt x="88515" y="604180"/>
                  </a:cubicBezTo>
                  <a:cubicBezTo>
                    <a:pt x="81928" y="611229"/>
                    <a:pt x="82344" y="620478"/>
                    <a:pt x="89616" y="627212"/>
                  </a:cubicBezTo>
                  <a:cubicBezTo>
                    <a:pt x="95022" y="632212"/>
                    <a:pt x="103286" y="635003"/>
                    <a:pt x="111805" y="635003"/>
                  </a:cubicBezTo>
                  <a:cubicBezTo>
                    <a:pt x="114756" y="635003"/>
                    <a:pt x="117721" y="634670"/>
                    <a:pt x="120632" y="633965"/>
                  </a:cubicBezTo>
                  <a:cubicBezTo>
                    <a:pt x="127689" y="632308"/>
                    <a:pt x="281578" y="594912"/>
                    <a:pt x="304491" y="515941"/>
                  </a:cubicBezTo>
                  <a:lnTo>
                    <a:pt x="343182" y="515941"/>
                  </a:lnTo>
                  <a:lnTo>
                    <a:pt x="392712" y="621440"/>
                  </a:lnTo>
                  <a:cubicBezTo>
                    <a:pt x="396508" y="629536"/>
                    <a:pt x="407174" y="635003"/>
                    <a:pt x="419221" y="635003"/>
                  </a:cubicBezTo>
                  <a:cubicBezTo>
                    <a:pt x="431268" y="635003"/>
                    <a:pt x="441933" y="629536"/>
                    <a:pt x="445743" y="621440"/>
                  </a:cubicBezTo>
                  <a:lnTo>
                    <a:pt x="495260" y="515941"/>
                  </a:lnTo>
                  <a:lnTo>
                    <a:pt x="533829" y="515941"/>
                  </a:lnTo>
                  <a:cubicBezTo>
                    <a:pt x="556703" y="594951"/>
                    <a:pt x="710753" y="632317"/>
                    <a:pt x="717823" y="633965"/>
                  </a:cubicBezTo>
                  <a:cubicBezTo>
                    <a:pt x="720734" y="634670"/>
                    <a:pt x="723726" y="635003"/>
                    <a:pt x="726664" y="635003"/>
                  </a:cubicBezTo>
                  <a:close/>
                  <a:moveTo>
                    <a:pt x="586928" y="496091"/>
                  </a:moveTo>
                  <a:cubicBezTo>
                    <a:pt x="586928" y="485127"/>
                    <a:pt x="574398" y="476250"/>
                    <a:pt x="558970" y="476250"/>
                  </a:cubicBezTo>
                  <a:lnTo>
                    <a:pt x="475123" y="476250"/>
                  </a:lnTo>
                  <a:cubicBezTo>
                    <a:pt x="463089" y="476250"/>
                    <a:pt x="452437" y="481717"/>
                    <a:pt x="448614" y="489823"/>
                  </a:cubicBezTo>
                  <a:lnTo>
                    <a:pt x="419234" y="552402"/>
                  </a:lnTo>
                  <a:lnTo>
                    <a:pt x="389854" y="489823"/>
                  </a:lnTo>
                  <a:cubicBezTo>
                    <a:pt x="385950" y="481508"/>
                    <a:pt x="375044" y="476336"/>
                    <a:pt x="363345" y="476345"/>
                  </a:cubicBezTo>
                  <a:lnTo>
                    <a:pt x="363345" y="476250"/>
                  </a:lnTo>
                  <a:lnTo>
                    <a:pt x="279485" y="476250"/>
                  </a:lnTo>
                  <a:cubicBezTo>
                    <a:pt x="264057" y="476250"/>
                    <a:pt x="251541" y="485127"/>
                    <a:pt x="251541" y="496091"/>
                  </a:cubicBezTo>
                  <a:cubicBezTo>
                    <a:pt x="251541" y="527847"/>
                    <a:pt x="213199" y="553945"/>
                    <a:pt x="173543" y="571900"/>
                  </a:cubicBezTo>
                  <a:cubicBezTo>
                    <a:pt x="185536" y="549821"/>
                    <a:pt x="195652" y="523142"/>
                    <a:pt x="195652" y="496091"/>
                  </a:cubicBezTo>
                  <a:cubicBezTo>
                    <a:pt x="195652" y="485127"/>
                    <a:pt x="183135" y="476250"/>
                    <a:pt x="167707" y="476250"/>
                  </a:cubicBezTo>
                  <a:lnTo>
                    <a:pt x="83860" y="476250"/>
                  </a:lnTo>
                  <a:cubicBezTo>
                    <a:pt x="68446" y="476250"/>
                    <a:pt x="55916" y="467363"/>
                    <a:pt x="55916" y="456409"/>
                  </a:cubicBezTo>
                  <a:lnTo>
                    <a:pt x="55916" y="59531"/>
                  </a:lnTo>
                  <a:cubicBezTo>
                    <a:pt x="55916" y="48578"/>
                    <a:pt x="68459" y="39691"/>
                    <a:pt x="83860" y="39691"/>
                  </a:cubicBezTo>
                  <a:lnTo>
                    <a:pt x="754635" y="39691"/>
                  </a:lnTo>
                  <a:cubicBezTo>
                    <a:pt x="770036" y="39691"/>
                    <a:pt x="782593" y="48578"/>
                    <a:pt x="782593" y="59531"/>
                  </a:cubicBezTo>
                  <a:lnTo>
                    <a:pt x="782593" y="456409"/>
                  </a:lnTo>
                  <a:cubicBezTo>
                    <a:pt x="782593" y="467363"/>
                    <a:pt x="770036" y="476250"/>
                    <a:pt x="754635" y="476250"/>
                  </a:cubicBezTo>
                  <a:lnTo>
                    <a:pt x="670788" y="476250"/>
                  </a:lnTo>
                  <a:cubicBezTo>
                    <a:pt x="655360" y="476250"/>
                    <a:pt x="642830" y="485127"/>
                    <a:pt x="642830" y="496091"/>
                  </a:cubicBezTo>
                  <a:cubicBezTo>
                    <a:pt x="642830" y="523065"/>
                    <a:pt x="652919" y="549650"/>
                    <a:pt x="664845" y="571710"/>
                  </a:cubicBezTo>
                  <a:cubicBezTo>
                    <a:pt x="626517" y="554584"/>
                    <a:pt x="586928" y="528933"/>
                    <a:pt x="586928" y="49609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6" name="Google Shape;55;p7"/>
            <p:cNvSpPr/>
            <p:nvPr/>
          </p:nvSpPr>
          <p:spPr>
            <a:xfrm>
              <a:off x="2383135" y="2327860"/>
              <a:ext cx="166030" cy="198434"/>
            </a:xfrm>
            <a:custGeom>
              <a:avLst/>
              <a:gdLst/>
              <a:ahLst/>
              <a:cxnLst/>
              <a:rect l="l" t="t" r="r" b="b"/>
              <a:pathLst>
                <a:path w="223609" h="198434" extrusionOk="0">
                  <a:moveTo>
                    <a:pt x="111791" y="0"/>
                  </a:moveTo>
                  <a:cubicBezTo>
                    <a:pt x="50053" y="0"/>
                    <a:pt x="0" y="35538"/>
                    <a:pt x="0" y="79372"/>
                  </a:cubicBezTo>
                  <a:cubicBezTo>
                    <a:pt x="0" y="108671"/>
                    <a:pt x="21586" y="125730"/>
                    <a:pt x="40783" y="149419"/>
                  </a:cubicBezTo>
                  <a:cubicBezTo>
                    <a:pt x="47934" y="158258"/>
                    <a:pt x="55902" y="178584"/>
                    <a:pt x="55902" y="188509"/>
                  </a:cubicBezTo>
                  <a:cubicBezTo>
                    <a:pt x="55902" y="193986"/>
                    <a:pt x="62154" y="198434"/>
                    <a:pt x="69881" y="198434"/>
                  </a:cubicBezTo>
                  <a:lnTo>
                    <a:pt x="153728" y="198434"/>
                  </a:lnTo>
                  <a:cubicBezTo>
                    <a:pt x="161442" y="198434"/>
                    <a:pt x="167694" y="193986"/>
                    <a:pt x="167694" y="188509"/>
                  </a:cubicBezTo>
                  <a:cubicBezTo>
                    <a:pt x="167694" y="178584"/>
                    <a:pt x="175676" y="158248"/>
                    <a:pt x="182826" y="149419"/>
                  </a:cubicBezTo>
                  <a:cubicBezTo>
                    <a:pt x="202024" y="125730"/>
                    <a:pt x="223609" y="108671"/>
                    <a:pt x="223609" y="79372"/>
                  </a:cubicBezTo>
                  <a:cubicBezTo>
                    <a:pt x="223583" y="35538"/>
                    <a:pt x="173516" y="0"/>
                    <a:pt x="11179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7" name="Google Shape;56;p7"/>
            <p:cNvSpPr/>
            <p:nvPr/>
          </p:nvSpPr>
          <p:spPr>
            <a:xfrm>
              <a:off x="2424642" y="2546135"/>
              <a:ext cx="83005" cy="19850"/>
            </a:xfrm>
            <a:custGeom>
              <a:avLst/>
              <a:gdLst/>
              <a:ahLst/>
              <a:cxnLst/>
              <a:rect l="l" t="t" r="r" b="b"/>
              <a:pathLst>
                <a:path w="111791" h="19850" extrusionOk="0">
                  <a:moveTo>
                    <a:pt x="97826" y="0"/>
                  </a:moveTo>
                  <a:lnTo>
                    <a:pt x="13979" y="0"/>
                  </a:lnTo>
                  <a:cubicBezTo>
                    <a:pt x="6265" y="0"/>
                    <a:pt x="0" y="4439"/>
                    <a:pt x="0" y="9925"/>
                  </a:cubicBezTo>
                  <a:cubicBezTo>
                    <a:pt x="0" y="15411"/>
                    <a:pt x="6252" y="19850"/>
                    <a:pt x="13979" y="19850"/>
                  </a:cubicBezTo>
                  <a:lnTo>
                    <a:pt x="97826" y="19850"/>
                  </a:lnTo>
                  <a:cubicBezTo>
                    <a:pt x="105540" y="19850"/>
                    <a:pt x="111791" y="15411"/>
                    <a:pt x="111791" y="9925"/>
                  </a:cubicBezTo>
                  <a:cubicBezTo>
                    <a:pt x="111791" y="4439"/>
                    <a:pt x="105540" y="0"/>
                    <a:pt x="978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8" name="Google Shape;57;p7"/>
            <p:cNvSpPr/>
            <p:nvPr/>
          </p:nvSpPr>
          <p:spPr>
            <a:xfrm>
              <a:off x="2440204" y="2585825"/>
              <a:ext cx="51876" cy="19850"/>
            </a:xfrm>
            <a:custGeom>
              <a:avLst/>
              <a:gdLst/>
              <a:ahLst/>
              <a:cxnLst/>
              <a:rect l="l" t="t" r="r" b="b"/>
              <a:pathLst>
                <a:path w="69867" h="19850" extrusionOk="0">
                  <a:moveTo>
                    <a:pt x="55902" y="0"/>
                  </a:moveTo>
                  <a:lnTo>
                    <a:pt x="13979" y="0"/>
                  </a:lnTo>
                  <a:cubicBezTo>
                    <a:pt x="6265" y="0"/>
                    <a:pt x="0" y="4448"/>
                    <a:pt x="0" y="9925"/>
                  </a:cubicBezTo>
                  <a:cubicBezTo>
                    <a:pt x="0" y="15402"/>
                    <a:pt x="6252" y="19850"/>
                    <a:pt x="13979" y="19850"/>
                  </a:cubicBezTo>
                  <a:lnTo>
                    <a:pt x="55902" y="19850"/>
                  </a:lnTo>
                  <a:cubicBezTo>
                    <a:pt x="63616" y="19850"/>
                    <a:pt x="69868" y="15402"/>
                    <a:pt x="69868" y="9925"/>
                  </a:cubicBezTo>
                  <a:cubicBezTo>
                    <a:pt x="69868" y="4448"/>
                    <a:pt x="63616" y="0"/>
                    <a:pt x="5590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9" name="Google Shape;58;p7"/>
            <p:cNvSpPr/>
            <p:nvPr/>
          </p:nvSpPr>
          <p:spPr>
            <a:xfrm>
              <a:off x="2455777" y="2248478"/>
              <a:ext cx="20758" cy="59531"/>
            </a:xfrm>
            <a:custGeom>
              <a:avLst/>
              <a:gdLst/>
              <a:ahLst/>
              <a:cxnLst/>
              <a:rect l="l" t="t" r="r" b="b"/>
              <a:pathLst>
                <a:path w="27957" h="59531" extrusionOk="0">
                  <a:moveTo>
                    <a:pt x="13979" y="59531"/>
                  </a:moveTo>
                  <a:cubicBezTo>
                    <a:pt x="21693" y="59531"/>
                    <a:pt x="27958" y="55083"/>
                    <a:pt x="27958" y="49606"/>
                  </a:cubicBezTo>
                  <a:lnTo>
                    <a:pt x="27958" y="9925"/>
                  </a:lnTo>
                  <a:cubicBezTo>
                    <a:pt x="27958" y="4448"/>
                    <a:pt x="21706" y="0"/>
                    <a:pt x="13979" y="0"/>
                  </a:cubicBezTo>
                  <a:cubicBezTo>
                    <a:pt x="6252" y="0"/>
                    <a:pt x="0" y="4448"/>
                    <a:pt x="0" y="9925"/>
                  </a:cubicBezTo>
                  <a:lnTo>
                    <a:pt x="0" y="49616"/>
                  </a:lnTo>
                  <a:cubicBezTo>
                    <a:pt x="0" y="55093"/>
                    <a:pt x="6252" y="59531"/>
                    <a:pt x="13979" y="595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0" name="Google Shape;59;p7"/>
            <p:cNvSpPr/>
            <p:nvPr/>
          </p:nvSpPr>
          <p:spPr>
            <a:xfrm>
              <a:off x="2300091" y="2397306"/>
              <a:ext cx="62266" cy="19850"/>
            </a:xfrm>
            <a:custGeom>
              <a:avLst/>
              <a:gdLst/>
              <a:ahLst/>
              <a:cxnLst/>
              <a:rect l="l" t="t" r="r" b="b"/>
              <a:pathLst>
                <a:path w="83860" h="19850" extrusionOk="0">
                  <a:moveTo>
                    <a:pt x="69881" y="0"/>
                  </a:moveTo>
                  <a:lnTo>
                    <a:pt x="13979" y="0"/>
                  </a:lnTo>
                  <a:cubicBezTo>
                    <a:pt x="6265" y="0"/>
                    <a:pt x="0" y="4439"/>
                    <a:pt x="0" y="9925"/>
                  </a:cubicBezTo>
                  <a:cubicBezTo>
                    <a:pt x="0" y="15411"/>
                    <a:pt x="6252" y="19850"/>
                    <a:pt x="13979" y="19850"/>
                  </a:cubicBezTo>
                  <a:lnTo>
                    <a:pt x="69881" y="19850"/>
                  </a:lnTo>
                  <a:cubicBezTo>
                    <a:pt x="77595" y="19850"/>
                    <a:pt x="83860" y="15402"/>
                    <a:pt x="83860" y="9925"/>
                  </a:cubicBezTo>
                  <a:cubicBezTo>
                    <a:pt x="83860" y="4448"/>
                    <a:pt x="77595" y="0"/>
                    <a:pt x="6988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1" name="Google Shape;60;p7"/>
            <p:cNvSpPr/>
            <p:nvPr/>
          </p:nvSpPr>
          <p:spPr>
            <a:xfrm>
              <a:off x="2341615" y="2288167"/>
              <a:ext cx="50091" cy="47903"/>
            </a:xfrm>
            <a:custGeom>
              <a:avLst/>
              <a:gdLst/>
              <a:ahLst/>
              <a:cxnLst/>
              <a:rect l="l" t="t" r="r" b="b"/>
              <a:pathLst>
                <a:path w="67463" h="47903" extrusionOk="0">
                  <a:moveTo>
                    <a:pt x="63378" y="30968"/>
                  </a:moveTo>
                  <a:lnTo>
                    <a:pt x="23856" y="2908"/>
                  </a:lnTo>
                  <a:cubicBezTo>
                    <a:pt x="18396" y="-969"/>
                    <a:pt x="9555" y="-969"/>
                    <a:pt x="4095" y="2908"/>
                  </a:cubicBezTo>
                  <a:cubicBezTo>
                    <a:pt x="-1365" y="6784"/>
                    <a:pt x="-1365" y="13061"/>
                    <a:pt x="4095" y="16938"/>
                  </a:cubicBezTo>
                  <a:lnTo>
                    <a:pt x="43617" y="44998"/>
                  </a:lnTo>
                  <a:cubicBezTo>
                    <a:pt x="46354" y="46942"/>
                    <a:pt x="49936" y="47904"/>
                    <a:pt x="53504" y="47904"/>
                  </a:cubicBezTo>
                  <a:cubicBezTo>
                    <a:pt x="57073" y="47904"/>
                    <a:pt x="60655" y="46932"/>
                    <a:pt x="63378" y="44998"/>
                  </a:cubicBezTo>
                  <a:cubicBezTo>
                    <a:pt x="68825" y="41122"/>
                    <a:pt x="68825" y="34845"/>
                    <a:pt x="63378" y="3096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2" name="Google Shape;61;p7"/>
            <p:cNvSpPr/>
            <p:nvPr/>
          </p:nvSpPr>
          <p:spPr>
            <a:xfrm>
              <a:off x="2540589" y="2288167"/>
              <a:ext cx="50092" cy="47903"/>
            </a:xfrm>
            <a:custGeom>
              <a:avLst/>
              <a:gdLst/>
              <a:ahLst/>
              <a:cxnLst/>
              <a:rect l="l" t="t" r="r" b="b"/>
              <a:pathLst>
                <a:path w="67464" h="47903" extrusionOk="0">
                  <a:moveTo>
                    <a:pt x="63381" y="2908"/>
                  </a:moveTo>
                  <a:cubicBezTo>
                    <a:pt x="57921" y="-969"/>
                    <a:pt x="49081" y="-969"/>
                    <a:pt x="43607" y="2908"/>
                  </a:cubicBezTo>
                  <a:lnTo>
                    <a:pt x="4085" y="30968"/>
                  </a:lnTo>
                  <a:cubicBezTo>
                    <a:pt x="-1362" y="34845"/>
                    <a:pt x="-1362" y="41122"/>
                    <a:pt x="4085" y="44998"/>
                  </a:cubicBezTo>
                  <a:cubicBezTo>
                    <a:pt x="6822" y="46942"/>
                    <a:pt x="10404" y="47904"/>
                    <a:pt x="13959" y="47904"/>
                  </a:cubicBezTo>
                  <a:cubicBezTo>
                    <a:pt x="17541" y="47904"/>
                    <a:pt x="21109" y="46932"/>
                    <a:pt x="23846" y="44998"/>
                  </a:cubicBezTo>
                  <a:lnTo>
                    <a:pt x="63368" y="16938"/>
                  </a:lnTo>
                  <a:cubicBezTo>
                    <a:pt x="68828" y="13061"/>
                    <a:pt x="68828" y="6784"/>
                    <a:pt x="63381" y="290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3" name="Google Shape;62;p7"/>
            <p:cNvSpPr/>
            <p:nvPr/>
          </p:nvSpPr>
          <p:spPr>
            <a:xfrm>
              <a:off x="2569936" y="2397306"/>
              <a:ext cx="62256" cy="19850"/>
            </a:xfrm>
            <a:custGeom>
              <a:avLst/>
              <a:gdLst/>
              <a:ahLst/>
              <a:cxnLst/>
              <a:rect l="l" t="t" r="r" b="b"/>
              <a:pathLst>
                <a:path w="83846" h="19850" extrusionOk="0">
                  <a:moveTo>
                    <a:pt x="69881" y="0"/>
                  </a:moveTo>
                  <a:lnTo>
                    <a:pt x="13992" y="0"/>
                  </a:lnTo>
                  <a:cubicBezTo>
                    <a:pt x="6265" y="0"/>
                    <a:pt x="0" y="4439"/>
                    <a:pt x="0" y="9925"/>
                  </a:cubicBezTo>
                  <a:cubicBezTo>
                    <a:pt x="0" y="15411"/>
                    <a:pt x="6265" y="19850"/>
                    <a:pt x="13992" y="19850"/>
                  </a:cubicBezTo>
                  <a:lnTo>
                    <a:pt x="69881" y="19850"/>
                  </a:lnTo>
                  <a:cubicBezTo>
                    <a:pt x="77595" y="19850"/>
                    <a:pt x="83847" y="15411"/>
                    <a:pt x="83847" y="9925"/>
                  </a:cubicBezTo>
                  <a:cubicBezTo>
                    <a:pt x="83847" y="4439"/>
                    <a:pt x="77595" y="0"/>
                    <a:pt x="6988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35" name="Rectángulo 134"/>
          <p:cNvSpPr/>
          <p:nvPr/>
        </p:nvSpPr>
        <p:spPr>
          <a:xfrm>
            <a:off x="7472297" y="1122621"/>
            <a:ext cx="1383712" cy="3103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2700" marR="28862">
              <a:lnSpc>
                <a:spcPts val="1660"/>
              </a:lnSpc>
              <a:spcBef>
                <a:spcPts val="83"/>
              </a:spcBef>
            </a:pPr>
            <a:r>
              <a:rPr lang="es-EC" sz="1600" dirty="0">
                <a:solidFill>
                  <a:srgbClr val="6E6E7C"/>
                </a:solidFill>
                <a:latin typeface="Agency FB" panose="020B0503020202020204" pitchFamily="34" charset="0"/>
                <a:cs typeface="Century Gothic"/>
              </a:rPr>
              <a:t>Gestión ambiental</a:t>
            </a:r>
          </a:p>
        </p:txBody>
      </p:sp>
      <p:sp>
        <p:nvSpPr>
          <p:cNvPr id="136" name="Rectángulo 135"/>
          <p:cNvSpPr/>
          <p:nvPr/>
        </p:nvSpPr>
        <p:spPr>
          <a:xfrm>
            <a:off x="8890931" y="2533795"/>
            <a:ext cx="3087319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>
              <a:lnSpc>
                <a:spcPts val="1800"/>
              </a:lnSpc>
              <a:spcBef>
                <a:spcPts val="6"/>
              </a:spcBef>
            </a:pPr>
            <a:r>
              <a:rPr lang="es-EC" sz="1600" dirty="0">
                <a:solidFill>
                  <a:srgbClr val="6E6E7C"/>
                </a:solidFill>
                <a:latin typeface="Agency FB" panose="020B0503020202020204" pitchFamily="34" charset="0"/>
                <a:cs typeface="Century Gothic"/>
              </a:rPr>
              <a:t>Fomento y desarrollo productivo</a:t>
            </a:r>
          </a:p>
        </p:txBody>
      </p:sp>
      <p:sp>
        <p:nvSpPr>
          <p:cNvPr id="137" name="Rectángulo 136"/>
          <p:cNvSpPr/>
          <p:nvPr/>
        </p:nvSpPr>
        <p:spPr>
          <a:xfrm>
            <a:off x="7535268" y="5976217"/>
            <a:ext cx="1223412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2700" marR="28862">
              <a:lnSpc>
                <a:spcPts val="1800"/>
              </a:lnSpc>
            </a:pPr>
            <a:r>
              <a:rPr lang="es-EC" sz="1600" dirty="0">
                <a:solidFill>
                  <a:srgbClr val="6E6E7C"/>
                </a:solidFill>
                <a:latin typeface="Agency FB" panose="020B0503020202020204" pitchFamily="34" charset="0"/>
                <a:cs typeface="Century Gothic"/>
              </a:rPr>
              <a:t>Riego y drenaje</a:t>
            </a:r>
          </a:p>
        </p:txBody>
      </p:sp>
      <p:sp>
        <p:nvSpPr>
          <p:cNvPr id="138" name="Rectángulo 137"/>
          <p:cNvSpPr/>
          <p:nvPr/>
        </p:nvSpPr>
        <p:spPr>
          <a:xfrm>
            <a:off x="8899408" y="4516794"/>
            <a:ext cx="750526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2700" marR="28862">
              <a:lnSpc>
                <a:spcPts val="1800"/>
              </a:lnSpc>
            </a:pPr>
            <a:r>
              <a:rPr lang="es-EC" sz="1600" dirty="0">
                <a:solidFill>
                  <a:srgbClr val="6E6E7C"/>
                </a:solidFill>
                <a:latin typeface="Agency FB" panose="020B0503020202020204" pitchFamily="34" charset="0"/>
                <a:cs typeface="Century Gothic"/>
              </a:rPr>
              <a:t>Turismo</a:t>
            </a:r>
          </a:p>
        </p:txBody>
      </p:sp>
      <p:sp>
        <p:nvSpPr>
          <p:cNvPr id="139" name="Rectángulo 138"/>
          <p:cNvSpPr/>
          <p:nvPr/>
        </p:nvSpPr>
        <p:spPr>
          <a:xfrm>
            <a:off x="2564030" y="5970958"/>
            <a:ext cx="2142012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marR="28862">
              <a:lnSpc>
                <a:spcPts val="1800"/>
              </a:lnSpc>
            </a:pPr>
            <a:r>
              <a:rPr lang="es-EC" sz="1600" dirty="0">
                <a:solidFill>
                  <a:srgbClr val="6E6E7C"/>
                </a:solidFill>
                <a:latin typeface="Agency FB" panose="020B0503020202020204" pitchFamily="34" charset="0"/>
                <a:cs typeface="Century Gothic"/>
              </a:rPr>
              <a:t>Cooperación internacional</a:t>
            </a:r>
          </a:p>
        </p:txBody>
      </p:sp>
      <p:sp>
        <p:nvSpPr>
          <p:cNvPr id="140" name="Rectángulo 139"/>
          <p:cNvSpPr/>
          <p:nvPr/>
        </p:nvSpPr>
        <p:spPr>
          <a:xfrm>
            <a:off x="1827184" y="4503321"/>
            <a:ext cx="1375698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2700" marR="28862">
              <a:lnSpc>
                <a:spcPts val="1805"/>
              </a:lnSpc>
              <a:spcBef>
                <a:spcPts val="0"/>
              </a:spcBef>
            </a:pPr>
            <a:r>
              <a:rPr lang="es-EC" sz="1600" dirty="0">
                <a:solidFill>
                  <a:schemeClr val="accent6"/>
                </a:solidFill>
                <a:latin typeface="Agency FB" panose="020B0503020202020204" pitchFamily="34" charset="0"/>
                <a:cs typeface="Century Gothic"/>
              </a:rPr>
              <a:t>Ingresos y gastos</a:t>
            </a:r>
          </a:p>
        </p:txBody>
      </p:sp>
      <p:sp>
        <p:nvSpPr>
          <p:cNvPr id="141" name="Rectángulo 140"/>
          <p:cNvSpPr/>
          <p:nvPr/>
        </p:nvSpPr>
        <p:spPr>
          <a:xfrm>
            <a:off x="1850366" y="2522191"/>
            <a:ext cx="1891091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marR="28862">
              <a:lnSpc>
                <a:spcPts val="1800"/>
              </a:lnSpc>
            </a:pPr>
            <a:r>
              <a:rPr lang="es-EC" sz="1600" dirty="0">
                <a:solidFill>
                  <a:srgbClr val="6E6E7C"/>
                </a:solidFill>
                <a:latin typeface="Agency FB" panose="020B0503020202020204" pitchFamily="34" charset="0"/>
                <a:cs typeface="Century Gothic"/>
              </a:rPr>
              <a:t>Gestión de riesgos</a:t>
            </a:r>
          </a:p>
        </p:txBody>
      </p:sp>
      <p:sp>
        <p:nvSpPr>
          <p:cNvPr id="142" name="Rectángulo 141"/>
          <p:cNvSpPr/>
          <p:nvPr/>
        </p:nvSpPr>
        <p:spPr>
          <a:xfrm>
            <a:off x="3969861" y="1104873"/>
            <a:ext cx="724878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2700" marR="28862">
              <a:lnSpc>
                <a:spcPts val="1800"/>
              </a:lnSpc>
            </a:pPr>
            <a:r>
              <a:rPr lang="es-EC" sz="1600" dirty="0" smtClean="0">
                <a:solidFill>
                  <a:srgbClr val="6E6E7C"/>
                </a:solidFill>
                <a:latin typeface="Agency FB" panose="020B0503020202020204" pitchFamily="34" charset="0"/>
                <a:cs typeface="Century Gothic"/>
              </a:rPr>
              <a:t>Vialidad</a:t>
            </a:r>
            <a:endParaRPr lang="es-EC" sz="1600" dirty="0">
              <a:solidFill>
                <a:srgbClr val="6E6E7C"/>
              </a:solidFill>
              <a:latin typeface="Agency FB" panose="020B0503020202020204" pitchFamily="34" charset="0"/>
              <a:cs typeface="Century Gothic"/>
            </a:endParaRPr>
          </a:p>
        </p:txBody>
      </p:sp>
      <p:pic>
        <p:nvPicPr>
          <p:cNvPr id="144" name="Imagen 14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2743" y="4570492"/>
            <a:ext cx="511987" cy="511987"/>
          </a:xfrm>
          <a:prstGeom prst="rect">
            <a:avLst/>
          </a:prstGeom>
        </p:spPr>
      </p:pic>
      <p:sp>
        <p:nvSpPr>
          <p:cNvPr id="147" name="Título 1"/>
          <p:cNvSpPr>
            <a:spLocks noGrp="1"/>
          </p:cNvSpPr>
          <p:nvPr>
            <p:ph type="title"/>
          </p:nvPr>
        </p:nvSpPr>
        <p:spPr>
          <a:xfrm>
            <a:off x="4627746" y="320185"/>
            <a:ext cx="2696571" cy="424732"/>
          </a:xfrm>
        </p:spPr>
        <p:txBody>
          <a:bodyPr wrap="none">
            <a:spAutoFit/>
          </a:bodyPr>
          <a:lstStyle/>
          <a:p>
            <a:pPr algn="ctr"/>
            <a:r>
              <a:rPr lang="es-EC" sz="2400" dirty="0">
                <a:solidFill>
                  <a:schemeClr val="accent6"/>
                </a:solidFill>
                <a:latin typeface="Agency FB" panose="020B0503020202020204" pitchFamily="34" charset="0"/>
                <a:ea typeface="+mn-ea"/>
                <a:cs typeface="+mn-cs"/>
              </a:rPr>
              <a:t>Temáticas Investigadas </a:t>
            </a:r>
          </a:p>
        </p:txBody>
      </p:sp>
      <p:sp>
        <p:nvSpPr>
          <p:cNvPr id="148" name="Rectángulo 147"/>
          <p:cNvSpPr/>
          <p:nvPr/>
        </p:nvSpPr>
        <p:spPr>
          <a:xfrm>
            <a:off x="7006713" y="1026584"/>
            <a:ext cx="35458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C" sz="2400" b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1</a:t>
            </a:r>
          </a:p>
        </p:txBody>
      </p:sp>
      <p:sp>
        <p:nvSpPr>
          <p:cNvPr id="149" name="Rectángulo 148"/>
          <p:cNvSpPr/>
          <p:nvPr/>
        </p:nvSpPr>
        <p:spPr>
          <a:xfrm>
            <a:off x="8411829" y="2463245"/>
            <a:ext cx="35779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C" sz="2400" b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2</a:t>
            </a:r>
            <a:endParaRPr lang="es-EC" sz="24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50" name="Rectángulo 149"/>
          <p:cNvSpPr/>
          <p:nvPr/>
        </p:nvSpPr>
        <p:spPr>
          <a:xfrm>
            <a:off x="8439921" y="4434070"/>
            <a:ext cx="35779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C" sz="2400" b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3</a:t>
            </a:r>
          </a:p>
        </p:txBody>
      </p:sp>
      <p:sp>
        <p:nvSpPr>
          <p:cNvPr id="151" name="Rectángulo 150"/>
          <p:cNvSpPr/>
          <p:nvPr/>
        </p:nvSpPr>
        <p:spPr>
          <a:xfrm>
            <a:off x="7070018" y="5854759"/>
            <a:ext cx="35779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C" sz="2400" b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4</a:t>
            </a:r>
          </a:p>
        </p:txBody>
      </p:sp>
      <p:sp>
        <p:nvSpPr>
          <p:cNvPr id="152" name="Rectángulo 151"/>
          <p:cNvSpPr/>
          <p:nvPr/>
        </p:nvSpPr>
        <p:spPr>
          <a:xfrm>
            <a:off x="4835873" y="5852026"/>
            <a:ext cx="35779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C" sz="2400" b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5</a:t>
            </a:r>
          </a:p>
        </p:txBody>
      </p:sp>
      <p:sp>
        <p:nvSpPr>
          <p:cNvPr id="153" name="Rectángulo 152"/>
          <p:cNvSpPr/>
          <p:nvPr/>
        </p:nvSpPr>
        <p:spPr>
          <a:xfrm>
            <a:off x="3487335" y="4373152"/>
            <a:ext cx="35779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C" sz="2400" b="1" dirty="0">
                <a:solidFill>
                  <a:schemeClr val="accent6"/>
                </a:solidFill>
              </a:rPr>
              <a:t>6</a:t>
            </a:r>
          </a:p>
        </p:txBody>
      </p:sp>
      <p:sp>
        <p:nvSpPr>
          <p:cNvPr id="154" name="Rectángulo 153"/>
          <p:cNvSpPr/>
          <p:nvPr/>
        </p:nvSpPr>
        <p:spPr>
          <a:xfrm>
            <a:off x="3495069" y="2500152"/>
            <a:ext cx="35779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C" sz="2400" b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7</a:t>
            </a:r>
          </a:p>
        </p:txBody>
      </p:sp>
      <p:sp>
        <p:nvSpPr>
          <p:cNvPr id="155" name="Rectángulo 154"/>
          <p:cNvSpPr/>
          <p:nvPr/>
        </p:nvSpPr>
        <p:spPr>
          <a:xfrm>
            <a:off x="4853628" y="1061999"/>
            <a:ext cx="35779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C" sz="2400" b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8</a:t>
            </a:r>
          </a:p>
        </p:txBody>
      </p:sp>
      <p:sp>
        <p:nvSpPr>
          <p:cNvPr id="86" name="Google Shape;225;p8"/>
          <p:cNvSpPr/>
          <p:nvPr/>
        </p:nvSpPr>
        <p:spPr>
          <a:xfrm>
            <a:off x="5793252" y="3269798"/>
            <a:ext cx="690021" cy="756044"/>
          </a:xfrm>
          <a:custGeom>
            <a:avLst/>
            <a:gdLst/>
            <a:ahLst/>
            <a:cxnLst/>
            <a:rect l="l" t="t" r="r" b="b"/>
            <a:pathLst>
              <a:path w="5929" h="5929" extrusionOk="0">
                <a:moveTo>
                  <a:pt x="3095" y="746"/>
                </a:moveTo>
                <a:lnTo>
                  <a:pt x="3170" y="802"/>
                </a:lnTo>
                <a:lnTo>
                  <a:pt x="3207" y="858"/>
                </a:lnTo>
                <a:lnTo>
                  <a:pt x="3226" y="933"/>
                </a:lnTo>
                <a:lnTo>
                  <a:pt x="3226" y="1138"/>
                </a:lnTo>
                <a:lnTo>
                  <a:pt x="3412" y="1175"/>
                </a:lnTo>
                <a:lnTo>
                  <a:pt x="3580" y="1231"/>
                </a:lnTo>
                <a:lnTo>
                  <a:pt x="3729" y="1305"/>
                </a:lnTo>
                <a:lnTo>
                  <a:pt x="3766" y="1361"/>
                </a:lnTo>
                <a:lnTo>
                  <a:pt x="3766" y="1417"/>
                </a:lnTo>
                <a:lnTo>
                  <a:pt x="3766" y="1454"/>
                </a:lnTo>
                <a:lnTo>
                  <a:pt x="3729" y="1510"/>
                </a:lnTo>
                <a:lnTo>
                  <a:pt x="3543" y="1697"/>
                </a:lnTo>
                <a:lnTo>
                  <a:pt x="3505" y="1715"/>
                </a:lnTo>
                <a:lnTo>
                  <a:pt x="3431" y="1715"/>
                </a:lnTo>
                <a:lnTo>
                  <a:pt x="3375" y="1697"/>
                </a:lnTo>
                <a:lnTo>
                  <a:pt x="3282" y="1659"/>
                </a:lnTo>
                <a:lnTo>
                  <a:pt x="3170" y="1641"/>
                </a:lnTo>
                <a:lnTo>
                  <a:pt x="2722" y="1641"/>
                </a:lnTo>
                <a:lnTo>
                  <a:pt x="2648" y="1659"/>
                </a:lnTo>
                <a:lnTo>
                  <a:pt x="2592" y="1697"/>
                </a:lnTo>
                <a:lnTo>
                  <a:pt x="2555" y="1771"/>
                </a:lnTo>
                <a:lnTo>
                  <a:pt x="2536" y="1846"/>
                </a:lnTo>
                <a:lnTo>
                  <a:pt x="2555" y="1920"/>
                </a:lnTo>
                <a:lnTo>
                  <a:pt x="2573" y="1976"/>
                </a:lnTo>
                <a:lnTo>
                  <a:pt x="2629" y="2032"/>
                </a:lnTo>
                <a:lnTo>
                  <a:pt x="2685" y="2051"/>
                </a:lnTo>
                <a:lnTo>
                  <a:pt x="3393" y="2275"/>
                </a:lnTo>
                <a:lnTo>
                  <a:pt x="3505" y="2312"/>
                </a:lnTo>
                <a:lnTo>
                  <a:pt x="3598" y="2386"/>
                </a:lnTo>
                <a:lnTo>
                  <a:pt x="3692" y="2442"/>
                </a:lnTo>
                <a:lnTo>
                  <a:pt x="3766" y="2536"/>
                </a:lnTo>
                <a:lnTo>
                  <a:pt x="3822" y="2629"/>
                </a:lnTo>
                <a:lnTo>
                  <a:pt x="3878" y="2741"/>
                </a:lnTo>
                <a:lnTo>
                  <a:pt x="3897" y="2852"/>
                </a:lnTo>
                <a:lnTo>
                  <a:pt x="3915" y="2964"/>
                </a:lnTo>
                <a:lnTo>
                  <a:pt x="3897" y="3113"/>
                </a:lnTo>
                <a:lnTo>
                  <a:pt x="3859" y="3244"/>
                </a:lnTo>
                <a:lnTo>
                  <a:pt x="3785" y="3374"/>
                </a:lnTo>
                <a:lnTo>
                  <a:pt x="3710" y="3486"/>
                </a:lnTo>
                <a:lnTo>
                  <a:pt x="3598" y="3561"/>
                </a:lnTo>
                <a:lnTo>
                  <a:pt x="3487" y="3635"/>
                </a:lnTo>
                <a:lnTo>
                  <a:pt x="3375" y="3673"/>
                </a:lnTo>
                <a:lnTo>
                  <a:pt x="3226" y="3691"/>
                </a:lnTo>
                <a:lnTo>
                  <a:pt x="3226" y="3896"/>
                </a:lnTo>
                <a:lnTo>
                  <a:pt x="3226" y="3934"/>
                </a:lnTo>
                <a:lnTo>
                  <a:pt x="3188" y="3971"/>
                </a:lnTo>
                <a:lnTo>
                  <a:pt x="3132" y="4027"/>
                </a:lnTo>
                <a:lnTo>
                  <a:pt x="3021" y="4083"/>
                </a:lnTo>
                <a:lnTo>
                  <a:pt x="2909" y="4083"/>
                </a:lnTo>
                <a:lnTo>
                  <a:pt x="2797" y="4027"/>
                </a:lnTo>
                <a:lnTo>
                  <a:pt x="2741" y="3971"/>
                </a:lnTo>
                <a:lnTo>
                  <a:pt x="2704" y="3934"/>
                </a:lnTo>
                <a:lnTo>
                  <a:pt x="2704" y="3896"/>
                </a:lnTo>
                <a:lnTo>
                  <a:pt x="2704" y="3691"/>
                </a:lnTo>
                <a:lnTo>
                  <a:pt x="2573" y="3673"/>
                </a:lnTo>
                <a:lnTo>
                  <a:pt x="2443" y="3635"/>
                </a:lnTo>
                <a:lnTo>
                  <a:pt x="2331" y="3579"/>
                </a:lnTo>
                <a:lnTo>
                  <a:pt x="2200" y="3523"/>
                </a:lnTo>
                <a:lnTo>
                  <a:pt x="2163" y="3468"/>
                </a:lnTo>
                <a:lnTo>
                  <a:pt x="2163" y="3412"/>
                </a:lnTo>
                <a:lnTo>
                  <a:pt x="2163" y="3374"/>
                </a:lnTo>
                <a:lnTo>
                  <a:pt x="2200" y="3318"/>
                </a:lnTo>
                <a:lnTo>
                  <a:pt x="2387" y="3132"/>
                </a:lnTo>
                <a:lnTo>
                  <a:pt x="2424" y="3113"/>
                </a:lnTo>
                <a:lnTo>
                  <a:pt x="2499" y="3113"/>
                </a:lnTo>
                <a:lnTo>
                  <a:pt x="2555" y="3132"/>
                </a:lnTo>
                <a:lnTo>
                  <a:pt x="2648" y="3169"/>
                </a:lnTo>
                <a:lnTo>
                  <a:pt x="2760" y="3188"/>
                </a:lnTo>
                <a:lnTo>
                  <a:pt x="3207" y="3188"/>
                </a:lnTo>
                <a:lnTo>
                  <a:pt x="3282" y="3169"/>
                </a:lnTo>
                <a:lnTo>
                  <a:pt x="3337" y="3132"/>
                </a:lnTo>
                <a:lnTo>
                  <a:pt x="3375" y="3057"/>
                </a:lnTo>
                <a:lnTo>
                  <a:pt x="3393" y="2964"/>
                </a:lnTo>
                <a:lnTo>
                  <a:pt x="3375" y="2908"/>
                </a:lnTo>
                <a:lnTo>
                  <a:pt x="3356" y="2852"/>
                </a:lnTo>
                <a:lnTo>
                  <a:pt x="3300" y="2797"/>
                </a:lnTo>
                <a:lnTo>
                  <a:pt x="3244" y="2778"/>
                </a:lnTo>
                <a:lnTo>
                  <a:pt x="2536" y="2554"/>
                </a:lnTo>
                <a:lnTo>
                  <a:pt x="2424" y="2517"/>
                </a:lnTo>
                <a:lnTo>
                  <a:pt x="2331" y="2442"/>
                </a:lnTo>
                <a:lnTo>
                  <a:pt x="2238" y="2386"/>
                </a:lnTo>
                <a:lnTo>
                  <a:pt x="2163" y="2293"/>
                </a:lnTo>
                <a:lnTo>
                  <a:pt x="2107" y="2200"/>
                </a:lnTo>
                <a:lnTo>
                  <a:pt x="2051" y="2088"/>
                </a:lnTo>
                <a:lnTo>
                  <a:pt x="2033" y="1976"/>
                </a:lnTo>
                <a:lnTo>
                  <a:pt x="2014" y="1846"/>
                </a:lnTo>
                <a:lnTo>
                  <a:pt x="2033" y="1715"/>
                </a:lnTo>
                <a:lnTo>
                  <a:pt x="2070" y="1585"/>
                </a:lnTo>
                <a:lnTo>
                  <a:pt x="2145" y="1454"/>
                </a:lnTo>
                <a:lnTo>
                  <a:pt x="2219" y="1343"/>
                </a:lnTo>
                <a:lnTo>
                  <a:pt x="2331" y="1268"/>
                </a:lnTo>
                <a:lnTo>
                  <a:pt x="2443" y="1193"/>
                </a:lnTo>
                <a:lnTo>
                  <a:pt x="2573" y="1156"/>
                </a:lnTo>
                <a:lnTo>
                  <a:pt x="2704" y="1138"/>
                </a:lnTo>
                <a:lnTo>
                  <a:pt x="2704" y="933"/>
                </a:lnTo>
                <a:lnTo>
                  <a:pt x="2722" y="858"/>
                </a:lnTo>
                <a:lnTo>
                  <a:pt x="2760" y="802"/>
                </a:lnTo>
                <a:lnTo>
                  <a:pt x="2834" y="746"/>
                </a:lnTo>
                <a:close/>
                <a:moveTo>
                  <a:pt x="2965" y="1"/>
                </a:moveTo>
                <a:lnTo>
                  <a:pt x="2722" y="19"/>
                </a:lnTo>
                <a:lnTo>
                  <a:pt x="2480" y="56"/>
                </a:lnTo>
                <a:lnTo>
                  <a:pt x="2256" y="112"/>
                </a:lnTo>
                <a:lnTo>
                  <a:pt x="2033" y="187"/>
                </a:lnTo>
                <a:lnTo>
                  <a:pt x="1809" y="299"/>
                </a:lnTo>
                <a:lnTo>
                  <a:pt x="1623" y="411"/>
                </a:lnTo>
                <a:lnTo>
                  <a:pt x="1436" y="560"/>
                </a:lnTo>
                <a:lnTo>
                  <a:pt x="1268" y="709"/>
                </a:lnTo>
                <a:lnTo>
                  <a:pt x="1101" y="877"/>
                </a:lnTo>
                <a:lnTo>
                  <a:pt x="970" y="1063"/>
                </a:lnTo>
                <a:lnTo>
                  <a:pt x="840" y="1268"/>
                </a:lnTo>
                <a:lnTo>
                  <a:pt x="747" y="1473"/>
                </a:lnTo>
                <a:lnTo>
                  <a:pt x="653" y="1697"/>
                </a:lnTo>
                <a:lnTo>
                  <a:pt x="597" y="1920"/>
                </a:lnTo>
                <a:lnTo>
                  <a:pt x="560" y="2163"/>
                </a:lnTo>
                <a:lnTo>
                  <a:pt x="560" y="2405"/>
                </a:lnTo>
                <a:lnTo>
                  <a:pt x="560" y="2666"/>
                </a:lnTo>
                <a:lnTo>
                  <a:pt x="597" y="2908"/>
                </a:lnTo>
                <a:lnTo>
                  <a:pt x="653" y="3132"/>
                </a:lnTo>
                <a:lnTo>
                  <a:pt x="747" y="3356"/>
                </a:lnTo>
                <a:lnTo>
                  <a:pt x="840" y="3561"/>
                </a:lnTo>
                <a:lnTo>
                  <a:pt x="970" y="3766"/>
                </a:lnTo>
                <a:lnTo>
                  <a:pt x="1101" y="3952"/>
                </a:lnTo>
                <a:lnTo>
                  <a:pt x="1268" y="4120"/>
                </a:lnTo>
                <a:lnTo>
                  <a:pt x="1436" y="4269"/>
                </a:lnTo>
                <a:lnTo>
                  <a:pt x="1623" y="4418"/>
                </a:lnTo>
                <a:lnTo>
                  <a:pt x="1809" y="4530"/>
                </a:lnTo>
                <a:lnTo>
                  <a:pt x="2033" y="4642"/>
                </a:lnTo>
                <a:lnTo>
                  <a:pt x="2256" y="4716"/>
                </a:lnTo>
                <a:lnTo>
                  <a:pt x="2480" y="4772"/>
                </a:lnTo>
                <a:lnTo>
                  <a:pt x="2722" y="4810"/>
                </a:lnTo>
                <a:lnTo>
                  <a:pt x="2965" y="4828"/>
                </a:lnTo>
                <a:lnTo>
                  <a:pt x="3207" y="4810"/>
                </a:lnTo>
                <a:lnTo>
                  <a:pt x="3449" y="4772"/>
                </a:lnTo>
                <a:lnTo>
                  <a:pt x="3692" y="4716"/>
                </a:lnTo>
                <a:lnTo>
                  <a:pt x="3897" y="4642"/>
                </a:lnTo>
                <a:lnTo>
                  <a:pt x="4120" y="4530"/>
                </a:lnTo>
                <a:lnTo>
                  <a:pt x="4307" y="4418"/>
                </a:lnTo>
                <a:lnTo>
                  <a:pt x="4493" y="4269"/>
                </a:lnTo>
                <a:lnTo>
                  <a:pt x="4680" y="4120"/>
                </a:lnTo>
                <a:lnTo>
                  <a:pt x="4829" y="3952"/>
                </a:lnTo>
                <a:lnTo>
                  <a:pt x="4959" y="3766"/>
                </a:lnTo>
                <a:lnTo>
                  <a:pt x="5090" y="3561"/>
                </a:lnTo>
                <a:lnTo>
                  <a:pt x="5183" y="3356"/>
                </a:lnTo>
                <a:lnTo>
                  <a:pt x="5276" y="3132"/>
                </a:lnTo>
                <a:lnTo>
                  <a:pt x="5332" y="2908"/>
                </a:lnTo>
                <a:lnTo>
                  <a:pt x="5369" y="2666"/>
                </a:lnTo>
                <a:lnTo>
                  <a:pt x="5388" y="2405"/>
                </a:lnTo>
                <a:lnTo>
                  <a:pt x="5369" y="2163"/>
                </a:lnTo>
                <a:lnTo>
                  <a:pt x="5332" y="1920"/>
                </a:lnTo>
                <a:lnTo>
                  <a:pt x="5276" y="1697"/>
                </a:lnTo>
                <a:lnTo>
                  <a:pt x="5183" y="1473"/>
                </a:lnTo>
                <a:lnTo>
                  <a:pt x="5090" y="1268"/>
                </a:lnTo>
                <a:lnTo>
                  <a:pt x="4959" y="1063"/>
                </a:lnTo>
                <a:lnTo>
                  <a:pt x="4829" y="877"/>
                </a:lnTo>
                <a:lnTo>
                  <a:pt x="4680" y="709"/>
                </a:lnTo>
                <a:lnTo>
                  <a:pt x="4493" y="560"/>
                </a:lnTo>
                <a:lnTo>
                  <a:pt x="4307" y="411"/>
                </a:lnTo>
                <a:lnTo>
                  <a:pt x="4120" y="299"/>
                </a:lnTo>
                <a:lnTo>
                  <a:pt x="3897" y="187"/>
                </a:lnTo>
                <a:lnTo>
                  <a:pt x="3692" y="112"/>
                </a:lnTo>
                <a:lnTo>
                  <a:pt x="3449" y="56"/>
                </a:lnTo>
                <a:lnTo>
                  <a:pt x="3207" y="19"/>
                </a:lnTo>
                <a:lnTo>
                  <a:pt x="2965" y="1"/>
                </a:lnTo>
                <a:close/>
                <a:moveTo>
                  <a:pt x="299" y="4083"/>
                </a:moveTo>
                <a:lnTo>
                  <a:pt x="225" y="4101"/>
                </a:lnTo>
                <a:lnTo>
                  <a:pt x="169" y="4139"/>
                </a:lnTo>
                <a:lnTo>
                  <a:pt x="113" y="4195"/>
                </a:lnTo>
                <a:lnTo>
                  <a:pt x="57" y="4250"/>
                </a:lnTo>
                <a:lnTo>
                  <a:pt x="20" y="4306"/>
                </a:lnTo>
                <a:lnTo>
                  <a:pt x="1" y="4381"/>
                </a:lnTo>
                <a:lnTo>
                  <a:pt x="1" y="4455"/>
                </a:lnTo>
                <a:lnTo>
                  <a:pt x="1" y="5574"/>
                </a:lnTo>
                <a:lnTo>
                  <a:pt x="1" y="5648"/>
                </a:lnTo>
                <a:lnTo>
                  <a:pt x="20" y="5704"/>
                </a:lnTo>
                <a:lnTo>
                  <a:pt x="57" y="5779"/>
                </a:lnTo>
                <a:lnTo>
                  <a:pt x="113" y="5835"/>
                </a:lnTo>
                <a:lnTo>
                  <a:pt x="169" y="5872"/>
                </a:lnTo>
                <a:lnTo>
                  <a:pt x="225" y="5909"/>
                </a:lnTo>
                <a:lnTo>
                  <a:pt x="299" y="5928"/>
                </a:lnTo>
                <a:lnTo>
                  <a:pt x="5630" y="5928"/>
                </a:lnTo>
                <a:lnTo>
                  <a:pt x="5705" y="5909"/>
                </a:lnTo>
                <a:lnTo>
                  <a:pt x="5779" y="5872"/>
                </a:lnTo>
                <a:lnTo>
                  <a:pt x="5835" y="5835"/>
                </a:lnTo>
                <a:lnTo>
                  <a:pt x="5873" y="5779"/>
                </a:lnTo>
                <a:lnTo>
                  <a:pt x="5910" y="5704"/>
                </a:lnTo>
                <a:lnTo>
                  <a:pt x="5928" y="5648"/>
                </a:lnTo>
                <a:lnTo>
                  <a:pt x="5928" y="5574"/>
                </a:lnTo>
                <a:lnTo>
                  <a:pt x="5928" y="4455"/>
                </a:lnTo>
                <a:lnTo>
                  <a:pt x="5928" y="4381"/>
                </a:lnTo>
                <a:lnTo>
                  <a:pt x="5910" y="4306"/>
                </a:lnTo>
                <a:lnTo>
                  <a:pt x="5873" y="4250"/>
                </a:lnTo>
                <a:lnTo>
                  <a:pt x="5835" y="4195"/>
                </a:lnTo>
                <a:lnTo>
                  <a:pt x="5779" y="4139"/>
                </a:lnTo>
                <a:lnTo>
                  <a:pt x="5705" y="4101"/>
                </a:lnTo>
                <a:lnTo>
                  <a:pt x="5630" y="4083"/>
                </a:lnTo>
                <a:lnTo>
                  <a:pt x="5183" y="4083"/>
                </a:lnTo>
                <a:lnTo>
                  <a:pt x="4996" y="4288"/>
                </a:lnTo>
                <a:lnTo>
                  <a:pt x="4810" y="4493"/>
                </a:lnTo>
                <a:lnTo>
                  <a:pt x="4586" y="4661"/>
                </a:lnTo>
                <a:lnTo>
                  <a:pt x="4344" y="4828"/>
                </a:lnTo>
                <a:lnTo>
                  <a:pt x="5127" y="4828"/>
                </a:lnTo>
                <a:lnTo>
                  <a:pt x="5164" y="4847"/>
                </a:lnTo>
                <a:lnTo>
                  <a:pt x="5183" y="4884"/>
                </a:lnTo>
                <a:lnTo>
                  <a:pt x="5201" y="4921"/>
                </a:lnTo>
                <a:lnTo>
                  <a:pt x="5201" y="5108"/>
                </a:lnTo>
                <a:lnTo>
                  <a:pt x="5183" y="5145"/>
                </a:lnTo>
                <a:lnTo>
                  <a:pt x="5164" y="5164"/>
                </a:lnTo>
                <a:lnTo>
                  <a:pt x="5127" y="5182"/>
                </a:lnTo>
                <a:lnTo>
                  <a:pt x="5090" y="5201"/>
                </a:lnTo>
                <a:lnTo>
                  <a:pt x="858" y="5201"/>
                </a:lnTo>
                <a:lnTo>
                  <a:pt x="802" y="5182"/>
                </a:lnTo>
                <a:lnTo>
                  <a:pt x="765" y="5164"/>
                </a:lnTo>
                <a:lnTo>
                  <a:pt x="747" y="5145"/>
                </a:lnTo>
                <a:lnTo>
                  <a:pt x="747" y="5108"/>
                </a:lnTo>
                <a:lnTo>
                  <a:pt x="747" y="4921"/>
                </a:lnTo>
                <a:lnTo>
                  <a:pt x="747" y="4884"/>
                </a:lnTo>
                <a:lnTo>
                  <a:pt x="765" y="4847"/>
                </a:lnTo>
                <a:lnTo>
                  <a:pt x="802" y="4828"/>
                </a:lnTo>
                <a:lnTo>
                  <a:pt x="1585" y="4828"/>
                </a:lnTo>
                <a:lnTo>
                  <a:pt x="1343" y="4661"/>
                </a:lnTo>
                <a:lnTo>
                  <a:pt x="1138" y="4493"/>
                </a:lnTo>
                <a:lnTo>
                  <a:pt x="933" y="4288"/>
                </a:lnTo>
                <a:lnTo>
                  <a:pt x="747" y="4083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66511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2000">
        <p:fade/>
      </p:transition>
    </mc:Choice>
    <mc:Fallback xmlns="">
      <p:transition spd="med" advClick="0" advTm="2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Forma libre 21"/>
          <p:cNvSpPr/>
          <p:nvPr/>
        </p:nvSpPr>
        <p:spPr>
          <a:xfrm>
            <a:off x="4959220" y="2079610"/>
            <a:ext cx="1188145" cy="1047841"/>
          </a:xfrm>
          <a:custGeom>
            <a:avLst/>
            <a:gdLst>
              <a:gd name="connsiteX0" fmla="*/ 1179515 w 1188145"/>
              <a:gd name="connsiteY0" fmla="*/ 0 h 1047841"/>
              <a:gd name="connsiteX1" fmla="*/ 1188145 w 1188145"/>
              <a:gd name="connsiteY1" fmla="*/ 436 h 1047841"/>
              <a:gd name="connsiteX2" fmla="*/ 1172378 w 1188145"/>
              <a:gd name="connsiteY2" fmla="*/ 810361 h 1047841"/>
              <a:gd name="connsiteX3" fmla="*/ 1096697 w 1188145"/>
              <a:gd name="connsiteY3" fmla="*/ 814182 h 1047841"/>
              <a:gd name="connsiteX4" fmla="*/ 606758 w 1188145"/>
              <a:gd name="connsiteY4" fmla="*/ 1047243 h 1047841"/>
              <a:gd name="connsiteX5" fmla="*/ 606265 w 1188145"/>
              <a:gd name="connsiteY5" fmla="*/ 1047841 h 1047841"/>
              <a:gd name="connsiteX6" fmla="*/ 0 w 1188145"/>
              <a:gd name="connsiteY6" fmla="*/ 511899 h 1047841"/>
              <a:gd name="connsiteX7" fmla="*/ 34002 w 1188145"/>
              <a:gd name="connsiteY7" fmla="*/ 474487 h 1047841"/>
              <a:gd name="connsiteX8" fmla="*/ 1179515 w 1188145"/>
              <a:gd name="connsiteY8" fmla="*/ 0 h 10478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88145" h="1047841">
                <a:moveTo>
                  <a:pt x="1179515" y="0"/>
                </a:moveTo>
                <a:lnTo>
                  <a:pt x="1188145" y="436"/>
                </a:lnTo>
                <a:lnTo>
                  <a:pt x="1172378" y="810361"/>
                </a:lnTo>
                <a:lnTo>
                  <a:pt x="1096697" y="814182"/>
                </a:lnTo>
                <a:cubicBezTo>
                  <a:pt x="906088" y="833539"/>
                  <a:pt x="735017" y="918985"/>
                  <a:pt x="606758" y="1047243"/>
                </a:cubicBezTo>
                <a:lnTo>
                  <a:pt x="606265" y="1047841"/>
                </a:lnTo>
                <a:lnTo>
                  <a:pt x="0" y="511899"/>
                </a:lnTo>
                <a:lnTo>
                  <a:pt x="34002" y="474487"/>
                </a:lnTo>
                <a:cubicBezTo>
                  <a:pt x="327165" y="181325"/>
                  <a:pt x="732165" y="0"/>
                  <a:pt x="1179515" y="0"/>
                </a:cubicBezTo>
                <a:close/>
              </a:path>
            </a:pathLst>
          </a:custGeom>
          <a:solidFill>
            <a:schemeClr val="tx1">
              <a:alpha val="40000"/>
            </a:schemeClr>
          </a:solidFill>
        </p:spPr>
        <p:txBody>
          <a:bodyPr wrap="square" lIns="0" tIns="0" rIns="0" bIns="0" rtlCol="0" anchor="ctr">
            <a:noAutofit/>
          </a:bodyPr>
          <a:lstStyle/>
          <a:p>
            <a:pPr algn="l"/>
            <a:endParaRPr lang="es-EC" dirty="0"/>
          </a:p>
        </p:txBody>
      </p:sp>
      <p:sp>
        <p:nvSpPr>
          <p:cNvPr id="21" name="Forma libre 20"/>
          <p:cNvSpPr/>
          <p:nvPr/>
        </p:nvSpPr>
        <p:spPr>
          <a:xfrm>
            <a:off x="6163741" y="2080873"/>
            <a:ext cx="1169487" cy="1063763"/>
          </a:xfrm>
          <a:custGeom>
            <a:avLst/>
            <a:gdLst>
              <a:gd name="connsiteX0" fmla="*/ 0 w 1169487"/>
              <a:gd name="connsiteY0" fmla="*/ 0 h 1063763"/>
              <a:gd name="connsiteX1" fmla="*/ 140630 w 1169487"/>
              <a:gd name="connsiteY1" fmla="*/ 7101 h 1063763"/>
              <a:gd name="connsiteX2" fmla="*/ 1120507 w 1169487"/>
              <a:gd name="connsiteY2" fmla="*/ 473224 h 1063763"/>
              <a:gd name="connsiteX3" fmla="*/ 1169487 w 1169487"/>
              <a:gd name="connsiteY3" fmla="*/ 527116 h 1063763"/>
              <a:gd name="connsiteX4" fmla="*/ 562423 w 1169487"/>
              <a:gd name="connsiteY4" fmla="*/ 1063763 h 1063763"/>
              <a:gd name="connsiteX5" fmla="*/ 547751 w 1169487"/>
              <a:gd name="connsiteY5" fmla="*/ 1045980 h 1063763"/>
              <a:gd name="connsiteX6" fmla="*/ 57812 w 1169487"/>
              <a:gd name="connsiteY6" fmla="*/ 812919 h 1063763"/>
              <a:gd name="connsiteX7" fmla="*/ 15784 w 1169487"/>
              <a:gd name="connsiteY7" fmla="*/ 810797 h 1063763"/>
              <a:gd name="connsiteX8" fmla="*/ 0 w 1169487"/>
              <a:gd name="connsiteY8" fmla="*/ 0 h 1063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69487" h="1063763">
                <a:moveTo>
                  <a:pt x="0" y="0"/>
                </a:moveTo>
                <a:lnTo>
                  <a:pt x="140630" y="7101"/>
                </a:lnTo>
                <a:cubicBezTo>
                  <a:pt x="521847" y="45816"/>
                  <a:pt x="863990" y="216707"/>
                  <a:pt x="1120507" y="473224"/>
                </a:cubicBezTo>
                <a:lnTo>
                  <a:pt x="1169487" y="527116"/>
                </a:lnTo>
                <a:lnTo>
                  <a:pt x="562423" y="1063763"/>
                </a:lnTo>
                <a:lnTo>
                  <a:pt x="547751" y="1045980"/>
                </a:lnTo>
                <a:cubicBezTo>
                  <a:pt x="419492" y="917722"/>
                  <a:pt x="248421" y="832276"/>
                  <a:pt x="57812" y="812919"/>
                </a:cubicBezTo>
                <a:lnTo>
                  <a:pt x="15784" y="810797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lumMod val="75000"/>
            </a:schemeClr>
          </a:solidFill>
        </p:spPr>
        <p:txBody>
          <a:bodyPr wrap="square" lIns="0" tIns="0" rIns="0" bIns="0" rtlCol="0" anchor="ctr">
            <a:noAutofit/>
          </a:bodyPr>
          <a:lstStyle/>
          <a:p>
            <a:pPr algn="l"/>
            <a:endParaRPr lang="es-EC" dirty="0"/>
          </a:p>
        </p:txBody>
      </p:sp>
      <p:sp>
        <p:nvSpPr>
          <p:cNvPr id="18" name="Forma libre 17"/>
          <p:cNvSpPr/>
          <p:nvPr/>
        </p:nvSpPr>
        <p:spPr>
          <a:xfrm>
            <a:off x="4519222" y="2604777"/>
            <a:ext cx="1016491" cy="1085191"/>
          </a:xfrm>
          <a:custGeom>
            <a:avLst/>
            <a:gdLst>
              <a:gd name="connsiteX0" fmla="*/ 427939 w 1016491"/>
              <a:gd name="connsiteY0" fmla="*/ 0 h 1085191"/>
              <a:gd name="connsiteX1" fmla="*/ 1016491 w 1016491"/>
              <a:gd name="connsiteY1" fmla="*/ 558758 h 1085191"/>
              <a:gd name="connsiteX2" fmla="*/ 947848 w 1016491"/>
              <a:gd name="connsiteY2" fmla="*/ 641954 h 1085191"/>
              <a:gd name="connsiteX3" fmla="*/ 813695 w 1016491"/>
              <a:gd name="connsiteY3" fmla="*/ 1012015 h 1085191"/>
              <a:gd name="connsiteX4" fmla="*/ 810669 w 1016491"/>
              <a:gd name="connsiteY4" fmla="*/ 1071946 h 1085191"/>
              <a:gd name="connsiteX5" fmla="*/ 0 w 1016491"/>
              <a:gd name="connsiteY5" fmla="*/ 1085191 h 1085191"/>
              <a:gd name="connsiteX6" fmla="*/ 7877 w 1016491"/>
              <a:gd name="connsiteY6" fmla="*/ 929197 h 1085191"/>
              <a:gd name="connsiteX7" fmla="*/ 369442 w 1016491"/>
              <a:gd name="connsiteY7" fmla="*/ 64363 h 1085191"/>
              <a:gd name="connsiteX8" fmla="*/ 427939 w 1016491"/>
              <a:gd name="connsiteY8" fmla="*/ 0 h 1085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16491" h="1085191">
                <a:moveTo>
                  <a:pt x="427939" y="0"/>
                </a:moveTo>
                <a:lnTo>
                  <a:pt x="1016491" y="558758"/>
                </a:lnTo>
                <a:lnTo>
                  <a:pt x="947848" y="641954"/>
                </a:lnTo>
                <a:cubicBezTo>
                  <a:pt x="875067" y="749685"/>
                  <a:pt x="827522" y="875866"/>
                  <a:pt x="813695" y="1012015"/>
                </a:cubicBezTo>
                <a:lnTo>
                  <a:pt x="810669" y="1071946"/>
                </a:lnTo>
                <a:lnTo>
                  <a:pt x="0" y="1085191"/>
                </a:lnTo>
                <a:lnTo>
                  <a:pt x="7877" y="929197"/>
                </a:lnTo>
                <a:cubicBezTo>
                  <a:pt x="41061" y="602440"/>
                  <a:pt x="171355" y="304390"/>
                  <a:pt x="369442" y="64363"/>
                </a:cubicBezTo>
                <a:lnTo>
                  <a:pt x="427939" y="0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 lIns="0" tIns="0" rIns="0" bIns="0" rtlCol="0" anchor="ctr">
            <a:noAutofit/>
          </a:bodyPr>
          <a:lstStyle/>
          <a:p>
            <a:pPr algn="l"/>
            <a:endParaRPr lang="es-EC" dirty="0"/>
          </a:p>
        </p:txBody>
      </p:sp>
      <p:sp>
        <p:nvSpPr>
          <p:cNvPr id="17" name="Forma libre 16"/>
          <p:cNvSpPr/>
          <p:nvPr/>
        </p:nvSpPr>
        <p:spPr>
          <a:xfrm>
            <a:off x="6756525" y="2621910"/>
            <a:ext cx="1001696" cy="1067509"/>
          </a:xfrm>
          <a:custGeom>
            <a:avLst/>
            <a:gdLst>
              <a:gd name="connsiteX0" fmla="*/ 589356 w 1001696"/>
              <a:gd name="connsiteY0" fmla="*/ 0 h 1067509"/>
              <a:gd name="connsiteX1" fmla="*/ 632281 w 1001696"/>
              <a:gd name="connsiteY1" fmla="*/ 47230 h 1067509"/>
              <a:gd name="connsiteX2" fmla="*/ 993846 w 1001696"/>
              <a:gd name="connsiteY2" fmla="*/ 912064 h 1067509"/>
              <a:gd name="connsiteX3" fmla="*/ 1001696 w 1001696"/>
              <a:gd name="connsiteY3" fmla="*/ 1067509 h 1067509"/>
              <a:gd name="connsiteX4" fmla="*/ 191027 w 1001696"/>
              <a:gd name="connsiteY4" fmla="*/ 1054264 h 1067509"/>
              <a:gd name="connsiteX5" fmla="*/ 188028 w 1001696"/>
              <a:gd name="connsiteY5" fmla="*/ 994882 h 1067509"/>
              <a:gd name="connsiteX6" fmla="*/ 53875 w 1001696"/>
              <a:gd name="connsiteY6" fmla="*/ 624821 h 1067509"/>
              <a:gd name="connsiteX7" fmla="*/ 0 w 1001696"/>
              <a:gd name="connsiteY7" fmla="*/ 559523 h 1067509"/>
              <a:gd name="connsiteX8" fmla="*/ 589356 w 1001696"/>
              <a:gd name="connsiteY8" fmla="*/ 0 h 10675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01696" h="1067509">
                <a:moveTo>
                  <a:pt x="589356" y="0"/>
                </a:moveTo>
                <a:lnTo>
                  <a:pt x="632281" y="47230"/>
                </a:lnTo>
                <a:cubicBezTo>
                  <a:pt x="830369" y="287257"/>
                  <a:pt x="960662" y="585307"/>
                  <a:pt x="993846" y="912064"/>
                </a:cubicBezTo>
                <a:lnTo>
                  <a:pt x="1001696" y="1067509"/>
                </a:lnTo>
                <a:lnTo>
                  <a:pt x="191027" y="1054264"/>
                </a:lnTo>
                <a:lnTo>
                  <a:pt x="188028" y="994882"/>
                </a:lnTo>
                <a:cubicBezTo>
                  <a:pt x="174202" y="858733"/>
                  <a:pt x="126656" y="732552"/>
                  <a:pt x="53875" y="624821"/>
                </a:cubicBezTo>
                <a:lnTo>
                  <a:pt x="0" y="559523"/>
                </a:lnTo>
                <a:lnTo>
                  <a:pt x="589356" y="0"/>
                </a:lnTo>
                <a:close/>
              </a:path>
            </a:pathLst>
          </a:custGeom>
          <a:solidFill>
            <a:schemeClr val="tx1">
              <a:alpha val="40000"/>
            </a:schemeClr>
          </a:solidFill>
        </p:spPr>
        <p:txBody>
          <a:bodyPr wrap="square" lIns="0" tIns="0" rIns="0" bIns="0" rtlCol="0" anchor="ctr">
            <a:noAutofit/>
          </a:bodyPr>
          <a:lstStyle/>
          <a:p>
            <a:pPr algn="l"/>
            <a:endParaRPr lang="es-EC" dirty="0"/>
          </a:p>
        </p:txBody>
      </p:sp>
      <p:sp>
        <p:nvSpPr>
          <p:cNvPr id="13" name="Forma libre 12"/>
          <p:cNvSpPr/>
          <p:nvPr/>
        </p:nvSpPr>
        <p:spPr>
          <a:xfrm>
            <a:off x="4519222" y="3709254"/>
            <a:ext cx="1016491" cy="1085190"/>
          </a:xfrm>
          <a:custGeom>
            <a:avLst/>
            <a:gdLst>
              <a:gd name="connsiteX0" fmla="*/ 0 w 1016491"/>
              <a:gd name="connsiteY0" fmla="*/ 0 h 1085190"/>
              <a:gd name="connsiteX1" fmla="*/ 810669 w 1016491"/>
              <a:gd name="connsiteY1" fmla="*/ 13244 h 1085190"/>
              <a:gd name="connsiteX2" fmla="*/ 813695 w 1016491"/>
              <a:gd name="connsiteY2" fmla="*/ 73174 h 1085190"/>
              <a:gd name="connsiteX3" fmla="*/ 947848 w 1016491"/>
              <a:gd name="connsiteY3" fmla="*/ 443235 h 1085190"/>
              <a:gd name="connsiteX4" fmla="*/ 1016491 w 1016491"/>
              <a:gd name="connsiteY4" fmla="*/ 526431 h 1085190"/>
              <a:gd name="connsiteX5" fmla="*/ 427940 w 1016491"/>
              <a:gd name="connsiteY5" fmla="*/ 1085190 h 1085190"/>
              <a:gd name="connsiteX6" fmla="*/ 369442 w 1016491"/>
              <a:gd name="connsiteY6" fmla="*/ 1020826 h 1085190"/>
              <a:gd name="connsiteX7" fmla="*/ 7877 w 1016491"/>
              <a:gd name="connsiteY7" fmla="*/ 155992 h 1085190"/>
              <a:gd name="connsiteX8" fmla="*/ 0 w 1016491"/>
              <a:gd name="connsiteY8" fmla="*/ 0 h 10851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16491" h="1085190">
                <a:moveTo>
                  <a:pt x="0" y="0"/>
                </a:moveTo>
                <a:lnTo>
                  <a:pt x="810669" y="13244"/>
                </a:lnTo>
                <a:lnTo>
                  <a:pt x="813695" y="73174"/>
                </a:lnTo>
                <a:cubicBezTo>
                  <a:pt x="827522" y="209323"/>
                  <a:pt x="875067" y="335504"/>
                  <a:pt x="947848" y="443235"/>
                </a:cubicBezTo>
                <a:lnTo>
                  <a:pt x="1016491" y="526431"/>
                </a:lnTo>
                <a:lnTo>
                  <a:pt x="427940" y="1085190"/>
                </a:lnTo>
                <a:lnTo>
                  <a:pt x="369442" y="1020826"/>
                </a:lnTo>
                <a:cubicBezTo>
                  <a:pt x="171355" y="780800"/>
                  <a:pt x="41061" y="482750"/>
                  <a:pt x="7877" y="155992"/>
                </a:cubicBez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40000"/>
            </a:schemeClr>
          </a:solidFill>
        </p:spPr>
        <p:txBody>
          <a:bodyPr wrap="square" lIns="0" tIns="0" rIns="0" bIns="0" rtlCol="0" anchor="ctr">
            <a:noAutofit/>
          </a:bodyPr>
          <a:lstStyle/>
          <a:p>
            <a:pPr algn="l"/>
            <a:endParaRPr lang="es-EC" dirty="0"/>
          </a:p>
        </p:txBody>
      </p:sp>
      <p:sp>
        <p:nvSpPr>
          <p:cNvPr id="12" name="Forma libre 11"/>
          <p:cNvSpPr/>
          <p:nvPr/>
        </p:nvSpPr>
        <p:spPr>
          <a:xfrm>
            <a:off x="6756524" y="3709803"/>
            <a:ext cx="1001697" cy="1067507"/>
          </a:xfrm>
          <a:custGeom>
            <a:avLst/>
            <a:gdLst>
              <a:gd name="connsiteX0" fmla="*/ 1001697 w 1001697"/>
              <a:gd name="connsiteY0" fmla="*/ 0 h 1067507"/>
              <a:gd name="connsiteX1" fmla="*/ 993847 w 1001697"/>
              <a:gd name="connsiteY1" fmla="*/ 155443 h 1067507"/>
              <a:gd name="connsiteX2" fmla="*/ 632282 w 1001697"/>
              <a:gd name="connsiteY2" fmla="*/ 1020277 h 1067507"/>
              <a:gd name="connsiteX3" fmla="*/ 589357 w 1001697"/>
              <a:gd name="connsiteY3" fmla="*/ 1067507 h 1067507"/>
              <a:gd name="connsiteX4" fmla="*/ 0 w 1001697"/>
              <a:gd name="connsiteY4" fmla="*/ 507985 h 1067507"/>
              <a:gd name="connsiteX5" fmla="*/ 53876 w 1001697"/>
              <a:gd name="connsiteY5" fmla="*/ 442686 h 1067507"/>
              <a:gd name="connsiteX6" fmla="*/ 188029 w 1001697"/>
              <a:gd name="connsiteY6" fmla="*/ 72625 h 1067507"/>
              <a:gd name="connsiteX7" fmla="*/ 191028 w 1001697"/>
              <a:gd name="connsiteY7" fmla="*/ 13245 h 1067507"/>
              <a:gd name="connsiteX8" fmla="*/ 1001697 w 1001697"/>
              <a:gd name="connsiteY8" fmla="*/ 0 h 1067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01697" h="1067507">
                <a:moveTo>
                  <a:pt x="1001697" y="0"/>
                </a:moveTo>
                <a:lnTo>
                  <a:pt x="993847" y="155443"/>
                </a:lnTo>
                <a:cubicBezTo>
                  <a:pt x="960663" y="482201"/>
                  <a:pt x="830370" y="780251"/>
                  <a:pt x="632282" y="1020277"/>
                </a:cubicBezTo>
                <a:lnTo>
                  <a:pt x="589357" y="1067507"/>
                </a:lnTo>
                <a:lnTo>
                  <a:pt x="0" y="507985"/>
                </a:lnTo>
                <a:lnTo>
                  <a:pt x="53876" y="442686"/>
                </a:lnTo>
                <a:cubicBezTo>
                  <a:pt x="126657" y="334955"/>
                  <a:pt x="174203" y="208774"/>
                  <a:pt x="188029" y="72625"/>
                </a:cubicBezTo>
                <a:lnTo>
                  <a:pt x="191028" y="13245"/>
                </a:lnTo>
                <a:lnTo>
                  <a:pt x="1001697" y="0"/>
                </a:lnTo>
                <a:close/>
              </a:path>
            </a:pathLst>
          </a:custGeom>
          <a:solidFill>
            <a:schemeClr val="tx1">
              <a:alpha val="40000"/>
            </a:schemeClr>
          </a:solidFill>
        </p:spPr>
        <p:txBody>
          <a:bodyPr wrap="square" lIns="0" tIns="0" rIns="0" bIns="0" rtlCol="0" anchor="ctr">
            <a:noAutofit/>
          </a:bodyPr>
          <a:lstStyle/>
          <a:p>
            <a:pPr algn="l"/>
            <a:endParaRPr lang="es-EC" dirty="0"/>
          </a:p>
        </p:txBody>
      </p:sp>
      <p:sp>
        <p:nvSpPr>
          <p:cNvPr id="11" name="Forma libre 10"/>
          <p:cNvSpPr/>
          <p:nvPr/>
        </p:nvSpPr>
        <p:spPr>
          <a:xfrm>
            <a:off x="6163741" y="4254585"/>
            <a:ext cx="1169487" cy="1063763"/>
          </a:xfrm>
          <a:custGeom>
            <a:avLst/>
            <a:gdLst>
              <a:gd name="connsiteX0" fmla="*/ 562423 w 1169487"/>
              <a:gd name="connsiteY0" fmla="*/ 0 h 1063763"/>
              <a:gd name="connsiteX1" fmla="*/ 1169487 w 1169487"/>
              <a:gd name="connsiteY1" fmla="*/ 536647 h 1063763"/>
              <a:gd name="connsiteX2" fmla="*/ 1120507 w 1169487"/>
              <a:gd name="connsiteY2" fmla="*/ 590538 h 1063763"/>
              <a:gd name="connsiteX3" fmla="*/ 140630 w 1169487"/>
              <a:gd name="connsiteY3" fmla="*/ 1056661 h 1063763"/>
              <a:gd name="connsiteX4" fmla="*/ 0 w 1169487"/>
              <a:gd name="connsiteY4" fmla="*/ 1063763 h 1063763"/>
              <a:gd name="connsiteX5" fmla="*/ 15784 w 1169487"/>
              <a:gd name="connsiteY5" fmla="*/ 252966 h 1063763"/>
              <a:gd name="connsiteX6" fmla="*/ 57812 w 1169487"/>
              <a:gd name="connsiteY6" fmla="*/ 250843 h 1063763"/>
              <a:gd name="connsiteX7" fmla="*/ 547751 w 1169487"/>
              <a:gd name="connsiteY7" fmla="*/ 17782 h 1063763"/>
              <a:gd name="connsiteX8" fmla="*/ 562423 w 1169487"/>
              <a:gd name="connsiteY8" fmla="*/ 0 h 1063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69487" h="1063763">
                <a:moveTo>
                  <a:pt x="562423" y="0"/>
                </a:moveTo>
                <a:lnTo>
                  <a:pt x="1169487" y="536647"/>
                </a:lnTo>
                <a:lnTo>
                  <a:pt x="1120507" y="590538"/>
                </a:lnTo>
                <a:cubicBezTo>
                  <a:pt x="863990" y="847055"/>
                  <a:pt x="521847" y="1017947"/>
                  <a:pt x="140630" y="1056661"/>
                </a:cubicBezTo>
                <a:lnTo>
                  <a:pt x="0" y="1063763"/>
                </a:lnTo>
                <a:lnTo>
                  <a:pt x="15784" y="252966"/>
                </a:lnTo>
                <a:lnTo>
                  <a:pt x="57812" y="250843"/>
                </a:lnTo>
                <a:cubicBezTo>
                  <a:pt x="248421" y="231486"/>
                  <a:pt x="419492" y="146040"/>
                  <a:pt x="547751" y="17782"/>
                </a:cubicBezTo>
                <a:lnTo>
                  <a:pt x="562423" y="0"/>
                </a:lnTo>
                <a:close/>
              </a:path>
            </a:pathLst>
          </a:custGeom>
          <a:solidFill>
            <a:schemeClr val="tx1">
              <a:alpha val="40000"/>
            </a:schemeClr>
          </a:solidFill>
        </p:spPr>
        <p:txBody>
          <a:bodyPr wrap="square" lIns="0" tIns="0" rIns="0" bIns="0" rtlCol="0" anchor="ctr">
            <a:noAutofit/>
          </a:bodyPr>
          <a:lstStyle/>
          <a:p>
            <a:pPr algn="l"/>
            <a:endParaRPr lang="es-EC" dirty="0"/>
          </a:p>
        </p:txBody>
      </p:sp>
      <p:sp>
        <p:nvSpPr>
          <p:cNvPr id="10" name="Forma libre 9"/>
          <p:cNvSpPr/>
          <p:nvPr/>
        </p:nvSpPr>
        <p:spPr>
          <a:xfrm>
            <a:off x="4959220" y="4271770"/>
            <a:ext cx="1188145" cy="1047840"/>
          </a:xfrm>
          <a:custGeom>
            <a:avLst/>
            <a:gdLst>
              <a:gd name="connsiteX0" fmla="*/ 606266 w 1188145"/>
              <a:gd name="connsiteY0" fmla="*/ 0 h 1047840"/>
              <a:gd name="connsiteX1" fmla="*/ 606758 w 1188145"/>
              <a:gd name="connsiteY1" fmla="*/ 597 h 1047840"/>
              <a:gd name="connsiteX2" fmla="*/ 1096697 w 1188145"/>
              <a:gd name="connsiteY2" fmla="*/ 233658 h 1047840"/>
              <a:gd name="connsiteX3" fmla="*/ 1172378 w 1188145"/>
              <a:gd name="connsiteY3" fmla="*/ 237480 h 1047840"/>
              <a:gd name="connsiteX4" fmla="*/ 1188145 w 1188145"/>
              <a:gd name="connsiteY4" fmla="*/ 1047404 h 1047840"/>
              <a:gd name="connsiteX5" fmla="*/ 1179515 w 1188145"/>
              <a:gd name="connsiteY5" fmla="*/ 1047840 h 1047840"/>
              <a:gd name="connsiteX6" fmla="*/ 34002 w 1188145"/>
              <a:gd name="connsiteY6" fmla="*/ 573353 h 1047840"/>
              <a:gd name="connsiteX7" fmla="*/ 0 w 1188145"/>
              <a:gd name="connsiteY7" fmla="*/ 535942 h 1047840"/>
              <a:gd name="connsiteX8" fmla="*/ 606266 w 1188145"/>
              <a:gd name="connsiteY8" fmla="*/ 0 h 10478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88145" h="1047840">
                <a:moveTo>
                  <a:pt x="606266" y="0"/>
                </a:moveTo>
                <a:lnTo>
                  <a:pt x="606758" y="597"/>
                </a:lnTo>
                <a:cubicBezTo>
                  <a:pt x="735017" y="128855"/>
                  <a:pt x="906088" y="214301"/>
                  <a:pt x="1096697" y="233658"/>
                </a:cubicBezTo>
                <a:lnTo>
                  <a:pt x="1172378" y="237480"/>
                </a:lnTo>
                <a:lnTo>
                  <a:pt x="1188145" y="1047404"/>
                </a:lnTo>
                <a:lnTo>
                  <a:pt x="1179515" y="1047840"/>
                </a:lnTo>
                <a:cubicBezTo>
                  <a:pt x="732165" y="1047840"/>
                  <a:pt x="327165" y="866515"/>
                  <a:pt x="34002" y="573353"/>
                </a:cubicBezTo>
                <a:lnTo>
                  <a:pt x="0" y="535942"/>
                </a:lnTo>
                <a:lnTo>
                  <a:pt x="606266" y="0"/>
                </a:lnTo>
                <a:close/>
              </a:path>
            </a:pathLst>
          </a:custGeom>
          <a:solidFill>
            <a:schemeClr val="tx1">
              <a:alpha val="40000"/>
            </a:schemeClr>
          </a:solidFill>
        </p:spPr>
        <p:txBody>
          <a:bodyPr wrap="square" lIns="0" tIns="0" rIns="0" bIns="0" rtlCol="0" anchor="ctr">
            <a:noAutofit/>
          </a:bodyPr>
          <a:lstStyle/>
          <a:p>
            <a:pPr algn="l"/>
            <a:endParaRPr lang="es-EC" dirty="0"/>
          </a:p>
        </p:txBody>
      </p:sp>
      <p:sp>
        <p:nvSpPr>
          <p:cNvPr id="40" name="Anillo 39"/>
          <p:cNvSpPr/>
          <p:nvPr/>
        </p:nvSpPr>
        <p:spPr>
          <a:xfrm>
            <a:off x="5363563" y="2924910"/>
            <a:ext cx="1549400" cy="1548000"/>
          </a:xfrm>
          <a:prstGeom prst="donut">
            <a:avLst>
              <a:gd name="adj" fmla="val 1434"/>
            </a:avLst>
          </a:prstGeom>
          <a:solidFill>
            <a:schemeClr val="accent2"/>
          </a:solidFill>
        </p:spPr>
        <p:txBody>
          <a:bodyPr wrap="square" lIns="0" tIns="0" rIns="0" bIns="0" rtlCol="0" anchor="ctr">
            <a:noAutofit/>
          </a:bodyPr>
          <a:lstStyle/>
          <a:p>
            <a:pPr algn="l"/>
            <a:endParaRPr lang="es-EC" dirty="0"/>
          </a:p>
        </p:txBody>
      </p:sp>
      <p:sp>
        <p:nvSpPr>
          <p:cNvPr id="41" name="Elipse 40"/>
          <p:cNvSpPr/>
          <p:nvPr/>
        </p:nvSpPr>
        <p:spPr>
          <a:xfrm>
            <a:off x="5480119" y="3041152"/>
            <a:ext cx="1332000" cy="1332000"/>
          </a:xfrm>
          <a:prstGeom prst="ellipse">
            <a:avLst/>
          </a:prstGeom>
          <a:solidFill>
            <a:schemeClr val="accent2"/>
          </a:solidFill>
        </p:spPr>
        <p:txBody>
          <a:bodyPr wrap="square" lIns="0" tIns="0" rIns="0" bIns="0" rtlCol="0" anchor="ctr">
            <a:noAutofit/>
          </a:bodyPr>
          <a:lstStyle/>
          <a:p>
            <a:pPr algn="l"/>
            <a:endParaRPr lang="es-EC" dirty="0"/>
          </a:p>
        </p:txBody>
      </p:sp>
      <p:grpSp>
        <p:nvGrpSpPr>
          <p:cNvPr id="46" name="Grupo 45"/>
          <p:cNvGrpSpPr/>
          <p:nvPr/>
        </p:nvGrpSpPr>
        <p:grpSpPr>
          <a:xfrm rot="4128836">
            <a:off x="7931994" y="2156447"/>
            <a:ext cx="648000" cy="1367999"/>
            <a:chOff x="7554032" y="1363980"/>
            <a:chExt cx="648000" cy="1367999"/>
          </a:xfrm>
        </p:grpSpPr>
        <p:sp>
          <p:nvSpPr>
            <p:cNvPr id="42" name="Anillo 41"/>
            <p:cNvSpPr/>
            <p:nvPr/>
          </p:nvSpPr>
          <p:spPr>
            <a:xfrm>
              <a:off x="7554032" y="1363980"/>
              <a:ext cx="648000" cy="648000"/>
            </a:xfrm>
            <a:prstGeom prst="donut">
              <a:avLst>
                <a:gd name="adj" fmla="val 5797"/>
              </a:avLst>
            </a:prstGeom>
            <a:solidFill>
              <a:schemeClr val="tx1"/>
            </a:solidFill>
          </p:spPr>
          <p:txBody>
            <a:bodyPr wrap="square" lIns="0" tIns="0" rIns="0" bIns="0" rtlCol="0" anchor="ctr">
              <a:noAutofit/>
            </a:bodyPr>
            <a:lstStyle/>
            <a:p>
              <a:pPr algn="l"/>
              <a:endParaRPr lang="es-EC" dirty="0"/>
            </a:p>
          </p:txBody>
        </p:sp>
        <p:sp>
          <p:nvSpPr>
            <p:cNvPr id="43" name="Anillo 42"/>
            <p:cNvSpPr/>
            <p:nvPr/>
          </p:nvSpPr>
          <p:spPr>
            <a:xfrm>
              <a:off x="7653032" y="1462980"/>
              <a:ext cx="450000" cy="450000"/>
            </a:xfrm>
            <a:prstGeom prst="donut">
              <a:avLst>
                <a:gd name="adj" fmla="val 5797"/>
              </a:avLst>
            </a:prstGeom>
            <a:solidFill>
              <a:schemeClr val="tx1"/>
            </a:solidFill>
          </p:spPr>
          <p:txBody>
            <a:bodyPr wrap="square" lIns="0" tIns="0" rIns="0" bIns="0" rtlCol="0" anchor="ctr">
              <a:noAutofit/>
            </a:bodyPr>
            <a:lstStyle/>
            <a:p>
              <a:pPr algn="l"/>
              <a:endParaRPr lang="es-EC" dirty="0"/>
            </a:p>
          </p:txBody>
        </p:sp>
        <p:cxnSp>
          <p:nvCxnSpPr>
            <p:cNvPr id="45" name="Conector recto 44"/>
            <p:cNvCxnSpPr>
              <a:stCxn id="42" idx="4"/>
            </p:cNvCxnSpPr>
            <p:nvPr/>
          </p:nvCxnSpPr>
          <p:spPr>
            <a:xfrm>
              <a:off x="7878032" y="2011979"/>
              <a:ext cx="0" cy="72000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7" name="Grupo 46"/>
          <p:cNvGrpSpPr/>
          <p:nvPr/>
        </p:nvGrpSpPr>
        <p:grpSpPr>
          <a:xfrm rot="14926973">
            <a:off x="3666111" y="3809641"/>
            <a:ext cx="648000" cy="1367999"/>
            <a:chOff x="7554032" y="1363980"/>
            <a:chExt cx="648000" cy="1367999"/>
          </a:xfrm>
        </p:grpSpPr>
        <p:sp>
          <p:nvSpPr>
            <p:cNvPr id="48" name="Anillo 47"/>
            <p:cNvSpPr/>
            <p:nvPr/>
          </p:nvSpPr>
          <p:spPr>
            <a:xfrm>
              <a:off x="7554032" y="1363980"/>
              <a:ext cx="648000" cy="648000"/>
            </a:xfrm>
            <a:prstGeom prst="donut">
              <a:avLst>
                <a:gd name="adj" fmla="val 5797"/>
              </a:avLst>
            </a:prstGeom>
            <a:solidFill>
              <a:schemeClr val="tx1"/>
            </a:solidFill>
          </p:spPr>
          <p:txBody>
            <a:bodyPr wrap="square" lIns="0" tIns="0" rIns="0" bIns="0" rtlCol="0" anchor="ctr">
              <a:noAutofit/>
            </a:bodyPr>
            <a:lstStyle/>
            <a:p>
              <a:pPr algn="l"/>
              <a:endParaRPr lang="es-EC" dirty="0"/>
            </a:p>
          </p:txBody>
        </p:sp>
        <p:sp>
          <p:nvSpPr>
            <p:cNvPr id="49" name="Anillo 48"/>
            <p:cNvSpPr/>
            <p:nvPr/>
          </p:nvSpPr>
          <p:spPr>
            <a:xfrm>
              <a:off x="7653032" y="1462980"/>
              <a:ext cx="450000" cy="450000"/>
            </a:xfrm>
            <a:prstGeom prst="donut">
              <a:avLst>
                <a:gd name="adj" fmla="val 5797"/>
              </a:avLst>
            </a:prstGeom>
            <a:solidFill>
              <a:schemeClr val="tx1"/>
            </a:solidFill>
          </p:spPr>
          <p:txBody>
            <a:bodyPr wrap="square" lIns="0" tIns="0" rIns="0" bIns="0" rtlCol="0" anchor="ctr">
              <a:noAutofit/>
            </a:bodyPr>
            <a:lstStyle/>
            <a:p>
              <a:pPr algn="l"/>
              <a:endParaRPr lang="es-EC" dirty="0"/>
            </a:p>
          </p:txBody>
        </p:sp>
        <p:cxnSp>
          <p:nvCxnSpPr>
            <p:cNvPr id="50" name="Conector recto 49"/>
            <p:cNvCxnSpPr>
              <a:stCxn id="48" idx="4"/>
            </p:cNvCxnSpPr>
            <p:nvPr/>
          </p:nvCxnSpPr>
          <p:spPr>
            <a:xfrm>
              <a:off x="7878032" y="2011979"/>
              <a:ext cx="0" cy="72000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1" name="Grupo 50"/>
          <p:cNvGrpSpPr/>
          <p:nvPr/>
        </p:nvGrpSpPr>
        <p:grpSpPr>
          <a:xfrm rot="9332793">
            <a:off x="6770172" y="5097696"/>
            <a:ext cx="648000" cy="1367999"/>
            <a:chOff x="7554032" y="1363980"/>
            <a:chExt cx="648000" cy="1367999"/>
          </a:xfrm>
        </p:grpSpPr>
        <p:sp>
          <p:nvSpPr>
            <p:cNvPr id="52" name="Anillo 51"/>
            <p:cNvSpPr/>
            <p:nvPr/>
          </p:nvSpPr>
          <p:spPr>
            <a:xfrm>
              <a:off x="7554032" y="1363980"/>
              <a:ext cx="648000" cy="648000"/>
            </a:xfrm>
            <a:prstGeom prst="donut">
              <a:avLst>
                <a:gd name="adj" fmla="val 5797"/>
              </a:avLst>
            </a:prstGeom>
            <a:solidFill>
              <a:schemeClr val="tx1"/>
            </a:solidFill>
          </p:spPr>
          <p:txBody>
            <a:bodyPr wrap="square" lIns="0" tIns="0" rIns="0" bIns="0" rtlCol="0" anchor="ctr">
              <a:noAutofit/>
            </a:bodyPr>
            <a:lstStyle/>
            <a:p>
              <a:pPr algn="l"/>
              <a:endParaRPr lang="es-EC" dirty="0"/>
            </a:p>
          </p:txBody>
        </p:sp>
        <p:sp>
          <p:nvSpPr>
            <p:cNvPr id="53" name="Anillo 52"/>
            <p:cNvSpPr/>
            <p:nvPr/>
          </p:nvSpPr>
          <p:spPr>
            <a:xfrm>
              <a:off x="7653032" y="1462980"/>
              <a:ext cx="450000" cy="450000"/>
            </a:xfrm>
            <a:prstGeom prst="donut">
              <a:avLst>
                <a:gd name="adj" fmla="val 5797"/>
              </a:avLst>
            </a:prstGeom>
            <a:solidFill>
              <a:schemeClr val="tx1"/>
            </a:solidFill>
          </p:spPr>
          <p:txBody>
            <a:bodyPr wrap="square" lIns="0" tIns="0" rIns="0" bIns="0" rtlCol="0" anchor="ctr">
              <a:noAutofit/>
            </a:bodyPr>
            <a:lstStyle/>
            <a:p>
              <a:pPr algn="l"/>
              <a:endParaRPr lang="es-EC" dirty="0"/>
            </a:p>
          </p:txBody>
        </p:sp>
        <p:cxnSp>
          <p:nvCxnSpPr>
            <p:cNvPr id="54" name="Conector recto 53"/>
            <p:cNvCxnSpPr>
              <a:stCxn id="52" idx="4"/>
            </p:cNvCxnSpPr>
            <p:nvPr/>
          </p:nvCxnSpPr>
          <p:spPr>
            <a:xfrm>
              <a:off x="7878032" y="2011979"/>
              <a:ext cx="0" cy="72000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5" name="Grupo 54"/>
          <p:cNvGrpSpPr/>
          <p:nvPr/>
        </p:nvGrpSpPr>
        <p:grpSpPr>
          <a:xfrm rot="17482990">
            <a:off x="3673284" y="2165424"/>
            <a:ext cx="648000" cy="1367999"/>
            <a:chOff x="7554032" y="1363980"/>
            <a:chExt cx="648000" cy="1367999"/>
          </a:xfrm>
          <a:solidFill>
            <a:schemeClr val="accent2"/>
          </a:solidFill>
        </p:grpSpPr>
        <p:sp>
          <p:nvSpPr>
            <p:cNvPr id="56" name="Anillo 55"/>
            <p:cNvSpPr/>
            <p:nvPr/>
          </p:nvSpPr>
          <p:spPr>
            <a:xfrm>
              <a:off x="7554032" y="1363980"/>
              <a:ext cx="648000" cy="648000"/>
            </a:xfrm>
            <a:prstGeom prst="donut">
              <a:avLst>
                <a:gd name="adj" fmla="val 5797"/>
              </a:avLst>
            </a:prstGeom>
            <a:grpFill/>
          </p:spPr>
          <p:txBody>
            <a:bodyPr wrap="square" lIns="0" tIns="0" rIns="0" bIns="0" rtlCol="0" anchor="ctr">
              <a:noAutofit/>
            </a:bodyPr>
            <a:lstStyle/>
            <a:p>
              <a:pPr algn="l"/>
              <a:endParaRPr lang="es-EC" dirty="0"/>
            </a:p>
          </p:txBody>
        </p:sp>
        <p:sp>
          <p:nvSpPr>
            <p:cNvPr id="57" name="Anillo 56"/>
            <p:cNvSpPr/>
            <p:nvPr/>
          </p:nvSpPr>
          <p:spPr>
            <a:xfrm>
              <a:off x="7653032" y="1462980"/>
              <a:ext cx="450000" cy="450000"/>
            </a:xfrm>
            <a:prstGeom prst="donut">
              <a:avLst>
                <a:gd name="adj" fmla="val 5797"/>
              </a:avLst>
            </a:prstGeom>
            <a:grpFill/>
          </p:spPr>
          <p:txBody>
            <a:bodyPr wrap="square" lIns="0" tIns="0" rIns="0" bIns="0" rtlCol="0" anchor="ctr">
              <a:noAutofit/>
            </a:bodyPr>
            <a:lstStyle/>
            <a:p>
              <a:pPr algn="l"/>
              <a:endParaRPr lang="es-EC" dirty="0"/>
            </a:p>
          </p:txBody>
        </p:sp>
        <p:cxnSp>
          <p:nvCxnSpPr>
            <p:cNvPr id="58" name="Conector recto 57"/>
            <p:cNvCxnSpPr>
              <a:stCxn id="56" idx="4"/>
            </p:cNvCxnSpPr>
            <p:nvPr/>
          </p:nvCxnSpPr>
          <p:spPr>
            <a:xfrm>
              <a:off x="7878032" y="2011979"/>
              <a:ext cx="0" cy="720000"/>
            </a:xfrm>
            <a:prstGeom prst="lin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9" name="Grupo 58"/>
          <p:cNvGrpSpPr/>
          <p:nvPr/>
        </p:nvGrpSpPr>
        <p:grpSpPr>
          <a:xfrm rot="6653019">
            <a:off x="7951685" y="3864152"/>
            <a:ext cx="648000" cy="1367999"/>
            <a:chOff x="7554032" y="1363980"/>
            <a:chExt cx="648000" cy="1367999"/>
          </a:xfrm>
        </p:grpSpPr>
        <p:sp>
          <p:nvSpPr>
            <p:cNvPr id="60" name="Anillo 59"/>
            <p:cNvSpPr/>
            <p:nvPr/>
          </p:nvSpPr>
          <p:spPr>
            <a:xfrm>
              <a:off x="7554032" y="1363980"/>
              <a:ext cx="648000" cy="648000"/>
            </a:xfrm>
            <a:prstGeom prst="donut">
              <a:avLst>
                <a:gd name="adj" fmla="val 5797"/>
              </a:avLst>
            </a:prstGeom>
            <a:solidFill>
              <a:schemeClr val="tx1"/>
            </a:solidFill>
          </p:spPr>
          <p:txBody>
            <a:bodyPr wrap="square" lIns="0" tIns="0" rIns="0" bIns="0" rtlCol="0" anchor="ctr">
              <a:noAutofit/>
            </a:bodyPr>
            <a:lstStyle/>
            <a:p>
              <a:pPr algn="l"/>
              <a:endParaRPr lang="es-EC" dirty="0"/>
            </a:p>
          </p:txBody>
        </p:sp>
        <p:sp>
          <p:nvSpPr>
            <p:cNvPr id="61" name="Anillo 60"/>
            <p:cNvSpPr/>
            <p:nvPr/>
          </p:nvSpPr>
          <p:spPr>
            <a:xfrm>
              <a:off x="7653032" y="1462980"/>
              <a:ext cx="450000" cy="450000"/>
            </a:xfrm>
            <a:prstGeom prst="donut">
              <a:avLst>
                <a:gd name="adj" fmla="val 5797"/>
              </a:avLst>
            </a:prstGeom>
            <a:solidFill>
              <a:schemeClr val="tx1"/>
            </a:solidFill>
          </p:spPr>
          <p:txBody>
            <a:bodyPr wrap="square" lIns="0" tIns="0" rIns="0" bIns="0" rtlCol="0" anchor="ctr">
              <a:noAutofit/>
            </a:bodyPr>
            <a:lstStyle/>
            <a:p>
              <a:pPr algn="l"/>
              <a:endParaRPr lang="es-EC" dirty="0"/>
            </a:p>
          </p:txBody>
        </p:sp>
        <p:cxnSp>
          <p:nvCxnSpPr>
            <p:cNvPr id="62" name="Conector recto 61"/>
            <p:cNvCxnSpPr>
              <a:stCxn id="60" idx="4"/>
            </p:cNvCxnSpPr>
            <p:nvPr/>
          </p:nvCxnSpPr>
          <p:spPr>
            <a:xfrm>
              <a:off x="7878032" y="2011979"/>
              <a:ext cx="0" cy="72000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3" name="Grupo 62"/>
          <p:cNvGrpSpPr/>
          <p:nvPr/>
        </p:nvGrpSpPr>
        <p:grpSpPr>
          <a:xfrm rot="20102543">
            <a:off x="4864133" y="937807"/>
            <a:ext cx="648000" cy="1367999"/>
            <a:chOff x="7554032" y="1363980"/>
            <a:chExt cx="648000" cy="1367999"/>
          </a:xfrm>
        </p:grpSpPr>
        <p:sp>
          <p:nvSpPr>
            <p:cNvPr id="64" name="Anillo 63"/>
            <p:cNvSpPr/>
            <p:nvPr/>
          </p:nvSpPr>
          <p:spPr>
            <a:xfrm>
              <a:off x="7554032" y="1363980"/>
              <a:ext cx="648000" cy="648000"/>
            </a:xfrm>
            <a:prstGeom prst="donut">
              <a:avLst>
                <a:gd name="adj" fmla="val 5797"/>
              </a:avLst>
            </a:prstGeom>
            <a:solidFill>
              <a:schemeClr val="tx1"/>
            </a:solidFill>
          </p:spPr>
          <p:txBody>
            <a:bodyPr wrap="square" lIns="0" tIns="0" rIns="0" bIns="0" rtlCol="0" anchor="ctr">
              <a:noAutofit/>
            </a:bodyPr>
            <a:lstStyle/>
            <a:p>
              <a:pPr algn="l"/>
              <a:endParaRPr lang="es-EC" dirty="0"/>
            </a:p>
          </p:txBody>
        </p:sp>
        <p:sp>
          <p:nvSpPr>
            <p:cNvPr id="65" name="Anillo 64"/>
            <p:cNvSpPr/>
            <p:nvPr/>
          </p:nvSpPr>
          <p:spPr>
            <a:xfrm>
              <a:off x="7653032" y="1462980"/>
              <a:ext cx="450000" cy="450000"/>
            </a:xfrm>
            <a:prstGeom prst="donut">
              <a:avLst>
                <a:gd name="adj" fmla="val 5797"/>
              </a:avLst>
            </a:prstGeom>
            <a:solidFill>
              <a:schemeClr val="tx1"/>
            </a:solidFill>
          </p:spPr>
          <p:txBody>
            <a:bodyPr wrap="square" lIns="0" tIns="0" rIns="0" bIns="0" rtlCol="0" anchor="ctr">
              <a:noAutofit/>
            </a:bodyPr>
            <a:lstStyle/>
            <a:p>
              <a:pPr algn="l"/>
              <a:endParaRPr lang="es-EC" dirty="0"/>
            </a:p>
          </p:txBody>
        </p:sp>
        <p:cxnSp>
          <p:nvCxnSpPr>
            <p:cNvPr id="66" name="Conector recto 65"/>
            <p:cNvCxnSpPr>
              <a:stCxn id="64" idx="4"/>
            </p:cNvCxnSpPr>
            <p:nvPr/>
          </p:nvCxnSpPr>
          <p:spPr>
            <a:xfrm>
              <a:off x="7878032" y="2011979"/>
              <a:ext cx="0" cy="72000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7" name="Grupo 66"/>
          <p:cNvGrpSpPr/>
          <p:nvPr/>
        </p:nvGrpSpPr>
        <p:grpSpPr>
          <a:xfrm rot="1438873">
            <a:off x="6722422" y="898514"/>
            <a:ext cx="648000" cy="1367999"/>
            <a:chOff x="7554032" y="1363980"/>
            <a:chExt cx="648000" cy="1367999"/>
          </a:xfrm>
        </p:grpSpPr>
        <p:sp>
          <p:nvSpPr>
            <p:cNvPr id="68" name="Anillo 67"/>
            <p:cNvSpPr/>
            <p:nvPr/>
          </p:nvSpPr>
          <p:spPr>
            <a:xfrm>
              <a:off x="7554032" y="1363980"/>
              <a:ext cx="648000" cy="648000"/>
            </a:xfrm>
            <a:prstGeom prst="donut">
              <a:avLst>
                <a:gd name="adj" fmla="val 5797"/>
              </a:avLst>
            </a:prstGeom>
            <a:solidFill>
              <a:schemeClr val="tx1"/>
            </a:solidFill>
          </p:spPr>
          <p:txBody>
            <a:bodyPr wrap="square" lIns="0" tIns="0" rIns="0" bIns="0" rtlCol="0" anchor="ctr">
              <a:noAutofit/>
            </a:bodyPr>
            <a:lstStyle/>
            <a:p>
              <a:pPr algn="l"/>
              <a:endParaRPr lang="es-EC" dirty="0"/>
            </a:p>
          </p:txBody>
        </p:sp>
        <p:sp>
          <p:nvSpPr>
            <p:cNvPr id="69" name="Anillo 68"/>
            <p:cNvSpPr/>
            <p:nvPr/>
          </p:nvSpPr>
          <p:spPr>
            <a:xfrm>
              <a:off x="7653032" y="1462980"/>
              <a:ext cx="450000" cy="450000"/>
            </a:xfrm>
            <a:prstGeom prst="donut">
              <a:avLst>
                <a:gd name="adj" fmla="val 5797"/>
              </a:avLst>
            </a:prstGeom>
            <a:solidFill>
              <a:schemeClr val="tx1"/>
            </a:solidFill>
          </p:spPr>
          <p:txBody>
            <a:bodyPr wrap="square" lIns="0" tIns="0" rIns="0" bIns="0" rtlCol="0" anchor="ctr">
              <a:noAutofit/>
            </a:bodyPr>
            <a:lstStyle/>
            <a:p>
              <a:pPr algn="l"/>
              <a:endParaRPr lang="es-EC" dirty="0"/>
            </a:p>
          </p:txBody>
        </p:sp>
        <p:cxnSp>
          <p:nvCxnSpPr>
            <p:cNvPr id="70" name="Conector recto 69"/>
            <p:cNvCxnSpPr>
              <a:stCxn id="68" idx="4"/>
            </p:cNvCxnSpPr>
            <p:nvPr/>
          </p:nvCxnSpPr>
          <p:spPr>
            <a:xfrm>
              <a:off x="7878032" y="2011979"/>
              <a:ext cx="0" cy="72000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1" name="Grupo 70"/>
          <p:cNvGrpSpPr/>
          <p:nvPr/>
        </p:nvGrpSpPr>
        <p:grpSpPr>
          <a:xfrm rot="12419513">
            <a:off x="4842292" y="5097457"/>
            <a:ext cx="648000" cy="1367999"/>
            <a:chOff x="7554032" y="1363980"/>
            <a:chExt cx="648000" cy="1367999"/>
          </a:xfrm>
        </p:grpSpPr>
        <p:sp>
          <p:nvSpPr>
            <p:cNvPr id="72" name="Anillo 71"/>
            <p:cNvSpPr/>
            <p:nvPr/>
          </p:nvSpPr>
          <p:spPr>
            <a:xfrm>
              <a:off x="7554032" y="1363980"/>
              <a:ext cx="648000" cy="648000"/>
            </a:xfrm>
            <a:prstGeom prst="donut">
              <a:avLst>
                <a:gd name="adj" fmla="val 5797"/>
              </a:avLst>
            </a:prstGeom>
            <a:solidFill>
              <a:schemeClr val="tx1"/>
            </a:solidFill>
          </p:spPr>
          <p:txBody>
            <a:bodyPr wrap="square" lIns="0" tIns="0" rIns="0" bIns="0" rtlCol="0" anchor="ctr">
              <a:noAutofit/>
            </a:bodyPr>
            <a:lstStyle/>
            <a:p>
              <a:pPr algn="l"/>
              <a:endParaRPr lang="es-EC" dirty="0"/>
            </a:p>
          </p:txBody>
        </p:sp>
        <p:sp>
          <p:nvSpPr>
            <p:cNvPr id="73" name="Anillo 72"/>
            <p:cNvSpPr/>
            <p:nvPr/>
          </p:nvSpPr>
          <p:spPr>
            <a:xfrm>
              <a:off x="7653032" y="1462980"/>
              <a:ext cx="450000" cy="450000"/>
            </a:xfrm>
            <a:prstGeom prst="donut">
              <a:avLst>
                <a:gd name="adj" fmla="val 5797"/>
              </a:avLst>
            </a:prstGeom>
            <a:solidFill>
              <a:schemeClr val="tx1"/>
            </a:solidFill>
          </p:spPr>
          <p:txBody>
            <a:bodyPr wrap="square" lIns="0" tIns="0" rIns="0" bIns="0" rtlCol="0" anchor="ctr">
              <a:noAutofit/>
            </a:bodyPr>
            <a:lstStyle/>
            <a:p>
              <a:pPr algn="l"/>
              <a:endParaRPr lang="es-EC" dirty="0"/>
            </a:p>
          </p:txBody>
        </p:sp>
        <p:cxnSp>
          <p:nvCxnSpPr>
            <p:cNvPr id="74" name="Conector recto 73"/>
            <p:cNvCxnSpPr>
              <a:stCxn id="72" idx="4"/>
            </p:cNvCxnSpPr>
            <p:nvPr/>
          </p:nvCxnSpPr>
          <p:spPr>
            <a:xfrm>
              <a:off x="7878032" y="2011979"/>
              <a:ext cx="0" cy="72000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9" name="Google Shape;92;p7"/>
          <p:cNvSpPr/>
          <p:nvPr/>
        </p:nvSpPr>
        <p:spPr>
          <a:xfrm>
            <a:off x="6303460" y="2298408"/>
            <a:ext cx="610428" cy="586550"/>
          </a:xfrm>
          <a:custGeom>
            <a:avLst/>
            <a:gdLst/>
            <a:ahLst/>
            <a:cxnLst/>
            <a:rect l="l" t="t" r="r" b="b"/>
            <a:pathLst>
              <a:path w="9244" h="9415" extrusionOk="0">
                <a:moveTo>
                  <a:pt x="9200" y="5328"/>
                </a:moveTo>
                <a:lnTo>
                  <a:pt x="9200" y="5328"/>
                </a:lnTo>
                <a:lnTo>
                  <a:pt x="9115" y="5071"/>
                </a:lnTo>
                <a:lnTo>
                  <a:pt x="9029" y="4836"/>
                </a:lnTo>
                <a:lnTo>
                  <a:pt x="8922" y="4601"/>
                </a:lnTo>
                <a:lnTo>
                  <a:pt x="8815" y="4365"/>
                </a:lnTo>
                <a:lnTo>
                  <a:pt x="8815" y="4365"/>
                </a:lnTo>
                <a:lnTo>
                  <a:pt x="8708" y="4173"/>
                </a:lnTo>
                <a:lnTo>
                  <a:pt x="8559" y="3937"/>
                </a:lnTo>
                <a:lnTo>
                  <a:pt x="8494" y="3831"/>
                </a:lnTo>
                <a:lnTo>
                  <a:pt x="8409" y="3724"/>
                </a:lnTo>
                <a:lnTo>
                  <a:pt x="8323" y="3659"/>
                </a:lnTo>
                <a:lnTo>
                  <a:pt x="8238" y="3617"/>
                </a:lnTo>
                <a:lnTo>
                  <a:pt x="8238" y="3617"/>
                </a:lnTo>
                <a:lnTo>
                  <a:pt x="8131" y="3617"/>
                </a:lnTo>
                <a:lnTo>
                  <a:pt x="8002" y="3638"/>
                </a:lnTo>
                <a:lnTo>
                  <a:pt x="7895" y="3702"/>
                </a:lnTo>
                <a:lnTo>
                  <a:pt x="7767" y="3766"/>
                </a:lnTo>
                <a:lnTo>
                  <a:pt x="7553" y="3937"/>
                </a:lnTo>
                <a:lnTo>
                  <a:pt x="7360" y="4087"/>
                </a:lnTo>
                <a:lnTo>
                  <a:pt x="7360" y="4087"/>
                </a:lnTo>
                <a:lnTo>
                  <a:pt x="6975" y="4301"/>
                </a:lnTo>
                <a:lnTo>
                  <a:pt x="6804" y="4430"/>
                </a:lnTo>
                <a:lnTo>
                  <a:pt x="6740" y="4515"/>
                </a:lnTo>
                <a:lnTo>
                  <a:pt x="6676" y="4601"/>
                </a:lnTo>
                <a:lnTo>
                  <a:pt x="6676" y="4601"/>
                </a:lnTo>
                <a:lnTo>
                  <a:pt x="6654" y="4708"/>
                </a:lnTo>
                <a:lnTo>
                  <a:pt x="6676" y="4836"/>
                </a:lnTo>
                <a:lnTo>
                  <a:pt x="6719" y="4964"/>
                </a:lnTo>
                <a:lnTo>
                  <a:pt x="6761" y="5093"/>
                </a:lnTo>
                <a:lnTo>
                  <a:pt x="6911" y="5350"/>
                </a:lnTo>
                <a:lnTo>
                  <a:pt x="7018" y="5564"/>
                </a:lnTo>
                <a:lnTo>
                  <a:pt x="7018" y="5564"/>
                </a:lnTo>
                <a:lnTo>
                  <a:pt x="7232" y="5970"/>
                </a:lnTo>
                <a:lnTo>
                  <a:pt x="7446" y="6355"/>
                </a:lnTo>
                <a:lnTo>
                  <a:pt x="7446" y="6355"/>
                </a:lnTo>
                <a:lnTo>
                  <a:pt x="7532" y="6548"/>
                </a:lnTo>
                <a:lnTo>
                  <a:pt x="7553" y="6612"/>
                </a:lnTo>
                <a:lnTo>
                  <a:pt x="7553" y="6676"/>
                </a:lnTo>
                <a:lnTo>
                  <a:pt x="7532" y="6719"/>
                </a:lnTo>
                <a:lnTo>
                  <a:pt x="7467" y="6740"/>
                </a:lnTo>
                <a:lnTo>
                  <a:pt x="7275" y="6805"/>
                </a:lnTo>
                <a:lnTo>
                  <a:pt x="7275" y="6805"/>
                </a:lnTo>
                <a:lnTo>
                  <a:pt x="7061" y="6847"/>
                </a:lnTo>
                <a:lnTo>
                  <a:pt x="6804" y="6890"/>
                </a:lnTo>
                <a:lnTo>
                  <a:pt x="6654" y="6890"/>
                </a:lnTo>
                <a:lnTo>
                  <a:pt x="6547" y="6869"/>
                </a:lnTo>
                <a:lnTo>
                  <a:pt x="6462" y="6847"/>
                </a:lnTo>
                <a:lnTo>
                  <a:pt x="6398" y="6783"/>
                </a:lnTo>
                <a:lnTo>
                  <a:pt x="6398" y="6783"/>
                </a:lnTo>
                <a:lnTo>
                  <a:pt x="6376" y="6719"/>
                </a:lnTo>
                <a:lnTo>
                  <a:pt x="6376" y="6612"/>
                </a:lnTo>
                <a:lnTo>
                  <a:pt x="6376" y="6355"/>
                </a:lnTo>
                <a:lnTo>
                  <a:pt x="6376" y="6248"/>
                </a:lnTo>
                <a:lnTo>
                  <a:pt x="6355" y="6163"/>
                </a:lnTo>
                <a:lnTo>
                  <a:pt x="6312" y="6120"/>
                </a:lnTo>
                <a:lnTo>
                  <a:pt x="6291" y="6098"/>
                </a:lnTo>
                <a:lnTo>
                  <a:pt x="6248" y="6098"/>
                </a:lnTo>
                <a:lnTo>
                  <a:pt x="6184" y="6098"/>
                </a:lnTo>
                <a:lnTo>
                  <a:pt x="6184" y="6098"/>
                </a:lnTo>
                <a:lnTo>
                  <a:pt x="6120" y="6141"/>
                </a:lnTo>
                <a:lnTo>
                  <a:pt x="6034" y="6205"/>
                </a:lnTo>
                <a:lnTo>
                  <a:pt x="5863" y="6355"/>
                </a:lnTo>
                <a:lnTo>
                  <a:pt x="5585" y="6698"/>
                </a:lnTo>
                <a:lnTo>
                  <a:pt x="5585" y="6698"/>
                </a:lnTo>
                <a:lnTo>
                  <a:pt x="5392" y="6869"/>
                </a:lnTo>
                <a:lnTo>
                  <a:pt x="5157" y="7083"/>
                </a:lnTo>
                <a:lnTo>
                  <a:pt x="4943" y="7275"/>
                </a:lnTo>
                <a:lnTo>
                  <a:pt x="4857" y="7382"/>
                </a:lnTo>
                <a:lnTo>
                  <a:pt x="4772" y="7511"/>
                </a:lnTo>
                <a:lnTo>
                  <a:pt x="4772" y="7511"/>
                </a:lnTo>
                <a:lnTo>
                  <a:pt x="4750" y="7596"/>
                </a:lnTo>
                <a:lnTo>
                  <a:pt x="4750" y="7682"/>
                </a:lnTo>
                <a:lnTo>
                  <a:pt x="4772" y="7767"/>
                </a:lnTo>
                <a:lnTo>
                  <a:pt x="4814" y="7832"/>
                </a:lnTo>
                <a:lnTo>
                  <a:pt x="4943" y="8003"/>
                </a:lnTo>
                <a:lnTo>
                  <a:pt x="5071" y="8131"/>
                </a:lnTo>
                <a:lnTo>
                  <a:pt x="5071" y="8131"/>
                </a:lnTo>
                <a:lnTo>
                  <a:pt x="5349" y="8516"/>
                </a:lnTo>
                <a:lnTo>
                  <a:pt x="5478" y="8709"/>
                </a:lnTo>
                <a:lnTo>
                  <a:pt x="5627" y="8901"/>
                </a:lnTo>
                <a:lnTo>
                  <a:pt x="5627" y="8901"/>
                </a:lnTo>
                <a:lnTo>
                  <a:pt x="5756" y="9051"/>
                </a:lnTo>
                <a:lnTo>
                  <a:pt x="5799" y="9137"/>
                </a:lnTo>
                <a:lnTo>
                  <a:pt x="5884" y="9201"/>
                </a:lnTo>
                <a:lnTo>
                  <a:pt x="5884" y="9201"/>
                </a:lnTo>
                <a:lnTo>
                  <a:pt x="6034" y="9286"/>
                </a:lnTo>
                <a:lnTo>
                  <a:pt x="6120" y="9351"/>
                </a:lnTo>
                <a:lnTo>
                  <a:pt x="6141" y="9393"/>
                </a:lnTo>
                <a:lnTo>
                  <a:pt x="6162" y="9415"/>
                </a:lnTo>
                <a:lnTo>
                  <a:pt x="6162" y="9415"/>
                </a:lnTo>
                <a:lnTo>
                  <a:pt x="6226" y="9415"/>
                </a:lnTo>
                <a:lnTo>
                  <a:pt x="6291" y="9393"/>
                </a:lnTo>
                <a:lnTo>
                  <a:pt x="6333" y="9372"/>
                </a:lnTo>
                <a:lnTo>
                  <a:pt x="6376" y="9329"/>
                </a:lnTo>
                <a:lnTo>
                  <a:pt x="6419" y="9244"/>
                </a:lnTo>
                <a:lnTo>
                  <a:pt x="6419" y="9137"/>
                </a:lnTo>
                <a:lnTo>
                  <a:pt x="6398" y="8880"/>
                </a:lnTo>
                <a:lnTo>
                  <a:pt x="6419" y="8773"/>
                </a:lnTo>
                <a:lnTo>
                  <a:pt x="6440" y="8666"/>
                </a:lnTo>
                <a:lnTo>
                  <a:pt x="6440" y="8666"/>
                </a:lnTo>
                <a:lnTo>
                  <a:pt x="6505" y="8623"/>
                </a:lnTo>
                <a:lnTo>
                  <a:pt x="6612" y="8602"/>
                </a:lnTo>
                <a:lnTo>
                  <a:pt x="6740" y="8580"/>
                </a:lnTo>
                <a:lnTo>
                  <a:pt x="6890" y="8580"/>
                </a:lnTo>
                <a:lnTo>
                  <a:pt x="7189" y="8602"/>
                </a:lnTo>
                <a:lnTo>
                  <a:pt x="7318" y="8602"/>
                </a:lnTo>
                <a:lnTo>
                  <a:pt x="7403" y="8602"/>
                </a:lnTo>
                <a:lnTo>
                  <a:pt x="7403" y="8602"/>
                </a:lnTo>
                <a:lnTo>
                  <a:pt x="7639" y="8516"/>
                </a:lnTo>
                <a:lnTo>
                  <a:pt x="7874" y="8409"/>
                </a:lnTo>
                <a:lnTo>
                  <a:pt x="8067" y="8259"/>
                </a:lnTo>
                <a:lnTo>
                  <a:pt x="8259" y="8088"/>
                </a:lnTo>
                <a:lnTo>
                  <a:pt x="8430" y="7874"/>
                </a:lnTo>
                <a:lnTo>
                  <a:pt x="8580" y="7682"/>
                </a:lnTo>
                <a:lnTo>
                  <a:pt x="8730" y="7446"/>
                </a:lnTo>
                <a:lnTo>
                  <a:pt x="8837" y="7232"/>
                </a:lnTo>
                <a:lnTo>
                  <a:pt x="8837" y="7232"/>
                </a:lnTo>
                <a:lnTo>
                  <a:pt x="9029" y="6783"/>
                </a:lnTo>
                <a:lnTo>
                  <a:pt x="9115" y="6548"/>
                </a:lnTo>
                <a:lnTo>
                  <a:pt x="9179" y="6291"/>
                </a:lnTo>
                <a:lnTo>
                  <a:pt x="9222" y="6056"/>
                </a:lnTo>
                <a:lnTo>
                  <a:pt x="9243" y="5799"/>
                </a:lnTo>
                <a:lnTo>
                  <a:pt x="9243" y="5564"/>
                </a:lnTo>
                <a:lnTo>
                  <a:pt x="9200" y="5328"/>
                </a:lnTo>
                <a:lnTo>
                  <a:pt x="9200" y="5328"/>
                </a:lnTo>
                <a:close/>
                <a:moveTo>
                  <a:pt x="7146" y="4858"/>
                </a:moveTo>
                <a:lnTo>
                  <a:pt x="7146" y="4858"/>
                </a:lnTo>
                <a:lnTo>
                  <a:pt x="7189" y="4793"/>
                </a:lnTo>
                <a:lnTo>
                  <a:pt x="7253" y="4708"/>
                </a:lnTo>
                <a:lnTo>
                  <a:pt x="7425" y="4558"/>
                </a:lnTo>
                <a:lnTo>
                  <a:pt x="7788" y="4301"/>
                </a:lnTo>
                <a:lnTo>
                  <a:pt x="7788" y="4301"/>
                </a:lnTo>
                <a:lnTo>
                  <a:pt x="7938" y="4173"/>
                </a:lnTo>
                <a:lnTo>
                  <a:pt x="8024" y="4151"/>
                </a:lnTo>
                <a:lnTo>
                  <a:pt x="8067" y="4151"/>
                </a:lnTo>
                <a:lnTo>
                  <a:pt x="8109" y="4151"/>
                </a:lnTo>
                <a:lnTo>
                  <a:pt x="8109" y="4151"/>
                </a:lnTo>
                <a:lnTo>
                  <a:pt x="8173" y="4216"/>
                </a:lnTo>
                <a:lnTo>
                  <a:pt x="8195" y="4301"/>
                </a:lnTo>
                <a:lnTo>
                  <a:pt x="8216" y="4387"/>
                </a:lnTo>
                <a:lnTo>
                  <a:pt x="8195" y="4451"/>
                </a:lnTo>
                <a:lnTo>
                  <a:pt x="8195" y="4451"/>
                </a:lnTo>
                <a:lnTo>
                  <a:pt x="8131" y="4494"/>
                </a:lnTo>
                <a:lnTo>
                  <a:pt x="8024" y="4558"/>
                </a:lnTo>
                <a:lnTo>
                  <a:pt x="7917" y="4601"/>
                </a:lnTo>
                <a:lnTo>
                  <a:pt x="7831" y="4644"/>
                </a:lnTo>
                <a:lnTo>
                  <a:pt x="7831" y="4644"/>
                </a:lnTo>
                <a:lnTo>
                  <a:pt x="7681" y="4751"/>
                </a:lnTo>
                <a:lnTo>
                  <a:pt x="7553" y="4879"/>
                </a:lnTo>
                <a:lnTo>
                  <a:pt x="7553" y="4879"/>
                </a:lnTo>
                <a:lnTo>
                  <a:pt x="7467" y="5029"/>
                </a:lnTo>
                <a:lnTo>
                  <a:pt x="7446" y="5093"/>
                </a:lnTo>
                <a:lnTo>
                  <a:pt x="7425" y="5178"/>
                </a:lnTo>
                <a:lnTo>
                  <a:pt x="7425" y="5221"/>
                </a:lnTo>
                <a:lnTo>
                  <a:pt x="7467" y="5264"/>
                </a:lnTo>
                <a:lnTo>
                  <a:pt x="7532" y="5285"/>
                </a:lnTo>
                <a:lnTo>
                  <a:pt x="7617" y="5264"/>
                </a:lnTo>
                <a:lnTo>
                  <a:pt x="7617" y="5264"/>
                </a:lnTo>
                <a:lnTo>
                  <a:pt x="7703" y="5221"/>
                </a:lnTo>
                <a:lnTo>
                  <a:pt x="7788" y="5157"/>
                </a:lnTo>
                <a:lnTo>
                  <a:pt x="8002" y="4986"/>
                </a:lnTo>
                <a:lnTo>
                  <a:pt x="8216" y="4836"/>
                </a:lnTo>
                <a:lnTo>
                  <a:pt x="8302" y="4793"/>
                </a:lnTo>
                <a:lnTo>
                  <a:pt x="8387" y="4793"/>
                </a:lnTo>
                <a:lnTo>
                  <a:pt x="8387" y="4793"/>
                </a:lnTo>
                <a:lnTo>
                  <a:pt x="8430" y="4836"/>
                </a:lnTo>
                <a:lnTo>
                  <a:pt x="8452" y="4879"/>
                </a:lnTo>
                <a:lnTo>
                  <a:pt x="8494" y="4943"/>
                </a:lnTo>
                <a:lnTo>
                  <a:pt x="8494" y="4986"/>
                </a:lnTo>
                <a:lnTo>
                  <a:pt x="8494" y="4986"/>
                </a:lnTo>
                <a:lnTo>
                  <a:pt x="8452" y="5050"/>
                </a:lnTo>
                <a:lnTo>
                  <a:pt x="8409" y="5093"/>
                </a:lnTo>
                <a:lnTo>
                  <a:pt x="8259" y="5157"/>
                </a:lnTo>
                <a:lnTo>
                  <a:pt x="8259" y="5157"/>
                </a:lnTo>
                <a:lnTo>
                  <a:pt x="8067" y="5264"/>
                </a:lnTo>
                <a:lnTo>
                  <a:pt x="7895" y="5392"/>
                </a:lnTo>
                <a:lnTo>
                  <a:pt x="7574" y="5692"/>
                </a:lnTo>
                <a:lnTo>
                  <a:pt x="7574" y="5692"/>
                </a:lnTo>
                <a:lnTo>
                  <a:pt x="7510" y="5628"/>
                </a:lnTo>
                <a:lnTo>
                  <a:pt x="7446" y="5542"/>
                </a:lnTo>
                <a:lnTo>
                  <a:pt x="7296" y="5307"/>
                </a:lnTo>
                <a:lnTo>
                  <a:pt x="7189" y="5029"/>
                </a:lnTo>
                <a:lnTo>
                  <a:pt x="7146" y="4943"/>
                </a:lnTo>
                <a:lnTo>
                  <a:pt x="7146" y="4858"/>
                </a:lnTo>
                <a:lnTo>
                  <a:pt x="7146" y="4858"/>
                </a:lnTo>
                <a:close/>
                <a:moveTo>
                  <a:pt x="7810" y="5927"/>
                </a:moveTo>
                <a:lnTo>
                  <a:pt x="7810" y="5927"/>
                </a:lnTo>
                <a:lnTo>
                  <a:pt x="7788" y="5927"/>
                </a:lnTo>
                <a:lnTo>
                  <a:pt x="7788" y="5927"/>
                </a:lnTo>
                <a:lnTo>
                  <a:pt x="7810" y="5906"/>
                </a:lnTo>
                <a:lnTo>
                  <a:pt x="7810" y="5927"/>
                </a:lnTo>
                <a:lnTo>
                  <a:pt x="7810" y="5927"/>
                </a:lnTo>
                <a:close/>
                <a:moveTo>
                  <a:pt x="8280" y="7446"/>
                </a:moveTo>
                <a:lnTo>
                  <a:pt x="8280" y="7446"/>
                </a:lnTo>
                <a:lnTo>
                  <a:pt x="8109" y="7703"/>
                </a:lnTo>
                <a:lnTo>
                  <a:pt x="8024" y="7810"/>
                </a:lnTo>
                <a:lnTo>
                  <a:pt x="7917" y="7917"/>
                </a:lnTo>
                <a:lnTo>
                  <a:pt x="7917" y="7917"/>
                </a:lnTo>
                <a:lnTo>
                  <a:pt x="7810" y="7981"/>
                </a:lnTo>
                <a:lnTo>
                  <a:pt x="7681" y="8024"/>
                </a:lnTo>
                <a:lnTo>
                  <a:pt x="7446" y="8067"/>
                </a:lnTo>
                <a:lnTo>
                  <a:pt x="7446" y="8067"/>
                </a:lnTo>
                <a:lnTo>
                  <a:pt x="7211" y="8088"/>
                </a:lnTo>
                <a:lnTo>
                  <a:pt x="7018" y="8110"/>
                </a:lnTo>
                <a:lnTo>
                  <a:pt x="7018" y="8110"/>
                </a:lnTo>
                <a:lnTo>
                  <a:pt x="6697" y="8088"/>
                </a:lnTo>
                <a:lnTo>
                  <a:pt x="6547" y="8067"/>
                </a:lnTo>
                <a:lnTo>
                  <a:pt x="6376" y="8088"/>
                </a:lnTo>
                <a:lnTo>
                  <a:pt x="6376" y="8088"/>
                </a:lnTo>
                <a:lnTo>
                  <a:pt x="6248" y="8110"/>
                </a:lnTo>
                <a:lnTo>
                  <a:pt x="6205" y="8131"/>
                </a:lnTo>
                <a:lnTo>
                  <a:pt x="6184" y="8174"/>
                </a:lnTo>
                <a:lnTo>
                  <a:pt x="6141" y="8281"/>
                </a:lnTo>
                <a:lnTo>
                  <a:pt x="6120" y="8409"/>
                </a:lnTo>
                <a:lnTo>
                  <a:pt x="6120" y="8409"/>
                </a:lnTo>
                <a:lnTo>
                  <a:pt x="6098" y="8538"/>
                </a:lnTo>
                <a:lnTo>
                  <a:pt x="6077" y="8602"/>
                </a:lnTo>
                <a:lnTo>
                  <a:pt x="6034" y="8602"/>
                </a:lnTo>
                <a:lnTo>
                  <a:pt x="6013" y="8602"/>
                </a:lnTo>
                <a:lnTo>
                  <a:pt x="5906" y="8516"/>
                </a:lnTo>
                <a:lnTo>
                  <a:pt x="5906" y="8516"/>
                </a:lnTo>
                <a:lnTo>
                  <a:pt x="5713" y="8281"/>
                </a:lnTo>
                <a:lnTo>
                  <a:pt x="5542" y="8045"/>
                </a:lnTo>
                <a:lnTo>
                  <a:pt x="5542" y="8045"/>
                </a:lnTo>
                <a:lnTo>
                  <a:pt x="5328" y="7810"/>
                </a:lnTo>
                <a:lnTo>
                  <a:pt x="5242" y="7682"/>
                </a:lnTo>
                <a:lnTo>
                  <a:pt x="5221" y="7618"/>
                </a:lnTo>
                <a:lnTo>
                  <a:pt x="5242" y="7553"/>
                </a:lnTo>
                <a:lnTo>
                  <a:pt x="5242" y="7553"/>
                </a:lnTo>
                <a:lnTo>
                  <a:pt x="5264" y="7511"/>
                </a:lnTo>
                <a:lnTo>
                  <a:pt x="5306" y="7446"/>
                </a:lnTo>
                <a:lnTo>
                  <a:pt x="5413" y="7339"/>
                </a:lnTo>
                <a:lnTo>
                  <a:pt x="5649" y="7147"/>
                </a:lnTo>
                <a:lnTo>
                  <a:pt x="5649" y="7147"/>
                </a:lnTo>
                <a:lnTo>
                  <a:pt x="5863" y="6933"/>
                </a:lnTo>
                <a:lnTo>
                  <a:pt x="5927" y="6890"/>
                </a:lnTo>
                <a:lnTo>
                  <a:pt x="5970" y="6847"/>
                </a:lnTo>
                <a:lnTo>
                  <a:pt x="6034" y="6847"/>
                </a:lnTo>
                <a:lnTo>
                  <a:pt x="6077" y="6869"/>
                </a:lnTo>
                <a:lnTo>
                  <a:pt x="6077" y="6869"/>
                </a:lnTo>
                <a:lnTo>
                  <a:pt x="6120" y="6954"/>
                </a:lnTo>
                <a:lnTo>
                  <a:pt x="6141" y="6997"/>
                </a:lnTo>
                <a:lnTo>
                  <a:pt x="6162" y="7040"/>
                </a:lnTo>
                <a:lnTo>
                  <a:pt x="6162" y="7040"/>
                </a:lnTo>
                <a:lnTo>
                  <a:pt x="6269" y="7104"/>
                </a:lnTo>
                <a:lnTo>
                  <a:pt x="6376" y="7125"/>
                </a:lnTo>
                <a:lnTo>
                  <a:pt x="6376" y="7125"/>
                </a:lnTo>
                <a:lnTo>
                  <a:pt x="6526" y="7168"/>
                </a:lnTo>
                <a:lnTo>
                  <a:pt x="6697" y="7190"/>
                </a:lnTo>
                <a:lnTo>
                  <a:pt x="6847" y="7190"/>
                </a:lnTo>
                <a:lnTo>
                  <a:pt x="7018" y="7168"/>
                </a:lnTo>
                <a:lnTo>
                  <a:pt x="7660" y="7083"/>
                </a:lnTo>
                <a:lnTo>
                  <a:pt x="7660" y="7083"/>
                </a:lnTo>
                <a:lnTo>
                  <a:pt x="7810" y="7061"/>
                </a:lnTo>
                <a:lnTo>
                  <a:pt x="7981" y="7018"/>
                </a:lnTo>
                <a:lnTo>
                  <a:pt x="8131" y="6976"/>
                </a:lnTo>
                <a:lnTo>
                  <a:pt x="8280" y="6890"/>
                </a:lnTo>
                <a:lnTo>
                  <a:pt x="8280" y="6890"/>
                </a:lnTo>
                <a:lnTo>
                  <a:pt x="8430" y="6783"/>
                </a:lnTo>
                <a:lnTo>
                  <a:pt x="8516" y="6762"/>
                </a:lnTo>
                <a:lnTo>
                  <a:pt x="8537" y="6783"/>
                </a:lnTo>
                <a:lnTo>
                  <a:pt x="8559" y="6805"/>
                </a:lnTo>
                <a:lnTo>
                  <a:pt x="8559" y="6805"/>
                </a:lnTo>
                <a:lnTo>
                  <a:pt x="8559" y="6869"/>
                </a:lnTo>
                <a:lnTo>
                  <a:pt x="8537" y="6954"/>
                </a:lnTo>
                <a:lnTo>
                  <a:pt x="8452" y="7125"/>
                </a:lnTo>
                <a:lnTo>
                  <a:pt x="8280" y="7446"/>
                </a:lnTo>
                <a:lnTo>
                  <a:pt x="8280" y="7446"/>
                </a:lnTo>
                <a:close/>
                <a:moveTo>
                  <a:pt x="7960" y="6419"/>
                </a:moveTo>
                <a:lnTo>
                  <a:pt x="7960" y="6419"/>
                </a:lnTo>
                <a:lnTo>
                  <a:pt x="7960" y="6377"/>
                </a:lnTo>
                <a:lnTo>
                  <a:pt x="7981" y="6355"/>
                </a:lnTo>
                <a:lnTo>
                  <a:pt x="8045" y="6291"/>
                </a:lnTo>
                <a:lnTo>
                  <a:pt x="8152" y="6227"/>
                </a:lnTo>
                <a:lnTo>
                  <a:pt x="8259" y="6184"/>
                </a:lnTo>
                <a:lnTo>
                  <a:pt x="8473" y="6098"/>
                </a:lnTo>
                <a:lnTo>
                  <a:pt x="8559" y="6098"/>
                </a:lnTo>
                <a:lnTo>
                  <a:pt x="8580" y="6098"/>
                </a:lnTo>
                <a:lnTo>
                  <a:pt x="8580" y="6098"/>
                </a:lnTo>
                <a:lnTo>
                  <a:pt x="8473" y="6248"/>
                </a:lnTo>
                <a:lnTo>
                  <a:pt x="8387" y="6334"/>
                </a:lnTo>
                <a:lnTo>
                  <a:pt x="8280" y="6441"/>
                </a:lnTo>
                <a:lnTo>
                  <a:pt x="8173" y="6505"/>
                </a:lnTo>
                <a:lnTo>
                  <a:pt x="8088" y="6548"/>
                </a:lnTo>
                <a:lnTo>
                  <a:pt x="8045" y="6526"/>
                </a:lnTo>
                <a:lnTo>
                  <a:pt x="8002" y="6526"/>
                </a:lnTo>
                <a:lnTo>
                  <a:pt x="7981" y="6484"/>
                </a:lnTo>
                <a:lnTo>
                  <a:pt x="7960" y="6419"/>
                </a:lnTo>
                <a:lnTo>
                  <a:pt x="7960" y="6419"/>
                </a:lnTo>
                <a:close/>
                <a:moveTo>
                  <a:pt x="8002" y="5799"/>
                </a:moveTo>
                <a:lnTo>
                  <a:pt x="8002" y="5799"/>
                </a:lnTo>
                <a:lnTo>
                  <a:pt x="7960" y="5820"/>
                </a:lnTo>
                <a:lnTo>
                  <a:pt x="7960" y="5820"/>
                </a:lnTo>
                <a:lnTo>
                  <a:pt x="7960" y="5820"/>
                </a:lnTo>
                <a:lnTo>
                  <a:pt x="7960" y="5820"/>
                </a:lnTo>
                <a:lnTo>
                  <a:pt x="7960" y="5820"/>
                </a:lnTo>
                <a:lnTo>
                  <a:pt x="7960" y="5820"/>
                </a:lnTo>
                <a:lnTo>
                  <a:pt x="7981" y="5799"/>
                </a:lnTo>
                <a:lnTo>
                  <a:pt x="7981" y="5799"/>
                </a:lnTo>
                <a:lnTo>
                  <a:pt x="8002" y="5799"/>
                </a:lnTo>
                <a:lnTo>
                  <a:pt x="8002" y="5799"/>
                </a:lnTo>
                <a:lnTo>
                  <a:pt x="8152" y="5692"/>
                </a:lnTo>
                <a:lnTo>
                  <a:pt x="8345" y="5542"/>
                </a:lnTo>
                <a:lnTo>
                  <a:pt x="8452" y="5499"/>
                </a:lnTo>
                <a:lnTo>
                  <a:pt x="8537" y="5457"/>
                </a:lnTo>
                <a:lnTo>
                  <a:pt x="8601" y="5435"/>
                </a:lnTo>
                <a:lnTo>
                  <a:pt x="8666" y="5478"/>
                </a:lnTo>
                <a:lnTo>
                  <a:pt x="8666" y="5478"/>
                </a:lnTo>
                <a:lnTo>
                  <a:pt x="8687" y="5499"/>
                </a:lnTo>
                <a:lnTo>
                  <a:pt x="8687" y="5521"/>
                </a:lnTo>
                <a:lnTo>
                  <a:pt x="8623" y="5585"/>
                </a:lnTo>
                <a:lnTo>
                  <a:pt x="8537" y="5628"/>
                </a:lnTo>
                <a:lnTo>
                  <a:pt x="8430" y="5692"/>
                </a:lnTo>
                <a:lnTo>
                  <a:pt x="8173" y="5756"/>
                </a:lnTo>
                <a:lnTo>
                  <a:pt x="8002" y="5799"/>
                </a:lnTo>
                <a:lnTo>
                  <a:pt x="8002" y="5799"/>
                </a:lnTo>
                <a:close/>
                <a:moveTo>
                  <a:pt x="5392" y="3296"/>
                </a:moveTo>
                <a:lnTo>
                  <a:pt x="5392" y="3296"/>
                </a:lnTo>
                <a:lnTo>
                  <a:pt x="5670" y="3317"/>
                </a:lnTo>
                <a:lnTo>
                  <a:pt x="5927" y="3338"/>
                </a:lnTo>
                <a:lnTo>
                  <a:pt x="6440" y="3424"/>
                </a:lnTo>
                <a:lnTo>
                  <a:pt x="6440" y="3424"/>
                </a:lnTo>
                <a:lnTo>
                  <a:pt x="6654" y="3445"/>
                </a:lnTo>
                <a:lnTo>
                  <a:pt x="6868" y="3445"/>
                </a:lnTo>
                <a:lnTo>
                  <a:pt x="6954" y="3445"/>
                </a:lnTo>
                <a:lnTo>
                  <a:pt x="7040" y="3403"/>
                </a:lnTo>
                <a:lnTo>
                  <a:pt x="7125" y="3338"/>
                </a:lnTo>
                <a:lnTo>
                  <a:pt x="7189" y="3253"/>
                </a:lnTo>
                <a:lnTo>
                  <a:pt x="7189" y="3253"/>
                </a:lnTo>
                <a:lnTo>
                  <a:pt x="7296" y="2975"/>
                </a:lnTo>
                <a:lnTo>
                  <a:pt x="7403" y="2697"/>
                </a:lnTo>
                <a:lnTo>
                  <a:pt x="7617" y="2119"/>
                </a:lnTo>
                <a:lnTo>
                  <a:pt x="7617" y="2119"/>
                </a:lnTo>
                <a:lnTo>
                  <a:pt x="7724" y="1883"/>
                </a:lnTo>
                <a:lnTo>
                  <a:pt x="7831" y="1605"/>
                </a:lnTo>
                <a:lnTo>
                  <a:pt x="7938" y="1327"/>
                </a:lnTo>
                <a:lnTo>
                  <a:pt x="7960" y="1199"/>
                </a:lnTo>
                <a:lnTo>
                  <a:pt x="7981" y="1070"/>
                </a:lnTo>
                <a:lnTo>
                  <a:pt x="7981" y="1070"/>
                </a:lnTo>
                <a:lnTo>
                  <a:pt x="7960" y="963"/>
                </a:lnTo>
                <a:lnTo>
                  <a:pt x="7917" y="878"/>
                </a:lnTo>
                <a:lnTo>
                  <a:pt x="7853" y="856"/>
                </a:lnTo>
                <a:lnTo>
                  <a:pt x="7767" y="835"/>
                </a:lnTo>
                <a:lnTo>
                  <a:pt x="7681" y="856"/>
                </a:lnTo>
                <a:lnTo>
                  <a:pt x="7574" y="878"/>
                </a:lnTo>
                <a:lnTo>
                  <a:pt x="7403" y="921"/>
                </a:lnTo>
                <a:lnTo>
                  <a:pt x="7403" y="921"/>
                </a:lnTo>
                <a:lnTo>
                  <a:pt x="7275" y="963"/>
                </a:lnTo>
                <a:lnTo>
                  <a:pt x="7189" y="963"/>
                </a:lnTo>
                <a:lnTo>
                  <a:pt x="7104" y="942"/>
                </a:lnTo>
                <a:lnTo>
                  <a:pt x="7040" y="899"/>
                </a:lnTo>
                <a:lnTo>
                  <a:pt x="6890" y="792"/>
                </a:lnTo>
                <a:lnTo>
                  <a:pt x="6697" y="664"/>
                </a:lnTo>
                <a:lnTo>
                  <a:pt x="6697" y="664"/>
                </a:lnTo>
                <a:lnTo>
                  <a:pt x="6269" y="407"/>
                </a:lnTo>
                <a:lnTo>
                  <a:pt x="6034" y="300"/>
                </a:lnTo>
                <a:lnTo>
                  <a:pt x="5820" y="215"/>
                </a:lnTo>
                <a:lnTo>
                  <a:pt x="5585" y="150"/>
                </a:lnTo>
                <a:lnTo>
                  <a:pt x="5349" y="86"/>
                </a:lnTo>
                <a:lnTo>
                  <a:pt x="5093" y="43"/>
                </a:lnTo>
                <a:lnTo>
                  <a:pt x="4836" y="1"/>
                </a:lnTo>
                <a:lnTo>
                  <a:pt x="4836" y="1"/>
                </a:lnTo>
                <a:lnTo>
                  <a:pt x="4558" y="22"/>
                </a:lnTo>
                <a:lnTo>
                  <a:pt x="4279" y="43"/>
                </a:lnTo>
                <a:lnTo>
                  <a:pt x="4001" y="108"/>
                </a:lnTo>
                <a:lnTo>
                  <a:pt x="3723" y="193"/>
                </a:lnTo>
                <a:lnTo>
                  <a:pt x="3445" y="300"/>
                </a:lnTo>
                <a:lnTo>
                  <a:pt x="3188" y="429"/>
                </a:lnTo>
                <a:lnTo>
                  <a:pt x="2932" y="557"/>
                </a:lnTo>
                <a:lnTo>
                  <a:pt x="2696" y="728"/>
                </a:lnTo>
                <a:lnTo>
                  <a:pt x="2696" y="728"/>
                </a:lnTo>
                <a:lnTo>
                  <a:pt x="2504" y="899"/>
                </a:lnTo>
                <a:lnTo>
                  <a:pt x="2332" y="1070"/>
                </a:lnTo>
                <a:lnTo>
                  <a:pt x="2161" y="1263"/>
                </a:lnTo>
                <a:lnTo>
                  <a:pt x="2012" y="1477"/>
                </a:lnTo>
                <a:lnTo>
                  <a:pt x="2012" y="1477"/>
                </a:lnTo>
                <a:lnTo>
                  <a:pt x="1733" y="1905"/>
                </a:lnTo>
                <a:lnTo>
                  <a:pt x="1733" y="1905"/>
                </a:lnTo>
                <a:lnTo>
                  <a:pt x="1541" y="2140"/>
                </a:lnTo>
                <a:lnTo>
                  <a:pt x="1455" y="2269"/>
                </a:lnTo>
                <a:lnTo>
                  <a:pt x="1434" y="2333"/>
                </a:lnTo>
                <a:lnTo>
                  <a:pt x="1412" y="2397"/>
                </a:lnTo>
                <a:lnTo>
                  <a:pt x="1412" y="2397"/>
                </a:lnTo>
                <a:lnTo>
                  <a:pt x="1412" y="2440"/>
                </a:lnTo>
                <a:lnTo>
                  <a:pt x="1434" y="2483"/>
                </a:lnTo>
                <a:lnTo>
                  <a:pt x="1498" y="2568"/>
                </a:lnTo>
                <a:lnTo>
                  <a:pt x="1584" y="2654"/>
                </a:lnTo>
                <a:lnTo>
                  <a:pt x="1691" y="2697"/>
                </a:lnTo>
                <a:lnTo>
                  <a:pt x="1947" y="2804"/>
                </a:lnTo>
                <a:lnTo>
                  <a:pt x="2140" y="2889"/>
                </a:lnTo>
                <a:lnTo>
                  <a:pt x="2140" y="2889"/>
                </a:lnTo>
                <a:lnTo>
                  <a:pt x="2354" y="3017"/>
                </a:lnTo>
                <a:lnTo>
                  <a:pt x="2568" y="3167"/>
                </a:lnTo>
                <a:lnTo>
                  <a:pt x="2803" y="3296"/>
                </a:lnTo>
                <a:lnTo>
                  <a:pt x="2932" y="3360"/>
                </a:lnTo>
                <a:lnTo>
                  <a:pt x="3039" y="3381"/>
                </a:lnTo>
                <a:lnTo>
                  <a:pt x="3039" y="3381"/>
                </a:lnTo>
                <a:lnTo>
                  <a:pt x="3145" y="3381"/>
                </a:lnTo>
                <a:lnTo>
                  <a:pt x="3231" y="3338"/>
                </a:lnTo>
                <a:lnTo>
                  <a:pt x="3295" y="3274"/>
                </a:lnTo>
                <a:lnTo>
                  <a:pt x="3359" y="3189"/>
                </a:lnTo>
                <a:lnTo>
                  <a:pt x="3466" y="2996"/>
                </a:lnTo>
                <a:lnTo>
                  <a:pt x="3573" y="2804"/>
                </a:lnTo>
                <a:lnTo>
                  <a:pt x="3573" y="2804"/>
                </a:lnTo>
                <a:lnTo>
                  <a:pt x="3809" y="2397"/>
                </a:lnTo>
                <a:lnTo>
                  <a:pt x="4066" y="2012"/>
                </a:lnTo>
                <a:lnTo>
                  <a:pt x="4066" y="2012"/>
                </a:lnTo>
                <a:lnTo>
                  <a:pt x="4172" y="1798"/>
                </a:lnTo>
                <a:lnTo>
                  <a:pt x="4237" y="1691"/>
                </a:lnTo>
                <a:lnTo>
                  <a:pt x="4322" y="1584"/>
                </a:lnTo>
                <a:lnTo>
                  <a:pt x="4386" y="1498"/>
                </a:lnTo>
                <a:lnTo>
                  <a:pt x="4493" y="1456"/>
                </a:lnTo>
                <a:lnTo>
                  <a:pt x="4536" y="1456"/>
                </a:lnTo>
                <a:lnTo>
                  <a:pt x="4579" y="1456"/>
                </a:lnTo>
                <a:lnTo>
                  <a:pt x="4622" y="1477"/>
                </a:lnTo>
                <a:lnTo>
                  <a:pt x="4686" y="1520"/>
                </a:lnTo>
                <a:lnTo>
                  <a:pt x="4686" y="1520"/>
                </a:lnTo>
                <a:lnTo>
                  <a:pt x="4814" y="1691"/>
                </a:lnTo>
                <a:lnTo>
                  <a:pt x="4964" y="1905"/>
                </a:lnTo>
                <a:lnTo>
                  <a:pt x="5028" y="2012"/>
                </a:lnTo>
                <a:lnTo>
                  <a:pt x="5071" y="2119"/>
                </a:lnTo>
                <a:lnTo>
                  <a:pt x="5093" y="2226"/>
                </a:lnTo>
                <a:lnTo>
                  <a:pt x="5093" y="2311"/>
                </a:lnTo>
                <a:lnTo>
                  <a:pt x="5093" y="2311"/>
                </a:lnTo>
                <a:lnTo>
                  <a:pt x="5028" y="2397"/>
                </a:lnTo>
                <a:lnTo>
                  <a:pt x="4943" y="2483"/>
                </a:lnTo>
                <a:lnTo>
                  <a:pt x="4729" y="2632"/>
                </a:lnTo>
                <a:lnTo>
                  <a:pt x="4643" y="2718"/>
                </a:lnTo>
                <a:lnTo>
                  <a:pt x="4579" y="2825"/>
                </a:lnTo>
                <a:lnTo>
                  <a:pt x="4558" y="2868"/>
                </a:lnTo>
                <a:lnTo>
                  <a:pt x="4536" y="2932"/>
                </a:lnTo>
                <a:lnTo>
                  <a:pt x="4558" y="2996"/>
                </a:lnTo>
                <a:lnTo>
                  <a:pt x="4579" y="3060"/>
                </a:lnTo>
                <a:lnTo>
                  <a:pt x="4579" y="3060"/>
                </a:lnTo>
                <a:lnTo>
                  <a:pt x="4622" y="3167"/>
                </a:lnTo>
                <a:lnTo>
                  <a:pt x="4707" y="3231"/>
                </a:lnTo>
                <a:lnTo>
                  <a:pt x="4814" y="3274"/>
                </a:lnTo>
                <a:lnTo>
                  <a:pt x="4921" y="3296"/>
                </a:lnTo>
                <a:lnTo>
                  <a:pt x="5178" y="3296"/>
                </a:lnTo>
                <a:lnTo>
                  <a:pt x="5392" y="3296"/>
                </a:lnTo>
                <a:lnTo>
                  <a:pt x="5392" y="3296"/>
                </a:lnTo>
                <a:close/>
                <a:moveTo>
                  <a:pt x="3060" y="2333"/>
                </a:moveTo>
                <a:lnTo>
                  <a:pt x="3060" y="2333"/>
                </a:lnTo>
                <a:lnTo>
                  <a:pt x="2974" y="2226"/>
                </a:lnTo>
                <a:lnTo>
                  <a:pt x="2867" y="2055"/>
                </a:lnTo>
                <a:lnTo>
                  <a:pt x="2803" y="1969"/>
                </a:lnTo>
                <a:lnTo>
                  <a:pt x="2739" y="1905"/>
                </a:lnTo>
                <a:lnTo>
                  <a:pt x="2675" y="1883"/>
                </a:lnTo>
                <a:lnTo>
                  <a:pt x="2632" y="1883"/>
                </a:lnTo>
                <a:lnTo>
                  <a:pt x="2611" y="1905"/>
                </a:lnTo>
                <a:lnTo>
                  <a:pt x="2611" y="1905"/>
                </a:lnTo>
                <a:lnTo>
                  <a:pt x="2589" y="1948"/>
                </a:lnTo>
                <a:lnTo>
                  <a:pt x="2611" y="2033"/>
                </a:lnTo>
                <a:lnTo>
                  <a:pt x="2696" y="2226"/>
                </a:lnTo>
                <a:lnTo>
                  <a:pt x="2718" y="2311"/>
                </a:lnTo>
                <a:lnTo>
                  <a:pt x="2739" y="2397"/>
                </a:lnTo>
                <a:lnTo>
                  <a:pt x="2739" y="2461"/>
                </a:lnTo>
                <a:lnTo>
                  <a:pt x="2718" y="2461"/>
                </a:lnTo>
                <a:lnTo>
                  <a:pt x="2675" y="2461"/>
                </a:lnTo>
                <a:lnTo>
                  <a:pt x="2675" y="2461"/>
                </a:lnTo>
                <a:lnTo>
                  <a:pt x="2525" y="2397"/>
                </a:lnTo>
                <a:lnTo>
                  <a:pt x="2418" y="2333"/>
                </a:lnTo>
                <a:lnTo>
                  <a:pt x="2375" y="2290"/>
                </a:lnTo>
                <a:lnTo>
                  <a:pt x="2332" y="2226"/>
                </a:lnTo>
                <a:lnTo>
                  <a:pt x="2332" y="2162"/>
                </a:lnTo>
                <a:lnTo>
                  <a:pt x="2354" y="2076"/>
                </a:lnTo>
                <a:lnTo>
                  <a:pt x="2354" y="2076"/>
                </a:lnTo>
                <a:lnTo>
                  <a:pt x="2418" y="1926"/>
                </a:lnTo>
                <a:lnTo>
                  <a:pt x="2525" y="1734"/>
                </a:lnTo>
                <a:lnTo>
                  <a:pt x="2632" y="1584"/>
                </a:lnTo>
                <a:lnTo>
                  <a:pt x="2739" y="1456"/>
                </a:lnTo>
                <a:lnTo>
                  <a:pt x="2739" y="1456"/>
                </a:lnTo>
                <a:lnTo>
                  <a:pt x="2803" y="1541"/>
                </a:lnTo>
                <a:lnTo>
                  <a:pt x="2846" y="1627"/>
                </a:lnTo>
                <a:lnTo>
                  <a:pt x="2932" y="1819"/>
                </a:lnTo>
                <a:lnTo>
                  <a:pt x="2932" y="1819"/>
                </a:lnTo>
                <a:lnTo>
                  <a:pt x="2996" y="1926"/>
                </a:lnTo>
                <a:lnTo>
                  <a:pt x="3060" y="2012"/>
                </a:lnTo>
                <a:lnTo>
                  <a:pt x="3188" y="2204"/>
                </a:lnTo>
                <a:lnTo>
                  <a:pt x="3188" y="2204"/>
                </a:lnTo>
                <a:lnTo>
                  <a:pt x="3231" y="2311"/>
                </a:lnTo>
                <a:lnTo>
                  <a:pt x="3231" y="2354"/>
                </a:lnTo>
                <a:lnTo>
                  <a:pt x="3231" y="2376"/>
                </a:lnTo>
                <a:lnTo>
                  <a:pt x="3210" y="2397"/>
                </a:lnTo>
                <a:lnTo>
                  <a:pt x="3167" y="2397"/>
                </a:lnTo>
                <a:lnTo>
                  <a:pt x="3060" y="2333"/>
                </a:lnTo>
                <a:lnTo>
                  <a:pt x="3060" y="2333"/>
                </a:lnTo>
                <a:close/>
                <a:moveTo>
                  <a:pt x="3210" y="1563"/>
                </a:moveTo>
                <a:lnTo>
                  <a:pt x="3210" y="1563"/>
                </a:lnTo>
                <a:lnTo>
                  <a:pt x="3103" y="1434"/>
                </a:lnTo>
                <a:lnTo>
                  <a:pt x="3017" y="1306"/>
                </a:lnTo>
                <a:lnTo>
                  <a:pt x="2996" y="1242"/>
                </a:lnTo>
                <a:lnTo>
                  <a:pt x="2974" y="1177"/>
                </a:lnTo>
                <a:lnTo>
                  <a:pt x="2996" y="1113"/>
                </a:lnTo>
                <a:lnTo>
                  <a:pt x="3039" y="1049"/>
                </a:lnTo>
                <a:lnTo>
                  <a:pt x="3039" y="1049"/>
                </a:lnTo>
                <a:lnTo>
                  <a:pt x="3103" y="1006"/>
                </a:lnTo>
                <a:lnTo>
                  <a:pt x="3145" y="985"/>
                </a:lnTo>
                <a:lnTo>
                  <a:pt x="3188" y="1006"/>
                </a:lnTo>
                <a:lnTo>
                  <a:pt x="3210" y="1049"/>
                </a:lnTo>
                <a:lnTo>
                  <a:pt x="3231" y="1199"/>
                </a:lnTo>
                <a:lnTo>
                  <a:pt x="3274" y="1327"/>
                </a:lnTo>
                <a:lnTo>
                  <a:pt x="3274" y="1327"/>
                </a:lnTo>
                <a:lnTo>
                  <a:pt x="3338" y="1498"/>
                </a:lnTo>
                <a:lnTo>
                  <a:pt x="3424" y="1648"/>
                </a:lnTo>
                <a:lnTo>
                  <a:pt x="3509" y="1798"/>
                </a:lnTo>
                <a:lnTo>
                  <a:pt x="3573" y="1948"/>
                </a:lnTo>
                <a:lnTo>
                  <a:pt x="3573" y="1948"/>
                </a:lnTo>
                <a:lnTo>
                  <a:pt x="3509" y="1948"/>
                </a:lnTo>
                <a:lnTo>
                  <a:pt x="3466" y="1905"/>
                </a:lnTo>
                <a:lnTo>
                  <a:pt x="3359" y="1798"/>
                </a:lnTo>
                <a:lnTo>
                  <a:pt x="3210" y="1563"/>
                </a:lnTo>
                <a:lnTo>
                  <a:pt x="3210" y="1563"/>
                </a:lnTo>
                <a:close/>
                <a:moveTo>
                  <a:pt x="3702" y="1349"/>
                </a:moveTo>
                <a:lnTo>
                  <a:pt x="3702" y="1349"/>
                </a:lnTo>
                <a:lnTo>
                  <a:pt x="3680" y="1327"/>
                </a:lnTo>
                <a:lnTo>
                  <a:pt x="3680" y="1327"/>
                </a:lnTo>
                <a:lnTo>
                  <a:pt x="3595" y="1199"/>
                </a:lnTo>
                <a:lnTo>
                  <a:pt x="3488" y="1006"/>
                </a:lnTo>
                <a:lnTo>
                  <a:pt x="3466" y="921"/>
                </a:lnTo>
                <a:lnTo>
                  <a:pt x="3466" y="835"/>
                </a:lnTo>
                <a:lnTo>
                  <a:pt x="3488" y="771"/>
                </a:lnTo>
                <a:lnTo>
                  <a:pt x="3552" y="728"/>
                </a:lnTo>
                <a:lnTo>
                  <a:pt x="3552" y="728"/>
                </a:lnTo>
                <a:lnTo>
                  <a:pt x="3616" y="728"/>
                </a:lnTo>
                <a:lnTo>
                  <a:pt x="3638" y="771"/>
                </a:lnTo>
                <a:lnTo>
                  <a:pt x="3659" y="835"/>
                </a:lnTo>
                <a:lnTo>
                  <a:pt x="3659" y="942"/>
                </a:lnTo>
                <a:lnTo>
                  <a:pt x="3659" y="1156"/>
                </a:lnTo>
                <a:lnTo>
                  <a:pt x="3659" y="1242"/>
                </a:lnTo>
                <a:lnTo>
                  <a:pt x="3680" y="1327"/>
                </a:lnTo>
                <a:lnTo>
                  <a:pt x="3680" y="1327"/>
                </a:lnTo>
                <a:lnTo>
                  <a:pt x="3680" y="1327"/>
                </a:lnTo>
                <a:lnTo>
                  <a:pt x="3680" y="1327"/>
                </a:lnTo>
                <a:lnTo>
                  <a:pt x="3702" y="1349"/>
                </a:lnTo>
                <a:lnTo>
                  <a:pt x="3702" y="1349"/>
                </a:lnTo>
                <a:lnTo>
                  <a:pt x="3723" y="1370"/>
                </a:lnTo>
                <a:lnTo>
                  <a:pt x="3723" y="1370"/>
                </a:lnTo>
                <a:lnTo>
                  <a:pt x="3702" y="1349"/>
                </a:lnTo>
                <a:lnTo>
                  <a:pt x="3702" y="1349"/>
                </a:lnTo>
                <a:close/>
                <a:moveTo>
                  <a:pt x="3937" y="921"/>
                </a:moveTo>
                <a:lnTo>
                  <a:pt x="3937" y="921"/>
                </a:lnTo>
                <a:lnTo>
                  <a:pt x="4001" y="942"/>
                </a:lnTo>
                <a:lnTo>
                  <a:pt x="4066" y="985"/>
                </a:lnTo>
                <a:lnTo>
                  <a:pt x="4108" y="1049"/>
                </a:lnTo>
                <a:lnTo>
                  <a:pt x="4130" y="1113"/>
                </a:lnTo>
                <a:lnTo>
                  <a:pt x="4130" y="1113"/>
                </a:lnTo>
                <a:lnTo>
                  <a:pt x="4087" y="1177"/>
                </a:lnTo>
                <a:lnTo>
                  <a:pt x="4044" y="1177"/>
                </a:lnTo>
                <a:lnTo>
                  <a:pt x="4023" y="1135"/>
                </a:lnTo>
                <a:lnTo>
                  <a:pt x="4001" y="1092"/>
                </a:lnTo>
                <a:lnTo>
                  <a:pt x="3959" y="985"/>
                </a:lnTo>
                <a:lnTo>
                  <a:pt x="3959" y="942"/>
                </a:lnTo>
                <a:lnTo>
                  <a:pt x="3937" y="921"/>
                </a:lnTo>
                <a:lnTo>
                  <a:pt x="3937" y="921"/>
                </a:lnTo>
                <a:close/>
                <a:moveTo>
                  <a:pt x="4814" y="835"/>
                </a:moveTo>
                <a:lnTo>
                  <a:pt x="4814" y="835"/>
                </a:lnTo>
                <a:lnTo>
                  <a:pt x="4622" y="707"/>
                </a:lnTo>
                <a:lnTo>
                  <a:pt x="4515" y="621"/>
                </a:lnTo>
                <a:lnTo>
                  <a:pt x="4493" y="578"/>
                </a:lnTo>
                <a:lnTo>
                  <a:pt x="4472" y="536"/>
                </a:lnTo>
                <a:lnTo>
                  <a:pt x="4472" y="536"/>
                </a:lnTo>
                <a:lnTo>
                  <a:pt x="4729" y="514"/>
                </a:lnTo>
                <a:lnTo>
                  <a:pt x="4879" y="514"/>
                </a:lnTo>
                <a:lnTo>
                  <a:pt x="4943" y="514"/>
                </a:lnTo>
                <a:lnTo>
                  <a:pt x="4943" y="536"/>
                </a:lnTo>
                <a:lnTo>
                  <a:pt x="4943" y="536"/>
                </a:lnTo>
                <a:lnTo>
                  <a:pt x="5199" y="536"/>
                </a:lnTo>
                <a:lnTo>
                  <a:pt x="5456" y="557"/>
                </a:lnTo>
                <a:lnTo>
                  <a:pt x="5713" y="600"/>
                </a:lnTo>
                <a:lnTo>
                  <a:pt x="5948" y="685"/>
                </a:lnTo>
                <a:lnTo>
                  <a:pt x="5948" y="685"/>
                </a:lnTo>
                <a:lnTo>
                  <a:pt x="6055" y="771"/>
                </a:lnTo>
                <a:lnTo>
                  <a:pt x="6162" y="856"/>
                </a:lnTo>
                <a:lnTo>
                  <a:pt x="6376" y="1070"/>
                </a:lnTo>
                <a:lnTo>
                  <a:pt x="6569" y="1284"/>
                </a:lnTo>
                <a:lnTo>
                  <a:pt x="6676" y="1391"/>
                </a:lnTo>
                <a:lnTo>
                  <a:pt x="6783" y="1477"/>
                </a:lnTo>
                <a:lnTo>
                  <a:pt x="6783" y="1477"/>
                </a:lnTo>
                <a:lnTo>
                  <a:pt x="6868" y="1520"/>
                </a:lnTo>
                <a:lnTo>
                  <a:pt x="7018" y="1563"/>
                </a:lnTo>
                <a:lnTo>
                  <a:pt x="7146" y="1605"/>
                </a:lnTo>
                <a:lnTo>
                  <a:pt x="7211" y="1648"/>
                </a:lnTo>
                <a:lnTo>
                  <a:pt x="7211" y="1648"/>
                </a:lnTo>
                <a:lnTo>
                  <a:pt x="7232" y="1691"/>
                </a:lnTo>
                <a:lnTo>
                  <a:pt x="7232" y="1734"/>
                </a:lnTo>
                <a:lnTo>
                  <a:pt x="7189" y="1862"/>
                </a:lnTo>
                <a:lnTo>
                  <a:pt x="7104" y="2097"/>
                </a:lnTo>
                <a:lnTo>
                  <a:pt x="7104" y="2097"/>
                </a:lnTo>
                <a:lnTo>
                  <a:pt x="6868" y="2654"/>
                </a:lnTo>
                <a:lnTo>
                  <a:pt x="6868" y="2654"/>
                </a:lnTo>
                <a:lnTo>
                  <a:pt x="6783" y="2889"/>
                </a:lnTo>
                <a:lnTo>
                  <a:pt x="6719" y="2996"/>
                </a:lnTo>
                <a:lnTo>
                  <a:pt x="6697" y="3039"/>
                </a:lnTo>
                <a:lnTo>
                  <a:pt x="6633" y="3060"/>
                </a:lnTo>
                <a:lnTo>
                  <a:pt x="6633" y="3060"/>
                </a:lnTo>
                <a:lnTo>
                  <a:pt x="6569" y="3082"/>
                </a:lnTo>
                <a:lnTo>
                  <a:pt x="6483" y="3082"/>
                </a:lnTo>
                <a:lnTo>
                  <a:pt x="6312" y="3039"/>
                </a:lnTo>
                <a:lnTo>
                  <a:pt x="5970" y="2975"/>
                </a:lnTo>
                <a:lnTo>
                  <a:pt x="5970" y="2975"/>
                </a:lnTo>
                <a:lnTo>
                  <a:pt x="5627" y="2975"/>
                </a:lnTo>
                <a:lnTo>
                  <a:pt x="5435" y="2953"/>
                </a:lnTo>
                <a:lnTo>
                  <a:pt x="5371" y="2953"/>
                </a:lnTo>
                <a:lnTo>
                  <a:pt x="5328" y="2932"/>
                </a:lnTo>
                <a:lnTo>
                  <a:pt x="5328" y="2932"/>
                </a:lnTo>
                <a:lnTo>
                  <a:pt x="5349" y="2868"/>
                </a:lnTo>
                <a:lnTo>
                  <a:pt x="5392" y="2804"/>
                </a:lnTo>
                <a:lnTo>
                  <a:pt x="5606" y="2611"/>
                </a:lnTo>
                <a:lnTo>
                  <a:pt x="5820" y="2376"/>
                </a:lnTo>
                <a:lnTo>
                  <a:pt x="5884" y="2269"/>
                </a:lnTo>
                <a:lnTo>
                  <a:pt x="5927" y="2183"/>
                </a:lnTo>
                <a:lnTo>
                  <a:pt x="5927" y="2183"/>
                </a:lnTo>
                <a:lnTo>
                  <a:pt x="5906" y="2076"/>
                </a:lnTo>
                <a:lnTo>
                  <a:pt x="5841" y="1948"/>
                </a:lnTo>
                <a:lnTo>
                  <a:pt x="5777" y="1819"/>
                </a:lnTo>
                <a:lnTo>
                  <a:pt x="5670" y="1691"/>
                </a:lnTo>
                <a:lnTo>
                  <a:pt x="5456" y="1456"/>
                </a:lnTo>
                <a:lnTo>
                  <a:pt x="5264" y="1284"/>
                </a:lnTo>
                <a:lnTo>
                  <a:pt x="5264" y="1284"/>
                </a:lnTo>
                <a:lnTo>
                  <a:pt x="5050" y="1049"/>
                </a:lnTo>
                <a:lnTo>
                  <a:pt x="4814" y="835"/>
                </a:lnTo>
                <a:lnTo>
                  <a:pt x="4814" y="835"/>
                </a:lnTo>
                <a:close/>
                <a:moveTo>
                  <a:pt x="3659" y="6719"/>
                </a:moveTo>
                <a:lnTo>
                  <a:pt x="3659" y="6719"/>
                </a:lnTo>
                <a:lnTo>
                  <a:pt x="3402" y="6698"/>
                </a:lnTo>
                <a:lnTo>
                  <a:pt x="3124" y="6698"/>
                </a:lnTo>
                <a:lnTo>
                  <a:pt x="2867" y="6698"/>
                </a:lnTo>
                <a:lnTo>
                  <a:pt x="2589" y="6698"/>
                </a:lnTo>
                <a:lnTo>
                  <a:pt x="2589" y="6698"/>
                </a:lnTo>
                <a:lnTo>
                  <a:pt x="2140" y="6676"/>
                </a:lnTo>
                <a:lnTo>
                  <a:pt x="2012" y="6676"/>
                </a:lnTo>
                <a:lnTo>
                  <a:pt x="1905" y="6655"/>
                </a:lnTo>
                <a:lnTo>
                  <a:pt x="1798" y="6612"/>
                </a:lnTo>
                <a:lnTo>
                  <a:pt x="1755" y="6569"/>
                </a:lnTo>
                <a:lnTo>
                  <a:pt x="1755" y="6569"/>
                </a:lnTo>
                <a:lnTo>
                  <a:pt x="1755" y="6505"/>
                </a:lnTo>
                <a:lnTo>
                  <a:pt x="1776" y="6419"/>
                </a:lnTo>
                <a:lnTo>
                  <a:pt x="1862" y="6184"/>
                </a:lnTo>
                <a:lnTo>
                  <a:pt x="1990" y="5970"/>
                </a:lnTo>
                <a:lnTo>
                  <a:pt x="2097" y="5842"/>
                </a:lnTo>
                <a:lnTo>
                  <a:pt x="2097" y="5842"/>
                </a:lnTo>
                <a:lnTo>
                  <a:pt x="2161" y="5799"/>
                </a:lnTo>
                <a:lnTo>
                  <a:pt x="2225" y="5778"/>
                </a:lnTo>
                <a:lnTo>
                  <a:pt x="2311" y="5778"/>
                </a:lnTo>
                <a:lnTo>
                  <a:pt x="2397" y="5799"/>
                </a:lnTo>
                <a:lnTo>
                  <a:pt x="2568" y="5863"/>
                </a:lnTo>
                <a:lnTo>
                  <a:pt x="2739" y="5927"/>
                </a:lnTo>
                <a:lnTo>
                  <a:pt x="2889" y="5970"/>
                </a:lnTo>
                <a:lnTo>
                  <a:pt x="2953" y="5970"/>
                </a:lnTo>
                <a:lnTo>
                  <a:pt x="2996" y="5949"/>
                </a:lnTo>
                <a:lnTo>
                  <a:pt x="3017" y="5906"/>
                </a:lnTo>
                <a:lnTo>
                  <a:pt x="3039" y="5820"/>
                </a:lnTo>
                <a:lnTo>
                  <a:pt x="3039" y="5713"/>
                </a:lnTo>
                <a:lnTo>
                  <a:pt x="2996" y="5564"/>
                </a:lnTo>
                <a:lnTo>
                  <a:pt x="2996" y="5564"/>
                </a:lnTo>
                <a:lnTo>
                  <a:pt x="2867" y="5050"/>
                </a:lnTo>
                <a:lnTo>
                  <a:pt x="2718" y="4515"/>
                </a:lnTo>
                <a:lnTo>
                  <a:pt x="2718" y="4515"/>
                </a:lnTo>
                <a:lnTo>
                  <a:pt x="2653" y="4087"/>
                </a:lnTo>
                <a:lnTo>
                  <a:pt x="2611" y="3873"/>
                </a:lnTo>
                <a:lnTo>
                  <a:pt x="2525" y="3681"/>
                </a:lnTo>
                <a:lnTo>
                  <a:pt x="2525" y="3681"/>
                </a:lnTo>
                <a:lnTo>
                  <a:pt x="2461" y="3595"/>
                </a:lnTo>
                <a:lnTo>
                  <a:pt x="2397" y="3531"/>
                </a:lnTo>
                <a:lnTo>
                  <a:pt x="2311" y="3488"/>
                </a:lnTo>
                <a:lnTo>
                  <a:pt x="2204" y="3467"/>
                </a:lnTo>
                <a:lnTo>
                  <a:pt x="2076" y="3445"/>
                </a:lnTo>
                <a:lnTo>
                  <a:pt x="1947" y="3467"/>
                </a:lnTo>
                <a:lnTo>
                  <a:pt x="1691" y="3510"/>
                </a:lnTo>
                <a:lnTo>
                  <a:pt x="1412" y="3595"/>
                </a:lnTo>
                <a:lnTo>
                  <a:pt x="1134" y="3681"/>
                </a:lnTo>
                <a:lnTo>
                  <a:pt x="899" y="3745"/>
                </a:lnTo>
                <a:lnTo>
                  <a:pt x="706" y="3809"/>
                </a:lnTo>
                <a:lnTo>
                  <a:pt x="706" y="3809"/>
                </a:lnTo>
                <a:lnTo>
                  <a:pt x="535" y="3852"/>
                </a:lnTo>
                <a:lnTo>
                  <a:pt x="450" y="3873"/>
                </a:lnTo>
                <a:lnTo>
                  <a:pt x="364" y="3895"/>
                </a:lnTo>
                <a:lnTo>
                  <a:pt x="300" y="3937"/>
                </a:lnTo>
                <a:lnTo>
                  <a:pt x="257" y="4002"/>
                </a:lnTo>
                <a:lnTo>
                  <a:pt x="257" y="4087"/>
                </a:lnTo>
                <a:lnTo>
                  <a:pt x="300" y="4194"/>
                </a:lnTo>
                <a:lnTo>
                  <a:pt x="300" y="4194"/>
                </a:lnTo>
                <a:lnTo>
                  <a:pt x="364" y="4258"/>
                </a:lnTo>
                <a:lnTo>
                  <a:pt x="450" y="4301"/>
                </a:lnTo>
                <a:lnTo>
                  <a:pt x="514" y="4344"/>
                </a:lnTo>
                <a:lnTo>
                  <a:pt x="599" y="4408"/>
                </a:lnTo>
                <a:lnTo>
                  <a:pt x="599" y="4408"/>
                </a:lnTo>
                <a:lnTo>
                  <a:pt x="621" y="4451"/>
                </a:lnTo>
                <a:lnTo>
                  <a:pt x="621" y="4494"/>
                </a:lnTo>
                <a:lnTo>
                  <a:pt x="621" y="4537"/>
                </a:lnTo>
                <a:lnTo>
                  <a:pt x="599" y="4579"/>
                </a:lnTo>
                <a:lnTo>
                  <a:pt x="535" y="4665"/>
                </a:lnTo>
                <a:lnTo>
                  <a:pt x="471" y="4751"/>
                </a:lnTo>
                <a:lnTo>
                  <a:pt x="471" y="4751"/>
                </a:lnTo>
                <a:lnTo>
                  <a:pt x="278" y="4943"/>
                </a:lnTo>
                <a:lnTo>
                  <a:pt x="129" y="5157"/>
                </a:lnTo>
                <a:lnTo>
                  <a:pt x="65" y="5264"/>
                </a:lnTo>
                <a:lnTo>
                  <a:pt x="22" y="5392"/>
                </a:lnTo>
                <a:lnTo>
                  <a:pt x="0" y="5521"/>
                </a:lnTo>
                <a:lnTo>
                  <a:pt x="22" y="5649"/>
                </a:lnTo>
                <a:lnTo>
                  <a:pt x="22" y="5649"/>
                </a:lnTo>
                <a:lnTo>
                  <a:pt x="86" y="5884"/>
                </a:lnTo>
                <a:lnTo>
                  <a:pt x="193" y="6098"/>
                </a:lnTo>
                <a:lnTo>
                  <a:pt x="407" y="6548"/>
                </a:lnTo>
                <a:lnTo>
                  <a:pt x="407" y="6548"/>
                </a:lnTo>
                <a:lnTo>
                  <a:pt x="599" y="6976"/>
                </a:lnTo>
                <a:lnTo>
                  <a:pt x="813" y="7425"/>
                </a:lnTo>
                <a:lnTo>
                  <a:pt x="942" y="7660"/>
                </a:lnTo>
                <a:lnTo>
                  <a:pt x="1070" y="7853"/>
                </a:lnTo>
                <a:lnTo>
                  <a:pt x="1220" y="8045"/>
                </a:lnTo>
                <a:lnTo>
                  <a:pt x="1391" y="8217"/>
                </a:lnTo>
                <a:lnTo>
                  <a:pt x="1391" y="8217"/>
                </a:lnTo>
                <a:lnTo>
                  <a:pt x="1584" y="8366"/>
                </a:lnTo>
                <a:lnTo>
                  <a:pt x="1798" y="8473"/>
                </a:lnTo>
                <a:lnTo>
                  <a:pt x="2033" y="8538"/>
                </a:lnTo>
                <a:lnTo>
                  <a:pt x="2268" y="8602"/>
                </a:lnTo>
                <a:lnTo>
                  <a:pt x="2525" y="8645"/>
                </a:lnTo>
                <a:lnTo>
                  <a:pt x="2760" y="8666"/>
                </a:lnTo>
                <a:lnTo>
                  <a:pt x="3252" y="8687"/>
                </a:lnTo>
                <a:lnTo>
                  <a:pt x="3252" y="8687"/>
                </a:lnTo>
                <a:lnTo>
                  <a:pt x="3531" y="8666"/>
                </a:lnTo>
                <a:lnTo>
                  <a:pt x="3659" y="8666"/>
                </a:lnTo>
                <a:lnTo>
                  <a:pt x="3787" y="8623"/>
                </a:lnTo>
                <a:lnTo>
                  <a:pt x="3894" y="8580"/>
                </a:lnTo>
                <a:lnTo>
                  <a:pt x="3980" y="8516"/>
                </a:lnTo>
                <a:lnTo>
                  <a:pt x="4044" y="8388"/>
                </a:lnTo>
                <a:lnTo>
                  <a:pt x="4087" y="8238"/>
                </a:lnTo>
                <a:lnTo>
                  <a:pt x="4087" y="8238"/>
                </a:lnTo>
                <a:lnTo>
                  <a:pt x="4087" y="8110"/>
                </a:lnTo>
                <a:lnTo>
                  <a:pt x="4066" y="7981"/>
                </a:lnTo>
                <a:lnTo>
                  <a:pt x="4066" y="7853"/>
                </a:lnTo>
                <a:lnTo>
                  <a:pt x="4044" y="7725"/>
                </a:lnTo>
                <a:lnTo>
                  <a:pt x="4044" y="7725"/>
                </a:lnTo>
                <a:lnTo>
                  <a:pt x="4087" y="7168"/>
                </a:lnTo>
                <a:lnTo>
                  <a:pt x="4087" y="7168"/>
                </a:lnTo>
                <a:lnTo>
                  <a:pt x="4087" y="6933"/>
                </a:lnTo>
                <a:lnTo>
                  <a:pt x="4066" y="6869"/>
                </a:lnTo>
                <a:lnTo>
                  <a:pt x="4023" y="6805"/>
                </a:lnTo>
                <a:lnTo>
                  <a:pt x="3980" y="6762"/>
                </a:lnTo>
                <a:lnTo>
                  <a:pt x="3894" y="6740"/>
                </a:lnTo>
                <a:lnTo>
                  <a:pt x="3659" y="6719"/>
                </a:lnTo>
                <a:lnTo>
                  <a:pt x="3659" y="6719"/>
                </a:lnTo>
                <a:close/>
                <a:moveTo>
                  <a:pt x="1391" y="6398"/>
                </a:moveTo>
                <a:lnTo>
                  <a:pt x="1391" y="6398"/>
                </a:lnTo>
                <a:lnTo>
                  <a:pt x="1327" y="6526"/>
                </a:lnTo>
                <a:lnTo>
                  <a:pt x="1305" y="6676"/>
                </a:lnTo>
                <a:lnTo>
                  <a:pt x="1241" y="6805"/>
                </a:lnTo>
                <a:lnTo>
                  <a:pt x="1177" y="6933"/>
                </a:lnTo>
                <a:lnTo>
                  <a:pt x="1177" y="6933"/>
                </a:lnTo>
                <a:lnTo>
                  <a:pt x="1113" y="6869"/>
                </a:lnTo>
                <a:lnTo>
                  <a:pt x="1070" y="6783"/>
                </a:lnTo>
                <a:lnTo>
                  <a:pt x="963" y="6591"/>
                </a:lnTo>
                <a:lnTo>
                  <a:pt x="835" y="6227"/>
                </a:lnTo>
                <a:lnTo>
                  <a:pt x="835" y="6227"/>
                </a:lnTo>
                <a:lnTo>
                  <a:pt x="685" y="5884"/>
                </a:lnTo>
                <a:lnTo>
                  <a:pt x="642" y="5713"/>
                </a:lnTo>
                <a:lnTo>
                  <a:pt x="642" y="5628"/>
                </a:lnTo>
                <a:lnTo>
                  <a:pt x="664" y="5542"/>
                </a:lnTo>
                <a:lnTo>
                  <a:pt x="664" y="5542"/>
                </a:lnTo>
                <a:lnTo>
                  <a:pt x="728" y="5371"/>
                </a:lnTo>
                <a:lnTo>
                  <a:pt x="792" y="5178"/>
                </a:lnTo>
                <a:lnTo>
                  <a:pt x="985" y="4836"/>
                </a:lnTo>
                <a:lnTo>
                  <a:pt x="985" y="4836"/>
                </a:lnTo>
                <a:lnTo>
                  <a:pt x="1049" y="4708"/>
                </a:lnTo>
                <a:lnTo>
                  <a:pt x="1092" y="4622"/>
                </a:lnTo>
                <a:lnTo>
                  <a:pt x="1092" y="4558"/>
                </a:lnTo>
                <a:lnTo>
                  <a:pt x="1092" y="4558"/>
                </a:lnTo>
                <a:lnTo>
                  <a:pt x="1092" y="4451"/>
                </a:lnTo>
                <a:lnTo>
                  <a:pt x="1049" y="4365"/>
                </a:lnTo>
                <a:lnTo>
                  <a:pt x="985" y="4301"/>
                </a:lnTo>
                <a:lnTo>
                  <a:pt x="942" y="4216"/>
                </a:lnTo>
                <a:lnTo>
                  <a:pt x="942" y="4216"/>
                </a:lnTo>
                <a:lnTo>
                  <a:pt x="920" y="4151"/>
                </a:lnTo>
                <a:lnTo>
                  <a:pt x="920" y="4130"/>
                </a:lnTo>
                <a:lnTo>
                  <a:pt x="1049" y="4066"/>
                </a:lnTo>
                <a:lnTo>
                  <a:pt x="1049" y="4066"/>
                </a:lnTo>
                <a:lnTo>
                  <a:pt x="1241" y="4023"/>
                </a:lnTo>
                <a:lnTo>
                  <a:pt x="1412" y="3980"/>
                </a:lnTo>
                <a:lnTo>
                  <a:pt x="1412" y="3980"/>
                </a:lnTo>
                <a:lnTo>
                  <a:pt x="1584" y="3959"/>
                </a:lnTo>
                <a:lnTo>
                  <a:pt x="1776" y="3937"/>
                </a:lnTo>
                <a:lnTo>
                  <a:pt x="1969" y="3959"/>
                </a:lnTo>
                <a:lnTo>
                  <a:pt x="2033" y="3980"/>
                </a:lnTo>
                <a:lnTo>
                  <a:pt x="2097" y="4002"/>
                </a:lnTo>
                <a:lnTo>
                  <a:pt x="2097" y="4002"/>
                </a:lnTo>
                <a:lnTo>
                  <a:pt x="2161" y="4066"/>
                </a:lnTo>
                <a:lnTo>
                  <a:pt x="2204" y="4130"/>
                </a:lnTo>
                <a:lnTo>
                  <a:pt x="2290" y="4280"/>
                </a:lnTo>
                <a:lnTo>
                  <a:pt x="2397" y="4622"/>
                </a:lnTo>
                <a:lnTo>
                  <a:pt x="2397" y="4622"/>
                </a:lnTo>
                <a:lnTo>
                  <a:pt x="2546" y="5007"/>
                </a:lnTo>
                <a:lnTo>
                  <a:pt x="2611" y="5200"/>
                </a:lnTo>
                <a:lnTo>
                  <a:pt x="2653" y="5392"/>
                </a:lnTo>
                <a:lnTo>
                  <a:pt x="2653" y="5392"/>
                </a:lnTo>
                <a:lnTo>
                  <a:pt x="2589" y="5414"/>
                </a:lnTo>
                <a:lnTo>
                  <a:pt x="2525" y="5414"/>
                </a:lnTo>
                <a:lnTo>
                  <a:pt x="2375" y="5371"/>
                </a:lnTo>
                <a:lnTo>
                  <a:pt x="2311" y="5350"/>
                </a:lnTo>
                <a:lnTo>
                  <a:pt x="2225" y="5350"/>
                </a:lnTo>
                <a:lnTo>
                  <a:pt x="2140" y="5350"/>
                </a:lnTo>
                <a:lnTo>
                  <a:pt x="2076" y="5392"/>
                </a:lnTo>
                <a:lnTo>
                  <a:pt x="2076" y="5392"/>
                </a:lnTo>
                <a:lnTo>
                  <a:pt x="1947" y="5478"/>
                </a:lnTo>
                <a:lnTo>
                  <a:pt x="1862" y="5585"/>
                </a:lnTo>
                <a:lnTo>
                  <a:pt x="1691" y="5820"/>
                </a:lnTo>
                <a:lnTo>
                  <a:pt x="1691" y="5820"/>
                </a:lnTo>
                <a:lnTo>
                  <a:pt x="1519" y="6098"/>
                </a:lnTo>
                <a:lnTo>
                  <a:pt x="1391" y="6398"/>
                </a:lnTo>
                <a:lnTo>
                  <a:pt x="1391" y="6398"/>
                </a:lnTo>
                <a:close/>
                <a:moveTo>
                  <a:pt x="1755" y="7682"/>
                </a:moveTo>
                <a:lnTo>
                  <a:pt x="1755" y="7682"/>
                </a:lnTo>
                <a:lnTo>
                  <a:pt x="1712" y="7682"/>
                </a:lnTo>
                <a:lnTo>
                  <a:pt x="1669" y="7682"/>
                </a:lnTo>
                <a:lnTo>
                  <a:pt x="1648" y="7639"/>
                </a:lnTo>
                <a:lnTo>
                  <a:pt x="1605" y="7575"/>
                </a:lnTo>
                <a:lnTo>
                  <a:pt x="1584" y="7468"/>
                </a:lnTo>
                <a:lnTo>
                  <a:pt x="1562" y="7382"/>
                </a:lnTo>
                <a:lnTo>
                  <a:pt x="1562" y="7382"/>
                </a:lnTo>
                <a:lnTo>
                  <a:pt x="1584" y="7254"/>
                </a:lnTo>
                <a:lnTo>
                  <a:pt x="1605" y="7104"/>
                </a:lnTo>
                <a:lnTo>
                  <a:pt x="1626" y="7040"/>
                </a:lnTo>
                <a:lnTo>
                  <a:pt x="1648" y="6997"/>
                </a:lnTo>
                <a:lnTo>
                  <a:pt x="1691" y="6976"/>
                </a:lnTo>
                <a:lnTo>
                  <a:pt x="1755" y="6954"/>
                </a:lnTo>
                <a:lnTo>
                  <a:pt x="1755" y="6954"/>
                </a:lnTo>
                <a:lnTo>
                  <a:pt x="1819" y="6976"/>
                </a:lnTo>
                <a:lnTo>
                  <a:pt x="1840" y="6976"/>
                </a:lnTo>
                <a:lnTo>
                  <a:pt x="1862" y="7018"/>
                </a:lnTo>
                <a:lnTo>
                  <a:pt x="1862" y="7040"/>
                </a:lnTo>
                <a:lnTo>
                  <a:pt x="1819" y="7125"/>
                </a:lnTo>
                <a:lnTo>
                  <a:pt x="1776" y="7211"/>
                </a:lnTo>
                <a:lnTo>
                  <a:pt x="1776" y="7211"/>
                </a:lnTo>
                <a:lnTo>
                  <a:pt x="1776" y="7318"/>
                </a:lnTo>
                <a:lnTo>
                  <a:pt x="1798" y="7468"/>
                </a:lnTo>
                <a:lnTo>
                  <a:pt x="1798" y="7596"/>
                </a:lnTo>
                <a:lnTo>
                  <a:pt x="1776" y="7639"/>
                </a:lnTo>
                <a:lnTo>
                  <a:pt x="1755" y="7682"/>
                </a:lnTo>
                <a:lnTo>
                  <a:pt x="1755" y="7682"/>
                </a:lnTo>
                <a:close/>
                <a:moveTo>
                  <a:pt x="2225" y="7660"/>
                </a:moveTo>
                <a:lnTo>
                  <a:pt x="2225" y="7660"/>
                </a:lnTo>
                <a:lnTo>
                  <a:pt x="2161" y="7553"/>
                </a:lnTo>
                <a:lnTo>
                  <a:pt x="2119" y="7425"/>
                </a:lnTo>
                <a:lnTo>
                  <a:pt x="2054" y="7168"/>
                </a:lnTo>
                <a:lnTo>
                  <a:pt x="2054" y="7168"/>
                </a:lnTo>
                <a:lnTo>
                  <a:pt x="2012" y="7104"/>
                </a:lnTo>
                <a:lnTo>
                  <a:pt x="2012" y="7061"/>
                </a:lnTo>
                <a:lnTo>
                  <a:pt x="2012" y="7018"/>
                </a:lnTo>
                <a:lnTo>
                  <a:pt x="2012" y="7018"/>
                </a:lnTo>
                <a:lnTo>
                  <a:pt x="2076" y="7018"/>
                </a:lnTo>
                <a:lnTo>
                  <a:pt x="2161" y="7040"/>
                </a:lnTo>
                <a:lnTo>
                  <a:pt x="2247" y="7061"/>
                </a:lnTo>
                <a:lnTo>
                  <a:pt x="2290" y="7104"/>
                </a:lnTo>
                <a:lnTo>
                  <a:pt x="2290" y="7104"/>
                </a:lnTo>
                <a:lnTo>
                  <a:pt x="2290" y="7211"/>
                </a:lnTo>
                <a:lnTo>
                  <a:pt x="2268" y="7382"/>
                </a:lnTo>
                <a:lnTo>
                  <a:pt x="2225" y="7660"/>
                </a:lnTo>
                <a:lnTo>
                  <a:pt x="2225" y="7660"/>
                </a:lnTo>
                <a:close/>
                <a:moveTo>
                  <a:pt x="2739" y="8024"/>
                </a:moveTo>
                <a:lnTo>
                  <a:pt x="2739" y="8024"/>
                </a:lnTo>
                <a:lnTo>
                  <a:pt x="2696" y="8003"/>
                </a:lnTo>
                <a:lnTo>
                  <a:pt x="2653" y="7938"/>
                </a:lnTo>
                <a:lnTo>
                  <a:pt x="2611" y="7853"/>
                </a:lnTo>
                <a:lnTo>
                  <a:pt x="2589" y="7746"/>
                </a:lnTo>
                <a:lnTo>
                  <a:pt x="2546" y="7404"/>
                </a:lnTo>
                <a:lnTo>
                  <a:pt x="2546" y="7404"/>
                </a:lnTo>
                <a:lnTo>
                  <a:pt x="2504" y="7254"/>
                </a:lnTo>
                <a:lnTo>
                  <a:pt x="2482" y="7147"/>
                </a:lnTo>
                <a:lnTo>
                  <a:pt x="2482" y="7104"/>
                </a:lnTo>
                <a:lnTo>
                  <a:pt x="2504" y="7083"/>
                </a:lnTo>
                <a:lnTo>
                  <a:pt x="2568" y="7061"/>
                </a:lnTo>
                <a:lnTo>
                  <a:pt x="2653" y="7061"/>
                </a:lnTo>
                <a:lnTo>
                  <a:pt x="2653" y="7061"/>
                </a:lnTo>
                <a:lnTo>
                  <a:pt x="2739" y="7083"/>
                </a:lnTo>
                <a:lnTo>
                  <a:pt x="2782" y="7147"/>
                </a:lnTo>
                <a:lnTo>
                  <a:pt x="2803" y="7211"/>
                </a:lnTo>
                <a:lnTo>
                  <a:pt x="2803" y="7318"/>
                </a:lnTo>
                <a:lnTo>
                  <a:pt x="2782" y="7511"/>
                </a:lnTo>
                <a:lnTo>
                  <a:pt x="2760" y="7682"/>
                </a:lnTo>
                <a:lnTo>
                  <a:pt x="2760" y="7682"/>
                </a:lnTo>
                <a:lnTo>
                  <a:pt x="2825" y="7896"/>
                </a:lnTo>
                <a:lnTo>
                  <a:pt x="2825" y="7960"/>
                </a:lnTo>
                <a:lnTo>
                  <a:pt x="2825" y="8003"/>
                </a:lnTo>
                <a:lnTo>
                  <a:pt x="2782" y="8024"/>
                </a:lnTo>
                <a:lnTo>
                  <a:pt x="2739" y="8024"/>
                </a:lnTo>
                <a:lnTo>
                  <a:pt x="2739" y="8024"/>
                </a:lnTo>
                <a:close/>
                <a:moveTo>
                  <a:pt x="3723" y="8003"/>
                </a:moveTo>
                <a:lnTo>
                  <a:pt x="3723" y="8003"/>
                </a:lnTo>
                <a:lnTo>
                  <a:pt x="3680" y="7938"/>
                </a:lnTo>
                <a:lnTo>
                  <a:pt x="3659" y="7874"/>
                </a:lnTo>
                <a:lnTo>
                  <a:pt x="3638" y="7703"/>
                </a:lnTo>
                <a:lnTo>
                  <a:pt x="3616" y="7532"/>
                </a:lnTo>
                <a:lnTo>
                  <a:pt x="3573" y="7468"/>
                </a:lnTo>
                <a:lnTo>
                  <a:pt x="3552" y="7404"/>
                </a:lnTo>
                <a:lnTo>
                  <a:pt x="3552" y="7404"/>
                </a:lnTo>
                <a:lnTo>
                  <a:pt x="3488" y="7339"/>
                </a:lnTo>
                <a:lnTo>
                  <a:pt x="3445" y="7339"/>
                </a:lnTo>
                <a:lnTo>
                  <a:pt x="3402" y="7361"/>
                </a:lnTo>
                <a:lnTo>
                  <a:pt x="3381" y="7425"/>
                </a:lnTo>
                <a:lnTo>
                  <a:pt x="3338" y="7553"/>
                </a:lnTo>
                <a:lnTo>
                  <a:pt x="3338" y="7703"/>
                </a:lnTo>
                <a:lnTo>
                  <a:pt x="3338" y="7703"/>
                </a:lnTo>
                <a:lnTo>
                  <a:pt x="3359" y="7853"/>
                </a:lnTo>
                <a:lnTo>
                  <a:pt x="3359" y="8024"/>
                </a:lnTo>
                <a:lnTo>
                  <a:pt x="3338" y="8067"/>
                </a:lnTo>
                <a:lnTo>
                  <a:pt x="3317" y="8088"/>
                </a:lnTo>
                <a:lnTo>
                  <a:pt x="3274" y="8024"/>
                </a:lnTo>
                <a:lnTo>
                  <a:pt x="3231" y="7917"/>
                </a:lnTo>
                <a:lnTo>
                  <a:pt x="3231" y="7917"/>
                </a:lnTo>
                <a:lnTo>
                  <a:pt x="3145" y="7725"/>
                </a:lnTo>
                <a:lnTo>
                  <a:pt x="3060" y="7511"/>
                </a:lnTo>
                <a:lnTo>
                  <a:pt x="2996" y="7297"/>
                </a:lnTo>
                <a:lnTo>
                  <a:pt x="2974" y="7083"/>
                </a:lnTo>
                <a:lnTo>
                  <a:pt x="2974" y="7083"/>
                </a:lnTo>
                <a:lnTo>
                  <a:pt x="3359" y="7040"/>
                </a:lnTo>
                <a:lnTo>
                  <a:pt x="3552" y="7040"/>
                </a:lnTo>
                <a:lnTo>
                  <a:pt x="3638" y="7061"/>
                </a:lnTo>
                <a:lnTo>
                  <a:pt x="3702" y="7083"/>
                </a:lnTo>
                <a:lnTo>
                  <a:pt x="3702" y="7083"/>
                </a:lnTo>
                <a:lnTo>
                  <a:pt x="3723" y="7190"/>
                </a:lnTo>
                <a:lnTo>
                  <a:pt x="3745" y="7361"/>
                </a:lnTo>
                <a:lnTo>
                  <a:pt x="3745" y="7596"/>
                </a:lnTo>
                <a:lnTo>
                  <a:pt x="3745" y="7596"/>
                </a:lnTo>
                <a:lnTo>
                  <a:pt x="3745" y="7810"/>
                </a:lnTo>
                <a:lnTo>
                  <a:pt x="3723" y="8003"/>
                </a:lnTo>
                <a:lnTo>
                  <a:pt x="3723" y="8003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210;p8"/>
          <p:cNvSpPr/>
          <p:nvPr/>
        </p:nvSpPr>
        <p:spPr>
          <a:xfrm>
            <a:off x="6978188" y="3037683"/>
            <a:ext cx="554512" cy="516086"/>
          </a:xfrm>
          <a:custGeom>
            <a:avLst/>
            <a:gdLst/>
            <a:ahLst/>
            <a:cxnLst/>
            <a:rect l="l" t="t" r="r" b="b"/>
            <a:pathLst>
              <a:path w="7438" h="5929" extrusionOk="0">
                <a:moveTo>
                  <a:pt x="6189" y="821"/>
                </a:moveTo>
                <a:lnTo>
                  <a:pt x="6263" y="839"/>
                </a:lnTo>
                <a:lnTo>
                  <a:pt x="6356" y="877"/>
                </a:lnTo>
                <a:lnTo>
                  <a:pt x="6431" y="933"/>
                </a:lnTo>
                <a:lnTo>
                  <a:pt x="6487" y="1007"/>
                </a:lnTo>
                <a:lnTo>
                  <a:pt x="6524" y="1100"/>
                </a:lnTo>
                <a:lnTo>
                  <a:pt x="6543" y="1175"/>
                </a:lnTo>
                <a:lnTo>
                  <a:pt x="6543" y="1268"/>
                </a:lnTo>
                <a:lnTo>
                  <a:pt x="6524" y="1343"/>
                </a:lnTo>
                <a:lnTo>
                  <a:pt x="6506" y="1417"/>
                </a:lnTo>
                <a:lnTo>
                  <a:pt x="6468" y="1473"/>
                </a:lnTo>
                <a:lnTo>
                  <a:pt x="6412" y="1529"/>
                </a:lnTo>
                <a:lnTo>
                  <a:pt x="6356" y="1585"/>
                </a:lnTo>
                <a:lnTo>
                  <a:pt x="6300" y="1622"/>
                </a:lnTo>
                <a:lnTo>
                  <a:pt x="6226" y="1641"/>
                </a:lnTo>
                <a:lnTo>
                  <a:pt x="6151" y="1660"/>
                </a:lnTo>
                <a:lnTo>
                  <a:pt x="6077" y="1660"/>
                </a:lnTo>
                <a:lnTo>
                  <a:pt x="5984" y="1641"/>
                </a:lnTo>
                <a:lnTo>
                  <a:pt x="5909" y="1604"/>
                </a:lnTo>
                <a:lnTo>
                  <a:pt x="5816" y="1548"/>
                </a:lnTo>
                <a:lnTo>
                  <a:pt x="5760" y="1455"/>
                </a:lnTo>
                <a:lnTo>
                  <a:pt x="5723" y="1380"/>
                </a:lnTo>
                <a:lnTo>
                  <a:pt x="5704" y="1287"/>
                </a:lnTo>
                <a:lnTo>
                  <a:pt x="5704" y="1212"/>
                </a:lnTo>
                <a:lnTo>
                  <a:pt x="5723" y="1138"/>
                </a:lnTo>
                <a:lnTo>
                  <a:pt x="5741" y="1063"/>
                </a:lnTo>
                <a:lnTo>
                  <a:pt x="5779" y="989"/>
                </a:lnTo>
                <a:lnTo>
                  <a:pt x="5834" y="933"/>
                </a:lnTo>
                <a:lnTo>
                  <a:pt x="5890" y="895"/>
                </a:lnTo>
                <a:lnTo>
                  <a:pt x="5946" y="858"/>
                </a:lnTo>
                <a:lnTo>
                  <a:pt x="6021" y="821"/>
                </a:lnTo>
                <a:close/>
                <a:moveTo>
                  <a:pt x="5723" y="1"/>
                </a:moveTo>
                <a:lnTo>
                  <a:pt x="5667" y="19"/>
                </a:lnTo>
                <a:lnTo>
                  <a:pt x="5480" y="113"/>
                </a:lnTo>
                <a:lnTo>
                  <a:pt x="5294" y="224"/>
                </a:lnTo>
                <a:lnTo>
                  <a:pt x="5257" y="262"/>
                </a:lnTo>
                <a:lnTo>
                  <a:pt x="5238" y="318"/>
                </a:lnTo>
                <a:lnTo>
                  <a:pt x="5238" y="373"/>
                </a:lnTo>
                <a:lnTo>
                  <a:pt x="5257" y="411"/>
                </a:lnTo>
                <a:lnTo>
                  <a:pt x="5350" y="579"/>
                </a:lnTo>
                <a:lnTo>
                  <a:pt x="5257" y="728"/>
                </a:lnTo>
                <a:lnTo>
                  <a:pt x="5182" y="895"/>
                </a:lnTo>
                <a:lnTo>
                  <a:pt x="4977" y="895"/>
                </a:lnTo>
                <a:lnTo>
                  <a:pt x="4940" y="914"/>
                </a:lnTo>
                <a:lnTo>
                  <a:pt x="4884" y="933"/>
                </a:lnTo>
                <a:lnTo>
                  <a:pt x="4865" y="970"/>
                </a:lnTo>
                <a:lnTo>
                  <a:pt x="4847" y="1026"/>
                </a:lnTo>
                <a:lnTo>
                  <a:pt x="4828" y="1231"/>
                </a:lnTo>
                <a:lnTo>
                  <a:pt x="4847" y="1455"/>
                </a:lnTo>
                <a:lnTo>
                  <a:pt x="4865" y="1492"/>
                </a:lnTo>
                <a:lnTo>
                  <a:pt x="4884" y="1529"/>
                </a:lnTo>
                <a:lnTo>
                  <a:pt x="4940" y="1566"/>
                </a:lnTo>
                <a:lnTo>
                  <a:pt x="5182" y="1566"/>
                </a:lnTo>
                <a:lnTo>
                  <a:pt x="5257" y="1734"/>
                </a:lnTo>
                <a:lnTo>
                  <a:pt x="5350" y="1883"/>
                </a:lnTo>
                <a:lnTo>
                  <a:pt x="5257" y="2051"/>
                </a:lnTo>
                <a:lnTo>
                  <a:pt x="5238" y="2107"/>
                </a:lnTo>
                <a:lnTo>
                  <a:pt x="5238" y="2163"/>
                </a:lnTo>
                <a:lnTo>
                  <a:pt x="5257" y="2200"/>
                </a:lnTo>
                <a:lnTo>
                  <a:pt x="5294" y="2237"/>
                </a:lnTo>
                <a:lnTo>
                  <a:pt x="5480" y="2368"/>
                </a:lnTo>
                <a:lnTo>
                  <a:pt x="5667" y="2461"/>
                </a:lnTo>
                <a:lnTo>
                  <a:pt x="5760" y="2461"/>
                </a:lnTo>
                <a:lnTo>
                  <a:pt x="5816" y="2424"/>
                </a:lnTo>
                <a:lnTo>
                  <a:pt x="5853" y="2387"/>
                </a:lnTo>
                <a:lnTo>
                  <a:pt x="5946" y="2219"/>
                </a:lnTo>
                <a:lnTo>
                  <a:pt x="6133" y="2237"/>
                </a:lnTo>
                <a:lnTo>
                  <a:pt x="6300" y="2219"/>
                </a:lnTo>
                <a:lnTo>
                  <a:pt x="6412" y="2387"/>
                </a:lnTo>
                <a:lnTo>
                  <a:pt x="6431" y="2424"/>
                </a:lnTo>
                <a:lnTo>
                  <a:pt x="6487" y="2461"/>
                </a:lnTo>
                <a:lnTo>
                  <a:pt x="6580" y="2461"/>
                </a:lnTo>
                <a:lnTo>
                  <a:pt x="6785" y="2368"/>
                </a:lnTo>
                <a:lnTo>
                  <a:pt x="6953" y="2237"/>
                </a:lnTo>
                <a:lnTo>
                  <a:pt x="6990" y="2200"/>
                </a:lnTo>
                <a:lnTo>
                  <a:pt x="7009" y="2163"/>
                </a:lnTo>
                <a:lnTo>
                  <a:pt x="7009" y="2107"/>
                </a:lnTo>
                <a:lnTo>
                  <a:pt x="6990" y="2051"/>
                </a:lnTo>
                <a:lnTo>
                  <a:pt x="6897" y="1883"/>
                </a:lnTo>
                <a:lnTo>
                  <a:pt x="6990" y="1734"/>
                </a:lnTo>
                <a:lnTo>
                  <a:pt x="7083" y="1566"/>
                </a:lnTo>
                <a:lnTo>
                  <a:pt x="7326" y="1566"/>
                </a:lnTo>
                <a:lnTo>
                  <a:pt x="7363" y="1529"/>
                </a:lnTo>
                <a:lnTo>
                  <a:pt x="7400" y="1492"/>
                </a:lnTo>
                <a:lnTo>
                  <a:pt x="7419" y="1455"/>
                </a:lnTo>
                <a:lnTo>
                  <a:pt x="7437" y="1231"/>
                </a:lnTo>
                <a:lnTo>
                  <a:pt x="7419" y="1026"/>
                </a:lnTo>
                <a:lnTo>
                  <a:pt x="7400" y="970"/>
                </a:lnTo>
                <a:lnTo>
                  <a:pt x="7363" y="933"/>
                </a:lnTo>
                <a:lnTo>
                  <a:pt x="7326" y="914"/>
                </a:lnTo>
                <a:lnTo>
                  <a:pt x="7270" y="895"/>
                </a:lnTo>
                <a:lnTo>
                  <a:pt x="7083" y="895"/>
                </a:lnTo>
                <a:lnTo>
                  <a:pt x="6990" y="728"/>
                </a:lnTo>
                <a:lnTo>
                  <a:pt x="6897" y="579"/>
                </a:lnTo>
                <a:lnTo>
                  <a:pt x="6990" y="411"/>
                </a:lnTo>
                <a:lnTo>
                  <a:pt x="7009" y="373"/>
                </a:lnTo>
                <a:lnTo>
                  <a:pt x="7009" y="318"/>
                </a:lnTo>
                <a:lnTo>
                  <a:pt x="6990" y="262"/>
                </a:lnTo>
                <a:lnTo>
                  <a:pt x="6953" y="224"/>
                </a:lnTo>
                <a:lnTo>
                  <a:pt x="6785" y="113"/>
                </a:lnTo>
                <a:lnTo>
                  <a:pt x="6580" y="19"/>
                </a:lnTo>
                <a:lnTo>
                  <a:pt x="6524" y="1"/>
                </a:lnTo>
                <a:lnTo>
                  <a:pt x="6487" y="19"/>
                </a:lnTo>
                <a:lnTo>
                  <a:pt x="6431" y="38"/>
                </a:lnTo>
                <a:lnTo>
                  <a:pt x="6412" y="75"/>
                </a:lnTo>
                <a:lnTo>
                  <a:pt x="6300" y="243"/>
                </a:lnTo>
                <a:lnTo>
                  <a:pt x="6133" y="224"/>
                </a:lnTo>
                <a:lnTo>
                  <a:pt x="5946" y="243"/>
                </a:lnTo>
                <a:lnTo>
                  <a:pt x="5853" y="75"/>
                </a:lnTo>
                <a:lnTo>
                  <a:pt x="5816" y="38"/>
                </a:lnTo>
                <a:lnTo>
                  <a:pt x="5760" y="19"/>
                </a:lnTo>
                <a:lnTo>
                  <a:pt x="5723" y="1"/>
                </a:lnTo>
                <a:close/>
                <a:moveTo>
                  <a:pt x="2554" y="2126"/>
                </a:moveTo>
                <a:lnTo>
                  <a:pt x="2703" y="2144"/>
                </a:lnTo>
                <a:lnTo>
                  <a:pt x="2852" y="2200"/>
                </a:lnTo>
                <a:lnTo>
                  <a:pt x="2983" y="2275"/>
                </a:lnTo>
                <a:lnTo>
                  <a:pt x="3094" y="2368"/>
                </a:lnTo>
                <a:lnTo>
                  <a:pt x="3188" y="2480"/>
                </a:lnTo>
                <a:lnTo>
                  <a:pt x="3262" y="2610"/>
                </a:lnTo>
                <a:lnTo>
                  <a:pt x="3318" y="2759"/>
                </a:lnTo>
                <a:lnTo>
                  <a:pt x="3337" y="2909"/>
                </a:lnTo>
                <a:lnTo>
                  <a:pt x="3337" y="3076"/>
                </a:lnTo>
                <a:lnTo>
                  <a:pt x="3299" y="3244"/>
                </a:lnTo>
                <a:lnTo>
                  <a:pt x="3225" y="3412"/>
                </a:lnTo>
                <a:lnTo>
                  <a:pt x="3113" y="3580"/>
                </a:lnTo>
                <a:lnTo>
                  <a:pt x="2945" y="3691"/>
                </a:lnTo>
                <a:lnTo>
                  <a:pt x="2778" y="3747"/>
                </a:lnTo>
                <a:lnTo>
                  <a:pt x="2610" y="3785"/>
                </a:lnTo>
                <a:lnTo>
                  <a:pt x="2461" y="3803"/>
                </a:lnTo>
                <a:lnTo>
                  <a:pt x="2293" y="3766"/>
                </a:lnTo>
                <a:lnTo>
                  <a:pt x="2162" y="3729"/>
                </a:lnTo>
                <a:lnTo>
                  <a:pt x="2032" y="3654"/>
                </a:lnTo>
                <a:lnTo>
                  <a:pt x="1920" y="3561"/>
                </a:lnTo>
                <a:lnTo>
                  <a:pt x="1808" y="3430"/>
                </a:lnTo>
                <a:lnTo>
                  <a:pt x="1734" y="3300"/>
                </a:lnTo>
                <a:lnTo>
                  <a:pt x="1696" y="3169"/>
                </a:lnTo>
                <a:lnTo>
                  <a:pt x="1659" y="3020"/>
                </a:lnTo>
                <a:lnTo>
                  <a:pt x="1678" y="2853"/>
                </a:lnTo>
                <a:lnTo>
                  <a:pt x="1715" y="2685"/>
                </a:lnTo>
                <a:lnTo>
                  <a:pt x="1790" y="2517"/>
                </a:lnTo>
                <a:lnTo>
                  <a:pt x="1883" y="2349"/>
                </a:lnTo>
                <a:lnTo>
                  <a:pt x="2051" y="2237"/>
                </a:lnTo>
                <a:lnTo>
                  <a:pt x="2237" y="2163"/>
                </a:lnTo>
                <a:lnTo>
                  <a:pt x="2386" y="2126"/>
                </a:lnTo>
                <a:close/>
                <a:moveTo>
                  <a:pt x="6189" y="4288"/>
                </a:moveTo>
                <a:lnTo>
                  <a:pt x="6263" y="4306"/>
                </a:lnTo>
                <a:lnTo>
                  <a:pt x="6356" y="4344"/>
                </a:lnTo>
                <a:lnTo>
                  <a:pt x="6431" y="4400"/>
                </a:lnTo>
                <a:lnTo>
                  <a:pt x="6487" y="4474"/>
                </a:lnTo>
                <a:lnTo>
                  <a:pt x="6524" y="4567"/>
                </a:lnTo>
                <a:lnTo>
                  <a:pt x="6543" y="4642"/>
                </a:lnTo>
                <a:lnTo>
                  <a:pt x="6543" y="4735"/>
                </a:lnTo>
                <a:lnTo>
                  <a:pt x="6524" y="4810"/>
                </a:lnTo>
                <a:lnTo>
                  <a:pt x="6506" y="4884"/>
                </a:lnTo>
                <a:lnTo>
                  <a:pt x="6468" y="4940"/>
                </a:lnTo>
                <a:lnTo>
                  <a:pt x="6412" y="4996"/>
                </a:lnTo>
                <a:lnTo>
                  <a:pt x="6356" y="5052"/>
                </a:lnTo>
                <a:lnTo>
                  <a:pt x="6300" y="5089"/>
                </a:lnTo>
                <a:lnTo>
                  <a:pt x="6226" y="5108"/>
                </a:lnTo>
                <a:lnTo>
                  <a:pt x="6151" y="5127"/>
                </a:lnTo>
                <a:lnTo>
                  <a:pt x="6077" y="5127"/>
                </a:lnTo>
                <a:lnTo>
                  <a:pt x="5984" y="5108"/>
                </a:lnTo>
                <a:lnTo>
                  <a:pt x="5909" y="5071"/>
                </a:lnTo>
                <a:lnTo>
                  <a:pt x="5816" y="5015"/>
                </a:lnTo>
                <a:lnTo>
                  <a:pt x="5760" y="4922"/>
                </a:lnTo>
                <a:lnTo>
                  <a:pt x="5723" y="4847"/>
                </a:lnTo>
                <a:lnTo>
                  <a:pt x="5704" y="4754"/>
                </a:lnTo>
                <a:lnTo>
                  <a:pt x="5704" y="4679"/>
                </a:lnTo>
                <a:lnTo>
                  <a:pt x="5723" y="4605"/>
                </a:lnTo>
                <a:lnTo>
                  <a:pt x="5741" y="4530"/>
                </a:lnTo>
                <a:lnTo>
                  <a:pt x="5779" y="4456"/>
                </a:lnTo>
                <a:lnTo>
                  <a:pt x="5834" y="4400"/>
                </a:lnTo>
                <a:lnTo>
                  <a:pt x="5890" y="4362"/>
                </a:lnTo>
                <a:lnTo>
                  <a:pt x="5946" y="4325"/>
                </a:lnTo>
                <a:lnTo>
                  <a:pt x="6021" y="4288"/>
                </a:lnTo>
                <a:close/>
                <a:moveTo>
                  <a:pt x="2274" y="355"/>
                </a:moveTo>
                <a:lnTo>
                  <a:pt x="2069" y="392"/>
                </a:lnTo>
                <a:lnTo>
                  <a:pt x="1976" y="429"/>
                </a:lnTo>
                <a:lnTo>
                  <a:pt x="1901" y="485"/>
                </a:lnTo>
                <a:lnTo>
                  <a:pt x="1846" y="560"/>
                </a:lnTo>
                <a:lnTo>
                  <a:pt x="1827" y="672"/>
                </a:lnTo>
                <a:lnTo>
                  <a:pt x="1827" y="1063"/>
                </a:lnTo>
                <a:lnTo>
                  <a:pt x="1659" y="1119"/>
                </a:lnTo>
                <a:lnTo>
                  <a:pt x="1491" y="1212"/>
                </a:lnTo>
                <a:lnTo>
                  <a:pt x="1342" y="1305"/>
                </a:lnTo>
                <a:lnTo>
                  <a:pt x="1193" y="1417"/>
                </a:lnTo>
                <a:lnTo>
                  <a:pt x="858" y="1231"/>
                </a:lnTo>
                <a:lnTo>
                  <a:pt x="764" y="1194"/>
                </a:lnTo>
                <a:lnTo>
                  <a:pt x="671" y="1194"/>
                </a:lnTo>
                <a:lnTo>
                  <a:pt x="578" y="1231"/>
                </a:lnTo>
                <a:lnTo>
                  <a:pt x="503" y="1287"/>
                </a:lnTo>
                <a:lnTo>
                  <a:pt x="354" y="1473"/>
                </a:lnTo>
                <a:lnTo>
                  <a:pt x="224" y="1660"/>
                </a:lnTo>
                <a:lnTo>
                  <a:pt x="112" y="1846"/>
                </a:lnTo>
                <a:lnTo>
                  <a:pt x="19" y="2051"/>
                </a:lnTo>
                <a:lnTo>
                  <a:pt x="0" y="2163"/>
                </a:lnTo>
                <a:lnTo>
                  <a:pt x="19" y="2256"/>
                </a:lnTo>
                <a:lnTo>
                  <a:pt x="56" y="2331"/>
                </a:lnTo>
                <a:lnTo>
                  <a:pt x="131" y="2387"/>
                </a:lnTo>
                <a:lnTo>
                  <a:pt x="522" y="2592"/>
                </a:lnTo>
                <a:lnTo>
                  <a:pt x="503" y="2778"/>
                </a:lnTo>
                <a:lnTo>
                  <a:pt x="485" y="2964"/>
                </a:lnTo>
                <a:lnTo>
                  <a:pt x="503" y="3151"/>
                </a:lnTo>
                <a:lnTo>
                  <a:pt x="522" y="3337"/>
                </a:lnTo>
                <a:lnTo>
                  <a:pt x="131" y="3524"/>
                </a:lnTo>
                <a:lnTo>
                  <a:pt x="56" y="3598"/>
                </a:lnTo>
                <a:lnTo>
                  <a:pt x="19" y="3673"/>
                </a:lnTo>
                <a:lnTo>
                  <a:pt x="0" y="3766"/>
                </a:lnTo>
                <a:lnTo>
                  <a:pt x="19" y="3859"/>
                </a:lnTo>
                <a:lnTo>
                  <a:pt x="112" y="4064"/>
                </a:lnTo>
                <a:lnTo>
                  <a:pt x="224" y="4269"/>
                </a:lnTo>
                <a:lnTo>
                  <a:pt x="354" y="4456"/>
                </a:lnTo>
                <a:lnTo>
                  <a:pt x="503" y="4623"/>
                </a:lnTo>
                <a:lnTo>
                  <a:pt x="578" y="4698"/>
                </a:lnTo>
                <a:lnTo>
                  <a:pt x="671" y="4717"/>
                </a:lnTo>
                <a:lnTo>
                  <a:pt x="764" y="4717"/>
                </a:lnTo>
                <a:lnTo>
                  <a:pt x="858" y="4698"/>
                </a:lnTo>
                <a:lnTo>
                  <a:pt x="1193" y="4493"/>
                </a:lnTo>
                <a:lnTo>
                  <a:pt x="1342" y="4605"/>
                </a:lnTo>
                <a:lnTo>
                  <a:pt x="1491" y="4717"/>
                </a:lnTo>
                <a:lnTo>
                  <a:pt x="1659" y="4791"/>
                </a:lnTo>
                <a:lnTo>
                  <a:pt x="1827" y="4866"/>
                </a:lnTo>
                <a:lnTo>
                  <a:pt x="1827" y="5257"/>
                </a:lnTo>
                <a:lnTo>
                  <a:pt x="1846" y="5350"/>
                </a:lnTo>
                <a:lnTo>
                  <a:pt x="1901" y="5444"/>
                </a:lnTo>
                <a:lnTo>
                  <a:pt x="1976" y="5499"/>
                </a:lnTo>
                <a:lnTo>
                  <a:pt x="2069" y="5537"/>
                </a:lnTo>
                <a:lnTo>
                  <a:pt x="2293" y="5555"/>
                </a:lnTo>
                <a:lnTo>
                  <a:pt x="2517" y="5574"/>
                </a:lnTo>
                <a:lnTo>
                  <a:pt x="2740" y="5555"/>
                </a:lnTo>
                <a:lnTo>
                  <a:pt x="2945" y="5537"/>
                </a:lnTo>
                <a:lnTo>
                  <a:pt x="3038" y="5499"/>
                </a:lnTo>
                <a:lnTo>
                  <a:pt x="3113" y="5444"/>
                </a:lnTo>
                <a:lnTo>
                  <a:pt x="3169" y="5350"/>
                </a:lnTo>
                <a:lnTo>
                  <a:pt x="3188" y="5257"/>
                </a:lnTo>
                <a:lnTo>
                  <a:pt x="3188" y="4866"/>
                </a:lnTo>
                <a:lnTo>
                  <a:pt x="3355" y="4791"/>
                </a:lnTo>
                <a:lnTo>
                  <a:pt x="3523" y="4717"/>
                </a:lnTo>
                <a:lnTo>
                  <a:pt x="3672" y="4605"/>
                </a:lnTo>
                <a:lnTo>
                  <a:pt x="3821" y="4493"/>
                </a:lnTo>
                <a:lnTo>
                  <a:pt x="4157" y="4698"/>
                </a:lnTo>
                <a:lnTo>
                  <a:pt x="4250" y="4717"/>
                </a:lnTo>
                <a:lnTo>
                  <a:pt x="4343" y="4717"/>
                </a:lnTo>
                <a:lnTo>
                  <a:pt x="4436" y="4698"/>
                </a:lnTo>
                <a:lnTo>
                  <a:pt x="4511" y="4623"/>
                </a:lnTo>
                <a:lnTo>
                  <a:pt x="4660" y="4456"/>
                </a:lnTo>
                <a:lnTo>
                  <a:pt x="4791" y="4269"/>
                </a:lnTo>
                <a:lnTo>
                  <a:pt x="4902" y="4064"/>
                </a:lnTo>
                <a:lnTo>
                  <a:pt x="4996" y="3859"/>
                </a:lnTo>
                <a:lnTo>
                  <a:pt x="5014" y="3766"/>
                </a:lnTo>
                <a:lnTo>
                  <a:pt x="5014" y="3673"/>
                </a:lnTo>
                <a:lnTo>
                  <a:pt x="4958" y="3580"/>
                </a:lnTo>
                <a:lnTo>
                  <a:pt x="4884" y="3524"/>
                </a:lnTo>
                <a:lnTo>
                  <a:pt x="4492" y="3337"/>
                </a:lnTo>
                <a:lnTo>
                  <a:pt x="4511" y="3151"/>
                </a:lnTo>
                <a:lnTo>
                  <a:pt x="4530" y="2964"/>
                </a:lnTo>
                <a:lnTo>
                  <a:pt x="4511" y="2778"/>
                </a:lnTo>
                <a:lnTo>
                  <a:pt x="4492" y="2592"/>
                </a:lnTo>
                <a:lnTo>
                  <a:pt x="4884" y="2387"/>
                </a:lnTo>
                <a:lnTo>
                  <a:pt x="4958" y="2331"/>
                </a:lnTo>
                <a:lnTo>
                  <a:pt x="4996" y="2256"/>
                </a:lnTo>
                <a:lnTo>
                  <a:pt x="5014" y="2144"/>
                </a:lnTo>
                <a:lnTo>
                  <a:pt x="4996" y="2051"/>
                </a:lnTo>
                <a:lnTo>
                  <a:pt x="4902" y="1846"/>
                </a:lnTo>
                <a:lnTo>
                  <a:pt x="4791" y="1660"/>
                </a:lnTo>
                <a:lnTo>
                  <a:pt x="4642" y="1473"/>
                </a:lnTo>
                <a:lnTo>
                  <a:pt x="4511" y="1287"/>
                </a:lnTo>
                <a:lnTo>
                  <a:pt x="4436" y="1231"/>
                </a:lnTo>
                <a:lnTo>
                  <a:pt x="4343" y="1194"/>
                </a:lnTo>
                <a:lnTo>
                  <a:pt x="4250" y="1194"/>
                </a:lnTo>
                <a:lnTo>
                  <a:pt x="4157" y="1231"/>
                </a:lnTo>
                <a:lnTo>
                  <a:pt x="3821" y="1417"/>
                </a:lnTo>
                <a:lnTo>
                  <a:pt x="3672" y="1305"/>
                </a:lnTo>
                <a:lnTo>
                  <a:pt x="3523" y="1212"/>
                </a:lnTo>
                <a:lnTo>
                  <a:pt x="3355" y="1119"/>
                </a:lnTo>
                <a:lnTo>
                  <a:pt x="3188" y="1063"/>
                </a:lnTo>
                <a:lnTo>
                  <a:pt x="3188" y="672"/>
                </a:lnTo>
                <a:lnTo>
                  <a:pt x="3169" y="560"/>
                </a:lnTo>
                <a:lnTo>
                  <a:pt x="3113" y="485"/>
                </a:lnTo>
                <a:lnTo>
                  <a:pt x="3038" y="429"/>
                </a:lnTo>
                <a:lnTo>
                  <a:pt x="2945" y="392"/>
                </a:lnTo>
                <a:lnTo>
                  <a:pt x="2722" y="355"/>
                </a:lnTo>
                <a:close/>
                <a:moveTo>
                  <a:pt x="5723" y="3468"/>
                </a:moveTo>
                <a:lnTo>
                  <a:pt x="5667" y="3486"/>
                </a:lnTo>
                <a:lnTo>
                  <a:pt x="5480" y="3580"/>
                </a:lnTo>
                <a:lnTo>
                  <a:pt x="5294" y="3691"/>
                </a:lnTo>
                <a:lnTo>
                  <a:pt x="5257" y="3729"/>
                </a:lnTo>
                <a:lnTo>
                  <a:pt x="5238" y="3785"/>
                </a:lnTo>
                <a:lnTo>
                  <a:pt x="5238" y="3841"/>
                </a:lnTo>
                <a:lnTo>
                  <a:pt x="5257" y="3878"/>
                </a:lnTo>
                <a:lnTo>
                  <a:pt x="5350" y="4046"/>
                </a:lnTo>
                <a:lnTo>
                  <a:pt x="5257" y="4195"/>
                </a:lnTo>
                <a:lnTo>
                  <a:pt x="5182" y="4362"/>
                </a:lnTo>
                <a:lnTo>
                  <a:pt x="4977" y="4362"/>
                </a:lnTo>
                <a:lnTo>
                  <a:pt x="4940" y="4381"/>
                </a:lnTo>
                <a:lnTo>
                  <a:pt x="4884" y="4400"/>
                </a:lnTo>
                <a:lnTo>
                  <a:pt x="4865" y="4437"/>
                </a:lnTo>
                <a:lnTo>
                  <a:pt x="4847" y="4493"/>
                </a:lnTo>
                <a:lnTo>
                  <a:pt x="4828" y="4698"/>
                </a:lnTo>
                <a:lnTo>
                  <a:pt x="4847" y="4922"/>
                </a:lnTo>
                <a:lnTo>
                  <a:pt x="4865" y="4978"/>
                </a:lnTo>
                <a:lnTo>
                  <a:pt x="4884" y="5015"/>
                </a:lnTo>
                <a:lnTo>
                  <a:pt x="4940" y="5033"/>
                </a:lnTo>
                <a:lnTo>
                  <a:pt x="5182" y="5033"/>
                </a:lnTo>
                <a:lnTo>
                  <a:pt x="5257" y="5201"/>
                </a:lnTo>
                <a:lnTo>
                  <a:pt x="5350" y="5350"/>
                </a:lnTo>
                <a:lnTo>
                  <a:pt x="5257" y="5518"/>
                </a:lnTo>
                <a:lnTo>
                  <a:pt x="5238" y="5574"/>
                </a:lnTo>
                <a:lnTo>
                  <a:pt x="5238" y="5630"/>
                </a:lnTo>
                <a:lnTo>
                  <a:pt x="5257" y="5667"/>
                </a:lnTo>
                <a:lnTo>
                  <a:pt x="5294" y="5704"/>
                </a:lnTo>
                <a:lnTo>
                  <a:pt x="5480" y="5835"/>
                </a:lnTo>
                <a:lnTo>
                  <a:pt x="5667" y="5928"/>
                </a:lnTo>
                <a:lnTo>
                  <a:pt x="5760" y="5928"/>
                </a:lnTo>
                <a:lnTo>
                  <a:pt x="5816" y="5910"/>
                </a:lnTo>
                <a:lnTo>
                  <a:pt x="5853" y="5854"/>
                </a:lnTo>
                <a:lnTo>
                  <a:pt x="5946" y="5704"/>
                </a:lnTo>
                <a:lnTo>
                  <a:pt x="6300" y="5704"/>
                </a:lnTo>
                <a:lnTo>
                  <a:pt x="6412" y="5854"/>
                </a:lnTo>
                <a:lnTo>
                  <a:pt x="6431" y="5910"/>
                </a:lnTo>
                <a:lnTo>
                  <a:pt x="6487" y="5928"/>
                </a:lnTo>
                <a:lnTo>
                  <a:pt x="6580" y="5928"/>
                </a:lnTo>
                <a:lnTo>
                  <a:pt x="6785" y="5835"/>
                </a:lnTo>
                <a:lnTo>
                  <a:pt x="6953" y="5704"/>
                </a:lnTo>
                <a:lnTo>
                  <a:pt x="6990" y="5667"/>
                </a:lnTo>
                <a:lnTo>
                  <a:pt x="7009" y="5630"/>
                </a:lnTo>
                <a:lnTo>
                  <a:pt x="7009" y="5574"/>
                </a:lnTo>
                <a:lnTo>
                  <a:pt x="6990" y="5518"/>
                </a:lnTo>
                <a:lnTo>
                  <a:pt x="6897" y="5350"/>
                </a:lnTo>
                <a:lnTo>
                  <a:pt x="6990" y="5201"/>
                </a:lnTo>
                <a:lnTo>
                  <a:pt x="7083" y="5033"/>
                </a:lnTo>
                <a:lnTo>
                  <a:pt x="7326" y="5033"/>
                </a:lnTo>
                <a:lnTo>
                  <a:pt x="7363" y="5015"/>
                </a:lnTo>
                <a:lnTo>
                  <a:pt x="7400" y="4959"/>
                </a:lnTo>
                <a:lnTo>
                  <a:pt x="7419" y="4922"/>
                </a:lnTo>
                <a:lnTo>
                  <a:pt x="7437" y="4698"/>
                </a:lnTo>
                <a:lnTo>
                  <a:pt x="7419" y="4493"/>
                </a:lnTo>
                <a:lnTo>
                  <a:pt x="7400" y="4437"/>
                </a:lnTo>
                <a:lnTo>
                  <a:pt x="7363" y="4400"/>
                </a:lnTo>
                <a:lnTo>
                  <a:pt x="7326" y="4381"/>
                </a:lnTo>
                <a:lnTo>
                  <a:pt x="7270" y="4362"/>
                </a:lnTo>
                <a:lnTo>
                  <a:pt x="7083" y="4362"/>
                </a:lnTo>
                <a:lnTo>
                  <a:pt x="6990" y="4195"/>
                </a:lnTo>
                <a:lnTo>
                  <a:pt x="6897" y="4046"/>
                </a:lnTo>
                <a:lnTo>
                  <a:pt x="6990" y="3878"/>
                </a:lnTo>
                <a:lnTo>
                  <a:pt x="7009" y="3841"/>
                </a:lnTo>
                <a:lnTo>
                  <a:pt x="7009" y="3785"/>
                </a:lnTo>
                <a:lnTo>
                  <a:pt x="6990" y="3729"/>
                </a:lnTo>
                <a:lnTo>
                  <a:pt x="6953" y="3691"/>
                </a:lnTo>
                <a:lnTo>
                  <a:pt x="6785" y="3580"/>
                </a:lnTo>
                <a:lnTo>
                  <a:pt x="6580" y="3486"/>
                </a:lnTo>
                <a:lnTo>
                  <a:pt x="6524" y="3468"/>
                </a:lnTo>
                <a:lnTo>
                  <a:pt x="6487" y="3486"/>
                </a:lnTo>
                <a:lnTo>
                  <a:pt x="6431" y="3505"/>
                </a:lnTo>
                <a:lnTo>
                  <a:pt x="6412" y="3542"/>
                </a:lnTo>
                <a:lnTo>
                  <a:pt x="6300" y="3710"/>
                </a:lnTo>
                <a:lnTo>
                  <a:pt x="6133" y="3691"/>
                </a:lnTo>
                <a:lnTo>
                  <a:pt x="5946" y="3710"/>
                </a:lnTo>
                <a:lnTo>
                  <a:pt x="5853" y="3542"/>
                </a:lnTo>
                <a:lnTo>
                  <a:pt x="5816" y="3505"/>
                </a:lnTo>
                <a:lnTo>
                  <a:pt x="5760" y="3486"/>
                </a:lnTo>
                <a:lnTo>
                  <a:pt x="5723" y="3468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" name="Google Shape;51;p7"/>
          <p:cNvSpPr/>
          <p:nvPr/>
        </p:nvSpPr>
        <p:spPr>
          <a:xfrm>
            <a:off x="5356645" y="4538318"/>
            <a:ext cx="516486" cy="527560"/>
          </a:xfrm>
          <a:custGeom>
            <a:avLst/>
            <a:gdLst/>
            <a:ahLst/>
            <a:cxnLst/>
            <a:rect l="l" t="t" r="r" b="b"/>
            <a:pathLst>
              <a:path w="5742" h="5742" extrusionOk="0">
                <a:moveTo>
                  <a:pt x="4940" y="1827"/>
                </a:moveTo>
                <a:lnTo>
                  <a:pt x="5052" y="2069"/>
                </a:lnTo>
                <a:lnTo>
                  <a:pt x="5126" y="2330"/>
                </a:lnTo>
                <a:lnTo>
                  <a:pt x="5182" y="2591"/>
                </a:lnTo>
                <a:lnTo>
                  <a:pt x="5182" y="2871"/>
                </a:lnTo>
                <a:lnTo>
                  <a:pt x="5163" y="3169"/>
                </a:lnTo>
                <a:lnTo>
                  <a:pt x="4828" y="3076"/>
                </a:lnTo>
                <a:lnTo>
                  <a:pt x="4735" y="3039"/>
                </a:lnTo>
                <a:lnTo>
                  <a:pt x="4660" y="2964"/>
                </a:lnTo>
                <a:lnTo>
                  <a:pt x="4455" y="2647"/>
                </a:lnTo>
                <a:lnTo>
                  <a:pt x="4418" y="2573"/>
                </a:lnTo>
                <a:lnTo>
                  <a:pt x="4418" y="2498"/>
                </a:lnTo>
                <a:lnTo>
                  <a:pt x="4418" y="2423"/>
                </a:lnTo>
                <a:lnTo>
                  <a:pt x="4455" y="2349"/>
                </a:lnTo>
                <a:lnTo>
                  <a:pt x="4679" y="1995"/>
                </a:lnTo>
                <a:lnTo>
                  <a:pt x="4735" y="1957"/>
                </a:lnTo>
                <a:lnTo>
                  <a:pt x="4791" y="1902"/>
                </a:lnTo>
                <a:lnTo>
                  <a:pt x="4940" y="1827"/>
                </a:lnTo>
                <a:close/>
                <a:moveTo>
                  <a:pt x="2778" y="541"/>
                </a:moveTo>
                <a:lnTo>
                  <a:pt x="3113" y="876"/>
                </a:lnTo>
                <a:lnTo>
                  <a:pt x="3150" y="932"/>
                </a:lnTo>
                <a:lnTo>
                  <a:pt x="3169" y="1007"/>
                </a:lnTo>
                <a:lnTo>
                  <a:pt x="3150" y="1081"/>
                </a:lnTo>
                <a:lnTo>
                  <a:pt x="3113" y="1137"/>
                </a:lnTo>
                <a:lnTo>
                  <a:pt x="3057" y="1193"/>
                </a:lnTo>
                <a:lnTo>
                  <a:pt x="2945" y="1324"/>
                </a:lnTo>
                <a:lnTo>
                  <a:pt x="2908" y="1342"/>
                </a:lnTo>
                <a:lnTo>
                  <a:pt x="2908" y="1380"/>
                </a:lnTo>
                <a:lnTo>
                  <a:pt x="2908" y="1417"/>
                </a:lnTo>
                <a:lnTo>
                  <a:pt x="2945" y="1454"/>
                </a:lnTo>
                <a:lnTo>
                  <a:pt x="2983" y="1491"/>
                </a:lnTo>
                <a:lnTo>
                  <a:pt x="3020" y="1529"/>
                </a:lnTo>
                <a:lnTo>
                  <a:pt x="3020" y="1566"/>
                </a:lnTo>
                <a:lnTo>
                  <a:pt x="3020" y="1603"/>
                </a:lnTo>
                <a:lnTo>
                  <a:pt x="2983" y="1641"/>
                </a:lnTo>
                <a:lnTo>
                  <a:pt x="2889" y="1734"/>
                </a:lnTo>
                <a:lnTo>
                  <a:pt x="2871" y="1752"/>
                </a:lnTo>
                <a:lnTo>
                  <a:pt x="2684" y="1752"/>
                </a:lnTo>
                <a:lnTo>
                  <a:pt x="2666" y="1771"/>
                </a:lnTo>
                <a:lnTo>
                  <a:pt x="2554" y="1883"/>
                </a:lnTo>
                <a:lnTo>
                  <a:pt x="2517" y="1939"/>
                </a:lnTo>
                <a:lnTo>
                  <a:pt x="2535" y="1995"/>
                </a:lnTo>
                <a:lnTo>
                  <a:pt x="2703" y="2368"/>
                </a:lnTo>
                <a:lnTo>
                  <a:pt x="2722" y="2405"/>
                </a:lnTo>
                <a:lnTo>
                  <a:pt x="2703" y="2442"/>
                </a:lnTo>
                <a:lnTo>
                  <a:pt x="2666" y="2479"/>
                </a:lnTo>
                <a:lnTo>
                  <a:pt x="2628" y="2498"/>
                </a:lnTo>
                <a:lnTo>
                  <a:pt x="2554" y="2498"/>
                </a:lnTo>
                <a:lnTo>
                  <a:pt x="2535" y="2479"/>
                </a:lnTo>
                <a:lnTo>
                  <a:pt x="2498" y="2479"/>
                </a:lnTo>
                <a:lnTo>
                  <a:pt x="2386" y="2386"/>
                </a:lnTo>
                <a:lnTo>
                  <a:pt x="2349" y="2349"/>
                </a:lnTo>
                <a:lnTo>
                  <a:pt x="2312" y="2330"/>
                </a:lnTo>
                <a:lnTo>
                  <a:pt x="2256" y="2330"/>
                </a:lnTo>
                <a:lnTo>
                  <a:pt x="2218" y="2349"/>
                </a:lnTo>
                <a:lnTo>
                  <a:pt x="1846" y="2461"/>
                </a:lnTo>
                <a:lnTo>
                  <a:pt x="1808" y="2479"/>
                </a:lnTo>
                <a:lnTo>
                  <a:pt x="1790" y="2517"/>
                </a:lnTo>
                <a:lnTo>
                  <a:pt x="1771" y="2554"/>
                </a:lnTo>
                <a:lnTo>
                  <a:pt x="1752" y="2591"/>
                </a:lnTo>
                <a:lnTo>
                  <a:pt x="1771" y="2666"/>
                </a:lnTo>
                <a:lnTo>
                  <a:pt x="1827" y="2722"/>
                </a:lnTo>
                <a:lnTo>
                  <a:pt x="1957" y="2778"/>
                </a:lnTo>
                <a:lnTo>
                  <a:pt x="2125" y="2852"/>
                </a:lnTo>
                <a:lnTo>
                  <a:pt x="2312" y="2871"/>
                </a:lnTo>
                <a:lnTo>
                  <a:pt x="2367" y="2871"/>
                </a:lnTo>
                <a:lnTo>
                  <a:pt x="2405" y="2908"/>
                </a:lnTo>
                <a:lnTo>
                  <a:pt x="2498" y="3039"/>
                </a:lnTo>
                <a:lnTo>
                  <a:pt x="2591" y="3150"/>
                </a:lnTo>
                <a:lnTo>
                  <a:pt x="2647" y="3206"/>
                </a:lnTo>
                <a:lnTo>
                  <a:pt x="2684" y="3244"/>
                </a:lnTo>
                <a:lnTo>
                  <a:pt x="3523" y="3244"/>
                </a:lnTo>
                <a:lnTo>
                  <a:pt x="3598" y="3262"/>
                </a:lnTo>
                <a:lnTo>
                  <a:pt x="3672" y="3300"/>
                </a:lnTo>
                <a:lnTo>
                  <a:pt x="3728" y="3337"/>
                </a:lnTo>
                <a:lnTo>
                  <a:pt x="3877" y="3505"/>
                </a:lnTo>
                <a:lnTo>
                  <a:pt x="3933" y="3560"/>
                </a:lnTo>
                <a:lnTo>
                  <a:pt x="3952" y="3616"/>
                </a:lnTo>
                <a:lnTo>
                  <a:pt x="3970" y="3691"/>
                </a:lnTo>
                <a:lnTo>
                  <a:pt x="3989" y="3747"/>
                </a:lnTo>
                <a:lnTo>
                  <a:pt x="3970" y="3859"/>
                </a:lnTo>
                <a:lnTo>
                  <a:pt x="3952" y="3971"/>
                </a:lnTo>
                <a:lnTo>
                  <a:pt x="3896" y="4064"/>
                </a:lnTo>
                <a:lnTo>
                  <a:pt x="3821" y="4138"/>
                </a:lnTo>
                <a:lnTo>
                  <a:pt x="3691" y="4269"/>
                </a:lnTo>
                <a:lnTo>
                  <a:pt x="3654" y="4325"/>
                </a:lnTo>
                <a:lnTo>
                  <a:pt x="3616" y="4399"/>
                </a:lnTo>
                <a:lnTo>
                  <a:pt x="3560" y="4586"/>
                </a:lnTo>
                <a:lnTo>
                  <a:pt x="3374" y="5126"/>
                </a:lnTo>
                <a:lnTo>
                  <a:pt x="3113" y="5164"/>
                </a:lnTo>
                <a:lnTo>
                  <a:pt x="2871" y="5182"/>
                </a:lnTo>
                <a:lnTo>
                  <a:pt x="2871" y="4865"/>
                </a:lnTo>
                <a:lnTo>
                  <a:pt x="2871" y="4735"/>
                </a:lnTo>
                <a:lnTo>
                  <a:pt x="2815" y="4586"/>
                </a:lnTo>
                <a:lnTo>
                  <a:pt x="2722" y="4418"/>
                </a:lnTo>
                <a:lnTo>
                  <a:pt x="2610" y="4269"/>
                </a:lnTo>
                <a:lnTo>
                  <a:pt x="2554" y="4213"/>
                </a:lnTo>
                <a:lnTo>
                  <a:pt x="2535" y="4157"/>
                </a:lnTo>
                <a:lnTo>
                  <a:pt x="2498" y="4082"/>
                </a:lnTo>
                <a:lnTo>
                  <a:pt x="2498" y="4008"/>
                </a:lnTo>
                <a:lnTo>
                  <a:pt x="2498" y="3635"/>
                </a:lnTo>
                <a:lnTo>
                  <a:pt x="2479" y="3542"/>
                </a:lnTo>
                <a:lnTo>
                  <a:pt x="2442" y="3449"/>
                </a:lnTo>
                <a:lnTo>
                  <a:pt x="2386" y="3374"/>
                </a:lnTo>
                <a:lnTo>
                  <a:pt x="2312" y="3318"/>
                </a:lnTo>
                <a:lnTo>
                  <a:pt x="1734" y="3020"/>
                </a:lnTo>
                <a:lnTo>
                  <a:pt x="1547" y="2889"/>
                </a:lnTo>
                <a:lnTo>
                  <a:pt x="1380" y="2759"/>
                </a:lnTo>
                <a:lnTo>
                  <a:pt x="1361" y="2759"/>
                </a:lnTo>
                <a:lnTo>
                  <a:pt x="1249" y="2628"/>
                </a:lnTo>
                <a:lnTo>
                  <a:pt x="1156" y="2517"/>
                </a:lnTo>
                <a:lnTo>
                  <a:pt x="746" y="1920"/>
                </a:lnTo>
                <a:lnTo>
                  <a:pt x="858" y="1734"/>
                </a:lnTo>
                <a:lnTo>
                  <a:pt x="969" y="1547"/>
                </a:lnTo>
                <a:lnTo>
                  <a:pt x="1100" y="1380"/>
                </a:lnTo>
                <a:lnTo>
                  <a:pt x="1249" y="1212"/>
                </a:lnTo>
                <a:lnTo>
                  <a:pt x="1398" y="1063"/>
                </a:lnTo>
                <a:lnTo>
                  <a:pt x="1566" y="951"/>
                </a:lnTo>
                <a:lnTo>
                  <a:pt x="1752" y="839"/>
                </a:lnTo>
                <a:lnTo>
                  <a:pt x="1957" y="727"/>
                </a:lnTo>
                <a:lnTo>
                  <a:pt x="2237" y="876"/>
                </a:lnTo>
                <a:lnTo>
                  <a:pt x="2274" y="895"/>
                </a:lnTo>
                <a:lnTo>
                  <a:pt x="2367" y="895"/>
                </a:lnTo>
                <a:lnTo>
                  <a:pt x="2405" y="858"/>
                </a:lnTo>
                <a:lnTo>
                  <a:pt x="2442" y="839"/>
                </a:lnTo>
                <a:lnTo>
                  <a:pt x="2479" y="802"/>
                </a:lnTo>
                <a:lnTo>
                  <a:pt x="2498" y="764"/>
                </a:lnTo>
                <a:lnTo>
                  <a:pt x="2498" y="709"/>
                </a:lnTo>
                <a:lnTo>
                  <a:pt x="2498" y="578"/>
                </a:lnTo>
                <a:lnTo>
                  <a:pt x="2778" y="541"/>
                </a:lnTo>
                <a:close/>
                <a:moveTo>
                  <a:pt x="2573" y="0"/>
                </a:moveTo>
                <a:lnTo>
                  <a:pt x="2293" y="56"/>
                </a:lnTo>
                <a:lnTo>
                  <a:pt x="2013" y="131"/>
                </a:lnTo>
                <a:lnTo>
                  <a:pt x="1752" y="224"/>
                </a:lnTo>
                <a:lnTo>
                  <a:pt x="1491" y="336"/>
                </a:lnTo>
                <a:lnTo>
                  <a:pt x="1268" y="485"/>
                </a:lnTo>
                <a:lnTo>
                  <a:pt x="1044" y="653"/>
                </a:lnTo>
                <a:lnTo>
                  <a:pt x="839" y="839"/>
                </a:lnTo>
                <a:lnTo>
                  <a:pt x="653" y="1044"/>
                </a:lnTo>
                <a:lnTo>
                  <a:pt x="485" y="1268"/>
                </a:lnTo>
                <a:lnTo>
                  <a:pt x="336" y="1491"/>
                </a:lnTo>
                <a:lnTo>
                  <a:pt x="224" y="1752"/>
                </a:lnTo>
                <a:lnTo>
                  <a:pt x="131" y="2013"/>
                </a:lnTo>
                <a:lnTo>
                  <a:pt x="56" y="2293"/>
                </a:lnTo>
                <a:lnTo>
                  <a:pt x="0" y="2573"/>
                </a:lnTo>
                <a:lnTo>
                  <a:pt x="0" y="2871"/>
                </a:lnTo>
                <a:lnTo>
                  <a:pt x="0" y="3169"/>
                </a:lnTo>
                <a:lnTo>
                  <a:pt x="56" y="3449"/>
                </a:lnTo>
                <a:lnTo>
                  <a:pt x="131" y="3728"/>
                </a:lnTo>
                <a:lnTo>
                  <a:pt x="224" y="3989"/>
                </a:lnTo>
                <a:lnTo>
                  <a:pt x="336" y="4250"/>
                </a:lnTo>
                <a:lnTo>
                  <a:pt x="485" y="4474"/>
                </a:lnTo>
                <a:lnTo>
                  <a:pt x="653" y="4698"/>
                </a:lnTo>
                <a:lnTo>
                  <a:pt x="839" y="4903"/>
                </a:lnTo>
                <a:lnTo>
                  <a:pt x="1044" y="5089"/>
                </a:lnTo>
                <a:lnTo>
                  <a:pt x="1268" y="5257"/>
                </a:lnTo>
                <a:lnTo>
                  <a:pt x="1491" y="5406"/>
                </a:lnTo>
                <a:lnTo>
                  <a:pt x="1752" y="5518"/>
                </a:lnTo>
                <a:lnTo>
                  <a:pt x="2013" y="5611"/>
                </a:lnTo>
                <a:lnTo>
                  <a:pt x="2293" y="5685"/>
                </a:lnTo>
                <a:lnTo>
                  <a:pt x="2573" y="5741"/>
                </a:lnTo>
                <a:lnTo>
                  <a:pt x="3169" y="5741"/>
                </a:lnTo>
                <a:lnTo>
                  <a:pt x="3449" y="5685"/>
                </a:lnTo>
                <a:lnTo>
                  <a:pt x="3728" y="5611"/>
                </a:lnTo>
                <a:lnTo>
                  <a:pt x="3989" y="5518"/>
                </a:lnTo>
                <a:lnTo>
                  <a:pt x="4250" y="5406"/>
                </a:lnTo>
                <a:lnTo>
                  <a:pt x="4474" y="5257"/>
                </a:lnTo>
                <a:lnTo>
                  <a:pt x="4697" y="5089"/>
                </a:lnTo>
                <a:lnTo>
                  <a:pt x="4902" y="4903"/>
                </a:lnTo>
                <a:lnTo>
                  <a:pt x="5089" y="4698"/>
                </a:lnTo>
                <a:lnTo>
                  <a:pt x="5257" y="4474"/>
                </a:lnTo>
                <a:lnTo>
                  <a:pt x="5406" y="4250"/>
                </a:lnTo>
                <a:lnTo>
                  <a:pt x="5518" y="3989"/>
                </a:lnTo>
                <a:lnTo>
                  <a:pt x="5611" y="3728"/>
                </a:lnTo>
                <a:lnTo>
                  <a:pt x="5685" y="3449"/>
                </a:lnTo>
                <a:lnTo>
                  <a:pt x="5741" y="3169"/>
                </a:lnTo>
                <a:lnTo>
                  <a:pt x="5741" y="2871"/>
                </a:lnTo>
                <a:lnTo>
                  <a:pt x="5741" y="2573"/>
                </a:lnTo>
                <a:lnTo>
                  <a:pt x="5685" y="2293"/>
                </a:lnTo>
                <a:lnTo>
                  <a:pt x="5611" y="2013"/>
                </a:lnTo>
                <a:lnTo>
                  <a:pt x="5518" y="1752"/>
                </a:lnTo>
                <a:lnTo>
                  <a:pt x="5406" y="1491"/>
                </a:lnTo>
                <a:lnTo>
                  <a:pt x="5257" y="1268"/>
                </a:lnTo>
                <a:lnTo>
                  <a:pt x="5089" y="1044"/>
                </a:lnTo>
                <a:lnTo>
                  <a:pt x="4902" y="839"/>
                </a:lnTo>
                <a:lnTo>
                  <a:pt x="4697" y="653"/>
                </a:lnTo>
                <a:lnTo>
                  <a:pt x="4474" y="485"/>
                </a:lnTo>
                <a:lnTo>
                  <a:pt x="4250" y="336"/>
                </a:lnTo>
                <a:lnTo>
                  <a:pt x="3989" y="224"/>
                </a:lnTo>
                <a:lnTo>
                  <a:pt x="3728" y="131"/>
                </a:lnTo>
                <a:lnTo>
                  <a:pt x="3449" y="56"/>
                </a:lnTo>
                <a:lnTo>
                  <a:pt x="3169" y="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" name="Google Shape;70;p7"/>
          <p:cNvSpPr/>
          <p:nvPr/>
        </p:nvSpPr>
        <p:spPr>
          <a:xfrm>
            <a:off x="6943033" y="3814865"/>
            <a:ext cx="526923" cy="608140"/>
          </a:xfrm>
          <a:custGeom>
            <a:avLst/>
            <a:gdLst/>
            <a:ahLst/>
            <a:cxnLst/>
            <a:rect l="l" t="t" r="r" b="b"/>
            <a:pathLst>
              <a:path w="4456" h="5928" extrusionOk="0">
                <a:moveTo>
                  <a:pt x="2666" y="0"/>
                </a:moveTo>
                <a:lnTo>
                  <a:pt x="2554" y="37"/>
                </a:lnTo>
                <a:lnTo>
                  <a:pt x="2461" y="93"/>
                </a:lnTo>
                <a:lnTo>
                  <a:pt x="2386" y="149"/>
                </a:lnTo>
                <a:lnTo>
                  <a:pt x="2312" y="242"/>
                </a:lnTo>
                <a:lnTo>
                  <a:pt x="2256" y="336"/>
                </a:lnTo>
                <a:lnTo>
                  <a:pt x="2237" y="429"/>
                </a:lnTo>
                <a:lnTo>
                  <a:pt x="2218" y="541"/>
                </a:lnTo>
                <a:lnTo>
                  <a:pt x="2237" y="653"/>
                </a:lnTo>
                <a:lnTo>
                  <a:pt x="2256" y="764"/>
                </a:lnTo>
                <a:lnTo>
                  <a:pt x="2312" y="858"/>
                </a:lnTo>
                <a:lnTo>
                  <a:pt x="2386" y="951"/>
                </a:lnTo>
                <a:lnTo>
                  <a:pt x="2461" y="1007"/>
                </a:lnTo>
                <a:lnTo>
                  <a:pt x="2554" y="1063"/>
                </a:lnTo>
                <a:lnTo>
                  <a:pt x="2666" y="1100"/>
                </a:lnTo>
                <a:lnTo>
                  <a:pt x="2889" y="1100"/>
                </a:lnTo>
                <a:lnTo>
                  <a:pt x="3001" y="1063"/>
                </a:lnTo>
                <a:lnTo>
                  <a:pt x="3094" y="1007"/>
                </a:lnTo>
                <a:lnTo>
                  <a:pt x="3169" y="951"/>
                </a:lnTo>
                <a:lnTo>
                  <a:pt x="3244" y="858"/>
                </a:lnTo>
                <a:lnTo>
                  <a:pt x="3299" y="764"/>
                </a:lnTo>
                <a:lnTo>
                  <a:pt x="3318" y="653"/>
                </a:lnTo>
                <a:lnTo>
                  <a:pt x="3337" y="541"/>
                </a:lnTo>
                <a:lnTo>
                  <a:pt x="3318" y="429"/>
                </a:lnTo>
                <a:lnTo>
                  <a:pt x="3299" y="336"/>
                </a:lnTo>
                <a:lnTo>
                  <a:pt x="3244" y="242"/>
                </a:lnTo>
                <a:lnTo>
                  <a:pt x="3169" y="149"/>
                </a:lnTo>
                <a:lnTo>
                  <a:pt x="3094" y="93"/>
                </a:lnTo>
                <a:lnTo>
                  <a:pt x="3001" y="37"/>
                </a:lnTo>
                <a:lnTo>
                  <a:pt x="2889" y="0"/>
                </a:lnTo>
                <a:close/>
                <a:moveTo>
                  <a:pt x="1249" y="1100"/>
                </a:moveTo>
                <a:lnTo>
                  <a:pt x="1063" y="1119"/>
                </a:lnTo>
                <a:lnTo>
                  <a:pt x="895" y="1156"/>
                </a:lnTo>
                <a:lnTo>
                  <a:pt x="727" y="1230"/>
                </a:lnTo>
                <a:lnTo>
                  <a:pt x="578" y="1342"/>
                </a:lnTo>
                <a:lnTo>
                  <a:pt x="448" y="1473"/>
                </a:lnTo>
                <a:lnTo>
                  <a:pt x="354" y="1622"/>
                </a:lnTo>
                <a:lnTo>
                  <a:pt x="298" y="1790"/>
                </a:lnTo>
                <a:lnTo>
                  <a:pt x="0" y="2927"/>
                </a:lnTo>
                <a:lnTo>
                  <a:pt x="0" y="3001"/>
                </a:lnTo>
                <a:lnTo>
                  <a:pt x="19" y="3076"/>
                </a:lnTo>
                <a:lnTo>
                  <a:pt x="75" y="3113"/>
                </a:lnTo>
                <a:lnTo>
                  <a:pt x="131" y="3150"/>
                </a:lnTo>
                <a:lnTo>
                  <a:pt x="876" y="3337"/>
                </a:lnTo>
                <a:lnTo>
                  <a:pt x="951" y="3337"/>
                </a:lnTo>
                <a:lnTo>
                  <a:pt x="1025" y="3299"/>
                </a:lnTo>
                <a:lnTo>
                  <a:pt x="1081" y="3262"/>
                </a:lnTo>
                <a:lnTo>
                  <a:pt x="1100" y="3188"/>
                </a:lnTo>
                <a:lnTo>
                  <a:pt x="1585" y="1342"/>
                </a:lnTo>
                <a:lnTo>
                  <a:pt x="1585" y="1286"/>
                </a:lnTo>
                <a:lnTo>
                  <a:pt x="1566" y="1212"/>
                </a:lnTo>
                <a:lnTo>
                  <a:pt x="1510" y="1156"/>
                </a:lnTo>
                <a:lnTo>
                  <a:pt x="1435" y="1137"/>
                </a:lnTo>
                <a:lnTo>
                  <a:pt x="1249" y="1100"/>
                </a:lnTo>
                <a:close/>
                <a:moveTo>
                  <a:pt x="1342" y="3859"/>
                </a:moveTo>
                <a:lnTo>
                  <a:pt x="932" y="5462"/>
                </a:lnTo>
                <a:lnTo>
                  <a:pt x="914" y="5536"/>
                </a:lnTo>
                <a:lnTo>
                  <a:pt x="932" y="5611"/>
                </a:lnTo>
                <a:lnTo>
                  <a:pt x="951" y="5685"/>
                </a:lnTo>
                <a:lnTo>
                  <a:pt x="969" y="5760"/>
                </a:lnTo>
                <a:lnTo>
                  <a:pt x="1025" y="5816"/>
                </a:lnTo>
                <a:lnTo>
                  <a:pt x="1063" y="5853"/>
                </a:lnTo>
                <a:lnTo>
                  <a:pt x="1137" y="5890"/>
                </a:lnTo>
                <a:lnTo>
                  <a:pt x="1212" y="5928"/>
                </a:lnTo>
                <a:lnTo>
                  <a:pt x="1286" y="5928"/>
                </a:lnTo>
                <a:lnTo>
                  <a:pt x="1417" y="5909"/>
                </a:lnTo>
                <a:lnTo>
                  <a:pt x="1529" y="5853"/>
                </a:lnTo>
                <a:lnTo>
                  <a:pt x="1603" y="5760"/>
                </a:lnTo>
                <a:lnTo>
                  <a:pt x="1659" y="5648"/>
                </a:lnTo>
                <a:lnTo>
                  <a:pt x="1939" y="4474"/>
                </a:lnTo>
                <a:lnTo>
                  <a:pt x="1342" y="3859"/>
                </a:lnTo>
                <a:close/>
                <a:moveTo>
                  <a:pt x="2349" y="1473"/>
                </a:moveTo>
                <a:lnTo>
                  <a:pt x="2237" y="1510"/>
                </a:lnTo>
                <a:lnTo>
                  <a:pt x="2144" y="1547"/>
                </a:lnTo>
                <a:lnTo>
                  <a:pt x="2051" y="1622"/>
                </a:lnTo>
                <a:lnTo>
                  <a:pt x="1957" y="1696"/>
                </a:lnTo>
                <a:lnTo>
                  <a:pt x="1901" y="1771"/>
                </a:lnTo>
                <a:lnTo>
                  <a:pt x="1846" y="1883"/>
                </a:lnTo>
                <a:lnTo>
                  <a:pt x="1808" y="1995"/>
                </a:lnTo>
                <a:lnTo>
                  <a:pt x="1491" y="3243"/>
                </a:lnTo>
                <a:lnTo>
                  <a:pt x="1473" y="3337"/>
                </a:lnTo>
                <a:lnTo>
                  <a:pt x="1491" y="3430"/>
                </a:lnTo>
                <a:lnTo>
                  <a:pt x="1529" y="3523"/>
                </a:lnTo>
                <a:lnTo>
                  <a:pt x="1585" y="3598"/>
                </a:lnTo>
                <a:lnTo>
                  <a:pt x="2591" y="4604"/>
                </a:lnTo>
                <a:lnTo>
                  <a:pt x="2591" y="5555"/>
                </a:lnTo>
                <a:lnTo>
                  <a:pt x="2591" y="5611"/>
                </a:lnTo>
                <a:lnTo>
                  <a:pt x="2610" y="5685"/>
                </a:lnTo>
                <a:lnTo>
                  <a:pt x="2647" y="5741"/>
                </a:lnTo>
                <a:lnTo>
                  <a:pt x="2684" y="5797"/>
                </a:lnTo>
                <a:lnTo>
                  <a:pt x="2740" y="5853"/>
                </a:lnTo>
                <a:lnTo>
                  <a:pt x="2796" y="5890"/>
                </a:lnTo>
                <a:lnTo>
                  <a:pt x="2871" y="5909"/>
                </a:lnTo>
                <a:lnTo>
                  <a:pt x="2927" y="5928"/>
                </a:lnTo>
                <a:lnTo>
                  <a:pt x="3020" y="5928"/>
                </a:lnTo>
                <a:lnTo>
                  <a:pt x="3094" y="5909"/>
                </a:lnTo>
                <a:lnTo>
                  <a:pt x="3150" y="5872"/>
                </a:lnTo>
                <a:lnTo>
                  <a:pt x="3225" y="5834"/>
                </a:lnTo>
                <a:lnTo>
                  <a:pt x="3262" y="5778"/>
                </a:lnTo>
                <a:lnTo>
                  <a:pt x="3299" y="5704"/>
                </a:lnTo>
                <a:lnTo>
                  <a:pt x="3318" y="5629"/>
                </a:lnTo>
                <a:lnTo>
                  <a:pt x="3337" y="5555"/>
                </a:lnTo>
                <a:lnTo>
                  <a:pt x="3337" y="4604"/>
                </a:lnTo>
                <a:lnTo>
                  <a:pt x="3318" y="4455"/>
                </a:lnTo>
                <a:lnTo>
                  <a:pt x="3281" y="4306"/>
                </a:lnTo>
                <a:lnTo>
                  <a:pt x="3206" y="4175"/>
                </a:lnTo>
                <a:lnTo>
                  <a:pt x="3113" y="4064"/>
                </a:lnTo>
                <a:lnTo>
                  <a:pt x="2572" y="3523"/>
                </a:lnTo>
                <a:lnTo>
                  <a:pt x="2572" y="3504"/>
                </a:lnTo>
                <a:lnTo>
                  <a:pt x="2815" y="2591"/>
                </a:lnTo>
                <a:lnTo>
                  <a:pt x="3076" y="2852"/>
                </a:lnTo>
                <a:lnTo>
                  <a:pt x="3132" y="2889"/>
                </a:lnTo>
                <a:lnTo>
                  <a:pt x="3188" y="2927"/>
                </a:lnTo>
                <a:lnTo>
                  <a:pt x="3262" y="2945"/>
                </a:lnTo>
                <a:lnTo>
                  <a:pt x="3337" y="2964"/>
                </a:lnTo>
                <a:lnTo>
                  <a:pt x="3896" y="2964"/>
                </a:lnTo>
                <a:lnTo>
                  <a:pt x="3896" y="5741"/>
                </a:lnTo>
                <a:lnTo>
                  <a:pt x="3915" y="5816"/>
                </a:lnTo>
                <a:lnTo>
                  <a:pt x="3952" y="5872"/>
                </a:lnTo>
                <a:lnTo>
                  <a:pt x="4008" y="5909"/>
                </a:lnTo>
                <a:lnTo>
                  <a:pt x="4082" y="5928"/>
                </a:lnTo>
                <a:lnTo>
                  <a:pt x="4269" y="5928"/>
                </a:lnTo>
                <a:lnTo>
                  <a:pt x="4343" y="5909"/>
                </a:lnTo>
                <a:lnTo>
                  <a:pt x="4399" y="5872"/>
                </a:lnTo>
                <a:lnTo>
                  <a:pt x="4436" y="5816"/>
                </a:lnTo>
                <a:lnTo>
                  <a:pt x="4455" y="5741"/>
                </a:lnTo>
                <a:lnTo>
                  <a:pt x="4455" y="2032"/>
                </a:lnTo>
                <a:lnTo>
                  <a:pt x="4436" y="1957"/>
                </a:lnTo>
                <a:lnTo>
                  <a:pt x="4399" y="1901"/>
                </a:lnTo>
                <a:lnTo>
                  <a:pt x="4343" y="1864"/>
                </a:lnTo>
                <a:lnTo>
                  <a:pt x="4269" y="1845"/>
                </a:lnTo>
                <a:lnTo>
                  <a:pt x="4082" y="1845"/>
                </a:lnTo>
                <a:lnTo>
                  <a:pt x="4008" y="1864"/>
                </a:lnTo>
                <a:lnTo>
                  <a:pt x="3952" y="1901"/>
                </a:lnTo>
                <a:lnTo>
                  <a:pt x="3915" y="1957"/>
                </a:lnTo>
                <a:lnTo>
                  <a:pt x="3896" y="2032"/>
                </a:lnTo>
                <a:lnTo>
                  <a:pt x="3896" y="2218"/>
                </a:lnTo>
                <a:lnTo>
                  <a:pt x="3486" y="2218"/>
                </a:lnTo>
                <a:lnTo>
                  <a:pt x="2945" y="1678"/>
                </a:lnTo>
                <a:lnTo>
                  <a:pt x="2833" y="1585"/>
                </a:lnTo>
                <a:lnTo>
                  <a:pt x="2722" y="1529"/>
                </a:lnTo>
                <a:lnTo>
                  <a:pt x="2591" y="1491"/>
                </a:lnTo>
                <a:lnTo>
                  <a:pt x="2461" y="1473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" name="Google Shape;103;p7"/>
          <p:cNvSpPr/>
          <p:nvPr/>
        </p:nvSpPr>
        <p:spPr>
          <a:xfrm>
            <a:off x="5329795" y="2208149"/>
            <a:ext cx="631001" cy="634036"/>
          </a:xfrm>
          <a:custGeom>
            <a:avLst/>
            <a:gdLst/>
            <a:ahLst/>
            <a:cxnLst/>
            <a:rect l="l" t="t" r="r" b="b"/>
            <a:pathLst>
              <a:path w="5928" h="5947" extrusionOk="0">
                <a:moveTo>
                  <a:pt x="4828" y="746"/>
                </a:moveTo>
                <a:lnTo>
                  <a:pt x="4902" y="764"/>
                </a:lnTo>
                <a:lnTo>
                  <a:pt x="4958" y="783"/>
                </a:lnTo>
                <a:lnTo>
                  <a:pt x="5033" y="820"/>
                </a:lnTo>
                <a:lnTo>
                  <a:pt x="5089" y="857"/>
                </a:lnTo>
                <a:lnTo>
                  <a:pt x="5126" y="913"/>
                </a:lnTo>
                <a:lnTo>
                  <a:pt x="5163" y="969"/>
                </a:lnTo>
                <a:lnTo>
                  <a:pt x="5182" y="1044"/>
                </a:lnTo>
                <a:lnTo>
                  <a:pt x="5182" y="1118"/>
                </a:lnTo>
                <a:lnTo>
                  <a:pt x="5182" y="1193"/>
                </a:lnTo>
                <a:lnTo>
                  <a:pt x="5163" y="1268"/>
                </a:lnTo>
                <a:lnTo>
                  <a:pt x="5126" y="1323"/>
                </a:lnTo>
                <a:lnTo>
                  <a:pt x="5089" y="1379"/>
                </a:lnTo>
                <a:lnTo>
                  <a:pt x="5033" y="1435"/>
                </a:lnTo>
                <a:lnTo>
                  <a:pt x="4958" y="1454"/>
                </a:lnTo>
                <a:lnTo>
                  <a:pt x="4902" y="1491"/>
                </a:lnTo>
                <a:lnTo>
                  <a:pt x="4753" y="1491"/>
                </a:lnTo>
                <a:lnTo>
                  <a:pt x="4679" y="1454"/>
                </a:lnTo>
                <a:lnTo>
                  <a:pt x="4604" y="1435"/>
                </a:lnTo>
                <a:lnTo>
                  <a:pt x="4548" y="1379"/>
                </a:lnTo>
                <a:lnTo>
                  <a:pt x="4511" y="1323"/>
                </a:lnTo>
                <a:lnTo>
                  <a:pt x="4474" y="1268"/>
                </a:lnTo>
                <a:lnTo>
                  <a:pt x="4455" y="1193"/>
                </a:lnTo>
                <a:lnTo>
                  <a:pt x="4455" y="1118"/>
                </a:lnTo>
                <a:lnTo>
                  <a:pt x="4455" y="1044"/>
                </a:lnTo>
                <a:lnTo>
                  <a:pt x="4474" y="969"/>
                </a:lnTo>
                <a:lnTo>
                  <a:pt x="4511" y="913"/>
                </a:lnTo>
                <a:lnTo>
                  <a:pt x="4548" y="857"/>
                </a:lnTo>
                <a:lnTo>
                  <a:pt x="4604" y="820"/>
                </a:lnTo>
                <a:lnTo>
                  <a:pt x="4679" y="783"/>
                </a:lnTo>
                <a:lnTo>
                  <a:pt x="4753" y="764"/>
                </a:lnTo>
                <a:lnTo>
                  <a:pt x="4828" y="746"/>
                </a:lnTo>
                <a:close/>
                <a:moveTo>
                  <a:pt x="1100" y="3709"/>
                </a:moveTo>
                <a:lnTo>
                  <a:pt x="1174" y="3728"/>
                </a:lnTo>
                <a:lnTo>
                  <a:pt x="1249" y="3747"/>
                </a:lnTo>
                <a:lnTo>
                  <a:pt x="1323" y="3784"/>
                </a:lnTo>
                <a:lnTo>
                  <a:pt x="1379" y="3821"/>
                </a:lnTo>
                <a:lnTo>
                  <a:pt x="1417" y="3877"/>
                </a:lnTo>
                <a:lnTo>
                  <a:pt x="1454" y="3952"/>
                </a:lnTo>
                <a:lnTo>
                  <a:pt x="1473" y="4008"/>
                </a:lnTo>
                <a:lnTo>
                  <a:pt x="1473" y="4082"/>
                </a:lnTo>
                <a:lnTo>
                  <a:pt x="1473" y="4157"/>
                </a:lnTo>
                <a:lnTo>
                  <a:pt x="1454" y="4231"/>
                </a:lnTo>
                <a:lnTo>
                  <a:pt x="1417" y="4306"/>
                </a:lnTo>
                <a:lnTo>
                  <a:pt x="1379" y="4343"/>
                </a:lnTo>
                <a:lnTo>
                  <a:pt x="1323" y="4399"/>
                </a:lnTo>
                <a:lnTo>
                  <a:pt x="1249" y="4436"/>
                </a:lnTo>
                <a:lnTo>
                  <a:pt x="1174" y="4455"/>
                </a:lnTo>
                <a:lnTo>
                  <a:pt x="1025" y="4455"/>
                </a:lnTo>
                <a:lnTo>
                  <a:pt x="969" y="4436"/>
                </a:lnTo>
                <a:lnTo>
                  <a:pt x="895" y="4399"/>
                </a:lnTo>
                <a:lnTo>
                  <a:pt x="839" y="4343"/>
                </a:lnTo>
                <a:lnTo>
                  <a:pt x="802" y="4306"/>
                </a:lnTo>
                <a:lnTo>
                  <a:pt x="764" y="4231"/>
                </a:lnTo>
                <a:lnTo>
                  <a:pt x="746" y="4157"/>
                </a:lnTo>
                <a:lnTo>
                  <a:pt x="746" y="4082"/>
                </a:lnTo>
                <a:lnTo>
                  <a:pt x="746" y="4008"/>
                </a:lnTo>
                <a:lnTo>
                  <a:pt x="764" y="3952"/>
                </a:lnTo>
                <a:lnTo>
                  <a:pt x="802" y="3877"/>
                </a:lnTo>
                <a:lnTo>
                  <a:pt x="839" y="3821"/>
                </a:lnTo>
                <a:lnTo>
                  <a:pt x="895" y="3784"/>
                </a:lnTo>
                <a:lnTo>
                  <a:pt x="969" y="3747"/>
                </a:lnTo>
                <a:lnTo>
                  <a:pt x="1025" y="3728"/>
                </a:lnTo>
                <a:lnTo>
                  <a:pt x="1100" y="3709"/>
                </a:lnTo>
                <a:close/>
                <a:moveTo>
                  <a:pt x="988" y="2982"/>
                </a:moveTo>
                <a:lnTo>
                  <a:pt x="876" y="3001"/>
                </a:lnTo>
                <a:lnTo>
                  <a:pt x="671" y="3057"/>
                </a:lnTo>
                <a:lnTo>
                  <a:pt x="485" y="3169"/>
                </a:lnTo>
                <a:lnTo>
                  <a:pt x="317" y="3299"/>
                </a:lnTo>
                <a:lnTo>
                  <a:pt x="186" y="3467"/>
                </a:lnTo>
                <a:lnTo>
                  <a:pt x="75" y="3653"/>
                </a:lnTo>
                <a:lnTo>
                  <a:pt x="19" y="3859"/>
                </a:lnTo>
                <a:lnTo>
                  <a:pt x="0" y="3970"/>
                </a:lnTo>
                <a:lnTo>
                  <a:pt x="0" y="4082"/>
                </a:lnTo>
                <a:lnTo>
                  <a:pt x="0" y="4213"/>
                </a:lnTo>
                <a:lnTo>
                  <a:pt x="37" y="4343"/>
                </a:lnTo>
                <a:lnTo>
                  <a:pt x="93" y="4492"/>
                </a:lnTo>
                <a:lnTo>
                  <a:pt x="168" y="4641"/>
                </a:lnTo>
                <a:lnTo>
                  <a:pt x="354" y="4940"/>
                </a:lnTo>
                <a:lnTo>
                  <a:pt x="559" y="5257"/>
                </a:lnTo>
                <a:lnTo>
                  <a:pt x="764" y="5517"/>
                </a:lnTo>
                <a:lnTo>
                  <a:pt x="932" y="5741"/>
                </a:lnTo>
                <a:lnTo>
                  <a:pt x="1100" y="5946"/>
                </a:lnTo>
                <a:lnTo>
                  <a:pt x="1286" y="5741"/>
                </a:lnTo>
                <a:lnTo>
                  <a:pt x="1454" y="5517"/>
                </a:lnTo>
                <a:lnTo>
                  <a:pt x="1659" y="5257"/>
                </a:lnTo>
                <a:lnTo>
                  <a:pt x="1864" y="4940"/>
                </a:lnTo>
                <a:lnTo>
                  <a:pt x="2050" y="4641"/>
                </a:lnTo>
                <a:lnTo>
                  <a:pt x="2125" y="4492"/>
                </a:lnTo>
                <a:lnTo>
                  <a:pt x="2181" y="4343"/>
                </a:lnTo>
                <a:lnTo>
                  <a:pt x="2200" y="4213"/>
                </a:lnTo>
                <a:lnTo>
                  <a:pt x="2218" y="4082"/>
                </a:lnTo>
                <a:lnTo>
                  <a:pt x="2218" y="3970"/>
                </a:lnTo>
                <a:lnTo>
                  <a:pt x="2200" y="3859"/>
                </a:lnTo>
                <a:lnTo>
                  <a:pt x="2125" y="3653"/>
                </a:lnTo>
                <a:lnTo>
                  <a:pt x="2032" y="3467"/>
                </a:lnTo>
                <a:lnTo>
                  <a:pt x="1901" y="3299"/>
                </a:lnTo>
                <a:lnTo>
                  <a:pt x="1734" y="3169"/>
                </a:lnTo>
                <a:lnTo>
                  <a:pt x="1547" y="3057"/>
                </a:lnTo>
                <a:lnTo>
                  <a:pt x="1323" y="3001"/>
                </a:lnTo>
                <a:lnTo>
                  <a:pt x="1230" y="2982"/>
                </a:lnTo>
                <a:close/>
                <a:moveTo>
                  <a:pt x="4697" y="0"/>
                </a:moveTo>
                <a:lnTo>
                  <a:pt x="4604" y="19"/>
                </a:lnTo>
                <a:lnTo>
                  <a:pt x="4380" y="93"/>
                </a:lnTo>
                <a:lnTo>
                  <a:pt x="4194" y="186"/>
                </a:lnTo>
                <a:lnTo>
                  <a:pt x="4026" y="336"/>
                </a:lnTo>
                <a:lnTo>
                  <a:pt x="3896" y="485"/>
                </a:lnTo>
                <a:lnTo>
                  <a:pt x="3803" y="690"/>
                </a:lnTo>
                <a:lnTo>
                  <a:pt x="3728" y="895"/>
                </a:lnTo>
                <a:lnTo>
                  <a:pt x="3709" y="1007"/>
                </a:lnTo>
                <a:lnTo>
                  <a:pt x="3709" y="1118"/>
                </a:lnTo>
                <a:lnTo>
                  <a:pt x="3709" y="1230"/>
                </a:lnTo>
                <a:lnTo>
                  <a:pt x="3747" y="1361"/>
                </a:lnTo>
                <a:lnTo>
                  <a:pt x="3803" y="1491"/>
                </a:lnTo>
                <a:lnTo>
                  <a:pt x="3877" y="1640"/>
                </a:lnTo>
                <a:lnTo>
                  <a:pt x="4045" y="1939"/>
                </a:lnTo>
                <a:lnTo>
                  <a:pt x="4231" y="2237"/>
                </a:lnTo>
                <a:lnTo>
                  <a:pt x="3728" y="2237"/>
                </a:lnTo>
                <a:lnTo>
                  <a:pt x="3504" y="2255"/>
                </a:lnTo>
                <a:lnTo>
                  <a:pt x="3299" y="2311"/>
                </a:lnTo>
                <a:lnTo>
                  <a:pt x="3113" y="2405"/>
                </a:lnTo>
                <a:lnTo>
                  <a:pt x="2945" y="2535"/>
                </a:lnTo>
                <a:lnTo>
                  <a:pt x="2796" y="2703"/>
                </a:lnTo>
                <a:lnTo>
                  <a:pt x="2703" y="2871"/>
                </a:lnTo>
                <a:lnTo>
                  <a:pt x="2628" y="3076"/>
                </a:lnTo>
                <a:lnTo>
                  <a:pt x="2610" y="3187"/>
                </a:lnTo>
                <a:lnTo>
                  <a:pt x="2591" y="3299"/>
                </a:lnTo>
                <a:lnTo>
                  <a:pt x="2591" y="3411"/>
                </a:lnTo>
                <a:lnTo>
                  <a:pt x="2610" y="3523"/>
                </a:lnTo>
                <a:lnTo>
                  <a:pt x="2628" y="3635"/>
                </a:lnTo>
                <a:lnTo>
                  <a:pt x="2666" y="3747"/>
                </a:lnTo>
                <a:lnTo>
                  <a:pt x="2777" y="3952"/>
                </a:lnTo>
                <a:lnTo>
                  <a:pt x="2908" y="4119"/>
                </a:lnTo>
                <a:lnTo>
                  <a:pt x="3076" y="4250"/>
                </a:lnTo>
                <a:lnTo>
                  <a:pt x="3262" y="4362"/>
                </a:lnTo>
                <a:lnTo>
                  <a:pt x="3374" y="4399"/>
                </a:lnTo>
                <a:lnTo>
                  <a:pt x="3486" y="4436"/>
                </a:lnTo>
                <a:lnTo>
                  <a:pt x="3597" y="4455"/>
                </a:lnTo>
                <a:lnTo>
                  <a:pt x="4884" y="4455"/>
                </a:lnTo>
                <a:lnTo>
                  <a:pt x="4940" y="4474"/>
                </a:lnTo>
                <a:lnTo>
                  <a:pt x="5014" y="4511"/>
                </a:lnTo>
                <a:lnTo>
                  <a:pt x="5070" y="4548"/>
                </a:lnTo>
                <a:lnTo>
                  <a:pt x="5107" y="4604"/>
                </a:lnTo>
                <a:lnTo>
                  <a:pt x="5145" y="4660"/>
                </a:lnTo>
                <a:lnTo>
                  <a:pt x="5182" y="4716"/>
                </a:lnTo>
                <a:lnTo>
                  <a:pt x="5182" y="4791"/>
                </a:lnTo>
                <a:lnTo>
                  <a:pt x="5182" y="4865"/>
                </a:lnTo>
                <a:lnTo>
                  <a:pt x="5163" y="4940"/>
                </a:lnTo>
                <a:lnTo>
                  <a:pt x="5145" y="5014"/>
                </a:lnTo>
                <a:lnTo>
                  <a:pt x="5089" y="5070"/>
                </a:lnTo>
                <a:lnTo>
                  <a:pt x="5033" y="5126"/>
                </a:lnTo>
                <a:lnTo>
                  <a:pt x="4977" y="5163"/>
                </a:lnTo>
                <a:lnTo>
                  <a:pt x="4902" y="5182"/>
                </a:lnTo>
                <a:lnTo>
                  <a:pt x="4828" y="5201"/>
                </a:lnTo>
                <a:lnTo>
                  <a:pt x="2144" y="5201"/>
                </a:lnTo>
                <a:lnTo>
                  <a:pt x="1864" y="5611"/>
                </a:lnTo>
                <a:lnTo>
                  <a:pt x="1603" y="5946"/>
                </a:lnTo>
                <a:lnTo>
                  <a:pt x="4809" y="5946"/>
                </a:lnTo>
                <a:lnTo>
                  <a:pt x="5033" y="5928"/>
                </a:lnTo>
                <a:lnTo>
                  <a:pt x="5238" y="5853"/>
                </a:lnTo>
                <a:lnTo>
                  <a:pt x="5424" y="5760"/>
                </a:lnTo>
                <a:lnTo>
                  <a:pt x="5592" y="5629"/>
                </a:lnTo>
                <a:lnTo>
                  <a:pt x="5722" y="5480"/>
                </a:lnTo>
                <a:lnTo>
                  <a:pt x="5834" y="5294"/>
                </a:lnTo>
                <a:lnTo>
                  <a:pt x="5909" y="5089"/>
                </a:lnTo>
                <a:lnTo>
                  <a:pt x="5927" y="4977"/>
                </a:lnTo>
                <a:lnTo>
                  <a:pt x="5927" y="4865"/>
                </a:lnTo>
                <a:lnTo>
                  <a:pt x="5927" y="4753"/>
                </a:lnTo>
                <a:lnTo>
                  <a:pt x="5909" y="4641"/>
                </a:lnTo>
                <a:lnTo>
                  <a:pt x="5890" y="4530"/>
                </a:lnTo>
                <a:lnTo>
                  <a:pt x="5853" y="4418"/>
                </a:lnTo>
                <a:lnTo>
                  <a:pt x="5760" y="4231"/>
                </a:lnTo>
                <a:lnTo>
                  <a:pt x="5629" y="4045"/>
                </a:lnTo>
                <a:lnTo>
                  <a:pt x="5461" y="3914"/>
                </a:lnTo>
                <a:lnTo>
                  <a:pt x="5256" y="3803"/>
                </a:lnTo>
                <a:lnTo>
                  <a:pt x="5163" y="3765"/>
                </a:lnTo>
                <a:lnTo>
                  <a:pt x="5051" y="3728"/>
                </a:lnTo>
                <a:lnTo>
                  <a:pt x="4940" y="3728"/>
                </a:lnTo>
                <a:lnTo>
                  <a:pt x="4828" y="3709"/>
                </a:lnTo>
                <a:lnTo>
                  <a:pt x="3653" y="3709"/>
                </a:lnTo>
                <a:lnTo>
                  <a:pt x="3579" y="3691"/>
                </a:lnTo>
                <a:lnTo>
                  <a:pt x="3523" y="3653"/>
                </a:lnTo>
                <a:lnTo>
                  <a:pt x="3467" y="3616"/>
                </a:lnTo>
                <a:lnTo>
                  <a:pt x="3411" y="3560"/>
                </a:lnTo>
                <a:lnTo>
                  <a:pt x="3374" y="3504"/>
                </a:lnTo>
                <a:lnTo>
                  <a:pt x="3355" y="3448"/>
                </a:lnTo>
                <a:lnTo>
                  <a:pt x="3337" y="3374"/>
                </a:lnTo>
                <a:lnTo>
                  <a:pt x="3337" y="3299"/>
                </a:lnTo>
                <a:lnTo>
                  <a:pt x="3355" y="3225"/>
                </a:lnTo>
                <a:lnTo>
                  <a:pt x="3392" y="3150"/>
                </a:lnTo>
                <a:lnTo>
                  <a:pt x="3430" y="3094"/>
                </a:lnTo>
                <a:lnTo>
                  <a:pt x="3486" y="3038"/>
                </a:lnTo>
                <a:lnTo>
                  <a:pt x="3560" y="3001"/>
                </a:lnTo>
                <a:lnTo>
                  <a:pt x="3635" y="2982"/>
                </a:lnTo>
                <a:lnTo>
                  <a:pt x="3709" y="2964"/>
                </a:lnTo>
                <a:lnTo>
                  <a:pt x="4828" y="2964"/>
                </a:lnTo>
                <a:lnTo>
                  <a:pt x="4995" y="2759"/>
                </a:lnTo>
                <a:lnTo>
                  <a:pt x="5163" y="2554"/>
                </a:lnTo>
                <a:lnTo>
                  <a:pt x="5368" y="2274"/>
                </a:lnTo>
                <a:lnTo>
                  <a:pt x="5573" y="1976"/>
                </a:lnTo>
                <a:lnTo>
                  <a:pt x="5760" y="1659"/>
                </a:lnTo>
                <a:lnTo>
                  <a:pt x="5834" y="1510"/>
                </a:lnTo>
                <a:lnTo>
                  <a:pt x="5890" y="1379"/>
                </a:lnTo>
                <a:lnTo>
                  <a:pt x="5927" y="1230"/>
                </a:lnTo>
                <a:lnTo>
                  <a:pt x="5927" y="1118"/>
                </a:lnTo>
                <a:lnTo>
                  <a:pt x="5927" y="1007"/>
                </a:lnTo>
                <a:lnTo>
                  <a:pt x="5909" y="895"/>
                </a:lnTo>
                <a:lnTo>
                  <a:pt x="5853" y="690"/>
                </a:lnTo>
                <a:lnTo>
                  <a:pt x="5741" y="485"/>
                </a:lnTo>
                <a:lnTo>
                  <a:pt x="5611" y="336"/>
                </a:lnTo>
                <a:lnTo>
                  <a:pt x="5443" y="186"/>
                </a:lnTo>
                <a:lnTo>
                  <a:pt x="5256" y="93"/>
                </a:lnTo>
                <a:lnTo>
                  <a:pt x="5051" y="19"/>
                </a:lnTo>
                <a:lnTo>
                  <a:pt x="4940" y="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" name="Google Shape;225;p8"/>
          <p:cNvSpPr/>
          <p:nvPr/>
        </p:nvSpPr>
        <p:spPr>
          <a:xfrm>
            <a:off x="4791240" y="3859437"/>
            <a:ext cx="439220" cy="592483"/>
          </a:xfrm>
          <a:custGeom>
            <a:avLst/>
            <a:gdLst/>
            <a:ahLst/>
            <a:cxnLst/>
            <a:rect l="l" t="t" r="r" b="b"/>
            <a:pathLst>
              <a:path w="5929" h="5929" extrusionOk="0">
                <a:moveTo>
                  <a:pt x="3095" y="746"/>
                </a:moveTo>
                <a:lnTo>
                  <a:pt x="3170" y="802"/>
                </a:lnTo>
                <a:lnTo>
                  <a:pt x="3207" y="858"/>
                </a:lnTo>
                <a:lnTo>
                  <a:pt x="3226" y="933"/>
                </a:lnTo>
                <a:lnTo>
                  <a:pt x="3226" y="1138"/>
                </a:lnTo>
                <a:lnTo>
                  <a:pt x="3412" y="1175"/>
                </a:lnTo>
                <a:lnTo>
                  <a:pt x="3580" y="1231"/>
                </a:lnTo>
                <a:lnTo>
                  <a:pt x="3729" y="1305"/>
                </a:lnTo>
                <a:lnTo>
                  <a:pt x="3766" y="1361"/>
                </a:lnTo>
                <a:lnTo>
                  <a:pt x="3766" y="1417"/>
                </a:lnTo>
                <a:lnTo>
                  <a:pt x="3766" y="1454"/>
                </a:lnTo>
                <a:lnTo>
                  <a:pt x="3729" y="1510"/>
                </a:lnTo>
                <a:lnTo>
                  <a:pt x="3543" y="1697"/>
                </a:lnTo>
                <a:lnTo>
                  <a:pt x="3505" y="1715"/>
                </a:lnTo>
                <a:lnTo>
                  <a:pt x="3431" y="1715"/>
                </a:lnTo>
                <a:lnTo>
                  <a:pt x="3375" y="1697"/>
                </a:lnTo>
                <a:lnTo>
                  <a:pt x="3282" y="1659"/>
                </a:lnTo>
                <a:lnTo>
                  <a:pt x="3170" y="1641"/>
                </a:lnTo>
                <a:lnTo>
                  <a:pt x="2722" y="1641"/>
                </a:lnTo>
                <a:lnTo>
                  <a:pt x="2648" y="1659"/>
                </a:lnTo>
                <a:lnTo>
                  <a:pt x="2592" y="1697"/>
                </a:lnTo>
                <a:lnTo>
                  <a:pt x="2555" y="1771"/>
                </a:lnTo>
                <a:lnTo>
                  <a:pt x="2536" y="1846"/>
                </a:lnTo>
                <a:lnTo>
                  <a:pt x="2555" y="1920"/>
                </a:lnTo>
                <a:lnTo>
                  <a:pt x="2573" y="1976"/>
                </a:lnTo>
                <a:lnTo>
                  <a:pt x="2629" y="2032"/>
                </a:lnTo>
                <a:lnTo>
                  <a:pt x="2685" y="2051"/>
                </a:lnTo>
                <a:lnTo>
                  <a:pt x="3393" y="2275"/>
                </a:lnTo>
                <a:lnTo>
                  <a:pt x="3505" y="2312"/>
                </a:lnTo>
                <a:lnTo>
                  <a:pt x="3598" y="2386"/>
                </a:lnTo>
                <a:lnTo>
                  <a:pt x="3692" y="2442"/>
                </a:lnTo>
                <a:lnTo>
                  <a:pt x="3766" y="2536"/>
                </a:lnTo>
                <a:lnTo>
                  <a:pt x="3822" y="2629"/>
                </a:lnTo>
                <a:lnTo>
                  <a:pt x="3878" y="2741"/>
                </a:lnTo>
                <a:lnTo>
                  <a:pt x="3897" y="2852"/>
                </a:lnTo>
                <a:lnTo>
                  <a:pt x="3915" y="2964"/>
                </a:lnTo>
                <a:lnTo>
                  <a:pt x="3897" y="3113"/>
                </a:lnTo>
                <a:lnTo>
                  <a:pt x="3859" y="3244"/>
                </a:lnTo>
                <a:lnTo>
                  <a:pt x="3785" y="3374"/>
                </a:lnTo>
                <a:lnTo>
                  <a:pt x="3710" y="3486"/>
                </a:lnTo>
                <a:lnTo>
                  <a:pt x="3598" y="3561"/>
                </a:lnTo>
                <a:lnTo>
                  <a:pt x="3487" y="3635"/>
                </a:lnTo>
                <a:lnTo>
                  <a:pt x="3375" y="3673"/>
                </a:lnTo>
                <a:lnTo>
                  <a:pt x="3226" y="3691"/>
                </a:lnTo>
                <a:lnTo>
                  <a:pt x="3226" y="3896"/>
                </a:lnTo>
                <a:lnTo>
                  <a:pt x="3226" y="3934"/>
                </a:lnTo>
                <a:lnTo>
                  <a:pt x="3188" y="3971"/>
                </a:lnTo>
                <a:lnTo>
                  <a:pt x="3132" y="4027"/>
                </a:lnTo>
                <a:lnTo>
                  <a:pt x="3021" y="4083"/>
                </a:lnTo>
                <a:lnTo>
                  <a:pt x="2909" y="4083"/>
                </a:lnTo>
                <a:lnTo>
                  <a:pt x="2797" y="4027"/>
                </a:lnTo>
                <a:lnTo>
                  <a:pt x="2741" y="3971"/>
                </a:lnTo>
                <a:lnTo>
                  <a:pt x="2704" y="3934"/>
                </a:lnTo>
                <a:lnTo>
                  <a:pt x="2704" y="3896"/>
                </a:lnTo>
                <a:lnTo>
                  <a:pt x="2704" y="3691"/>
                </a:lnTo>
                <a:lnTo>
                  <a:pt x="2573" y="3673"/>
                </a:lnTo>
                <a:lnTo>
                  <a:pt x="2443" y="3635"/>
                </a:lnTo>
                <a:lnTo>
                  <a:pt x="2331" y="3579"/>
                </a:lnTo>
                <a:lnTo>
                  <a:pt x="2200" y="3523"/>
                </a:lnTo>
                <a:lnTo>
                  <a:pt x="2163" y="3468"/>
                </a:lnTo>
                <a:lnTo>
                  <a:pt x="2163" y="3412"/>
                </a:lnTo>
                <a:lnTo>
                  <a:pt x="2163" y="3374"/>
                </a:lnTo>
                <a:lnTo>
                  <a:pt x="2200" y="3318"/>
                </a:lnTo>
                <a:lnTo>
                  <a:pt x="2387" y="3132"/>
                </a:lnTo>
                <a:lnTo>
                  <a:pt x="2424" y="3113"/>
                </a:lnTo>
                <a:lnTo>
                  <a:pt x="2499" y="3113"/>
                </a:lnTo>
                <a:lnTo>
                  <a:pt x="2555" y="3132"/>
                </a:lnTo>
                <a:lnTo>
                  <a:pt x="2648" y="3169"/>
                </a:lnTo>
                <a:lnTo>
                  <a:pt x="2760" y="3188"/>
                </a:lnTo>
                <a:lnTo>
                  <a:pt x="3207" y="3188"/>
                </a:lnTo>
                <a:lnTo>
                  <a:pt x="3282" y="3169"/>
                </a:lnTo>
                <a:lnTo>
                  <a:pt x="3337" y="3132"/>
                </a:lnTo>
                <a:lnTo>
                  <a:pt x="3375" y="3057"/>
                </a:lnTo>
                <a:lnTo>
                  <a:pt x="3393" y="2964"/>
                </a:lnTo>
                <a:lnTo>
                  <a:pt x="3375" y="2908"/>
                </a:lnTo>
                <a:lnTo>
                  <a:pt x="3356" y="2852"/>
                </a:lnTo>
                <a:lnTo>
                  <a:pt x="3300" y="2797"/>
                </a:lnTo>
                <a:lnTo>
                  <a:pt x="3244" y="2778"/>
                </a:lnTo>
                <a:lnTo>
                  <a:pt x="2536" y="2554"/>
                </a:lnTo>
                <a:lnTo>
                  <a:pt x="2424" y="2517"/>
                </a:lnTo>
                <a:lnTo>
                  <a:pt x="2331" y="2442"/>
                </a:lnTo>
                <a:lnTo>
                  <a:pt x="2238" y="2386"/>
                </a:lnTo>
                <a:lnTo>
                  <a:pt x="2163" y="2293"/>
                </a:lnTo>
                <a:lnTo>
                  <a:pt x="2107" y="2200"/>
                </a:lnTo>
                <a:lnTo>
                  <a:pt x="2051" y="2088"/>
                </a:lnTo>
                <a:lnTo>
                  <a:pt x="2033" y="1976"/>
                </a:lnTo>
                <a:lnTo>
                  <a:pt x="2014" y="1846"/>
                </a:lnTo>
                <a:lnTo>
                  <a:pt x="2033" y="1715"/>
                </a:lnTo>
                <a:lnTo>
                  <a:pt x="2070" y="1585"/>
                </a:lnTo>
                <a:lnTo>
                  <a:pt x="2145" y="1454"/>
                </a:lnTo>
                <a:lnTo>
                  <a:pt x="2219" y="1343"/>
                </a:lnTo>
                <a:lnTo>
                  <a:pt x="2331" y="1268"/>
                </a:lnTo>
                <a:lnTo>
                  <a:pt x="2443" y="1193"/>
                </a:lnTo>
                <a:lnTo>
                  <a:pt x="2573" y="1156"/>
                </a:lnTo>
                <a:lnTo>
                  <a:pt x="2704" y="1138"/>
                </a:lnTo>
                <a:lnTo>
                  <a:pt x="2704" y="933"/>
                </a:lnTo>
                <a:lnTo>
                  <a:pt x="2722" y="858"/>
                </a:lnTo>
                <a:lnTo>
                  <a:pt x="2760" y="802"/>
                </a:lnTo>
                <a:lnTo>
                  <a:pt x="2834" y="746"/>
                </a:lnTo>
                <a:close/>
                <a:moveTo>
                  <a:pt x="2965" y="1"/>
                </a:moveTo>
                <a:lnTo>
                  <a:pt x="2722" y="19"/>
                </a:lnTo>
                <a:lnTo>
                  <a:pt x="2480" y="56"/>
                </a:lnTo>
                <a:lnTo>
                  <a:pt x="2256" y="112"/>
                </a:lnTo>
                <a:lnTo>
                  <a:pt x="2033" y="187"/>
                </a:lnTo>
                <a:lnTo>
                  <a:pt x="1809" y="299"/>
                </a:lnTo>
                <a:lnTo>
                  <a:pt x="1623" y="411"/>
                </a:lnTo>
                <a:lnTo>
                  <a:pt x="1436" y="560"/>
                </a:lnTo>
                <a:lnTo>
                  <a:pt x="1268" y="709"/>
                </a:lnTo>
                <a:lnTo>
                  <a:pt x="1101" y="877"/>
                </a:lnTo>
                <a:lnTo>
                  <a:pt x="970" y="1063"/>
                </a:lnTo>
                <a:lnTo>
                  <a:pt x="840" y="1268"/>
                </a:lnTo>
                <a:lnTo>
                  <a:pt x="747" y="1473"/>
                </a:lnTo>
                <a:lnTo>
                  <a:pt x="653" y="1697"/>
                </a:lnTo>
                <a:lnTo>
                  <a:pt x="597" y="1920"/>
                </a:lnTo>
                <a:lnTo>
                  <a:pt x="560" y="2163"/>
                </a:lnTo>
                <a:lnTo>
                  <a:pt x="560" y="2405"/>
                </a:lnTo>
                <a:lnTo>
                  <a:pt x="560" y="2666"/>
                </a:lnTo>
                <a:lnTo>
                  <a:pt x="597" y="2908"/>
                </a:lnTo>
                <a:lnTo>
                  <a:pt x="653" y="3132"/>
                </a:lnTo>
                <a:lnTo>
                  <a:pt x="747" y="3356"/>
                </a:lnTo>
                <a:lnTo>
                  <a:pt x="840" y="3561"/>
                </a:lnTo>
                <a:lnTo>
                  <a:pt x="970" y="3766"/>
                </a:lnTo>
                <a:lnTo>
                  <a:pt x="1101" y="3952"/>
                </a:lnTo>
                <a:lnTo>
                  <a:pt x="1268" y="4120"/>
                </a:lnTo>
                <a:lnTo>
                  <a:pt x="1436" y="4269"/>
                </a:lnTo>
                <a:lnTo>
                  <a:pt x="1623" y="4418"/>
                </a:lnTo>
                <a:lnTo>
                  <a:pt x="1809" y="4530"/>
                </a:lnTo>
                <a:lnTo>
                  <a:pt x="2033" y="4642"/>
                </a:lnTo>
                <a:lnTo>
                  <a:pt x="2256" y="4716"/>
                </a:lnTo>
                <a:lnTo>
                  <a:pt x="2480" y="4772"/>
                </a:lnTo>
                <a:lnTo>
                  <a:pt x="2722" y="4810"/>
                </a:lnTo>
                <a:lnTo>
                  <a:pt x="2965" y="4828"/>
                </a:lnTo>
                <a:lnTo>
                  <a:pt x="3207" y="4810"/>
                </a:lnTo>
                <a:lnTo>
                  <a:pt x="3449" y="4772"/>
                </a:lnTo>
                <a:lnTo>
                  <a:pt x="3692" y="4716"/>
                </a:lnTo>
                <a:lnTo>
                  <a:pt x="3897" y="4642"/>
                </a:lnTo>
                <a:lnTo>
                  <a:pt x="4120" y="4530"/>
                </a:lnTo>
                <a:lnTo>
                  <a:pt x="4307" y="4418"/>
                </a:lnTo>
                <a:lnTo>
                  <a:pt x="4493" y="4269"/>
                </a:lnTo>
                <a:lnTo>
                  <a:pt x="4680" y="4120"/>
                </a:lnTo>
                <a:lnTo>
                  <a:pt x="4829" y="3952"/>
                </a:lnTo>
                <a:lnTo>
                  <a:pt x="4959" y="3766"/>
                </a:lnTo>
                <a:lnTo>
                  <a:pt x="5090" y="3561"/>
                </a:lnTo>
                <a:lnTo>
                  <a:pt x="5183" y="3356"/>
                </a:lnTo>
                <a:lnTo>
                  <a:pt x="5276" y="3132"/>
                </a:lnTo>
                <a:lnTo>
                  <a:pt x="5332" y="2908"/>
                </a:lnTo>
                <a:lnTo>
                  <a:pt x="5369" y="2666"/>
                </a:lnTo>
                <a:lnTo>
                  <a:pt x="5388" y="2405"/>
                </a:lnTo>
                <a:lnTo>
                  <a:pt x="5369" y="2163"/>
                </a:lnTo>
                <a:lnTo>
                  <a:pt x="5332" y="1920"/>
                </a:lnTo>
                <a:lnTo>
                  <a:pt x="5276" y="1697"/>
                </a:lnTo>
                <a:lnTo>
                  <a:pt x="5183" y="1473"/>
                </a:lnTo>
                <a:lnTo>
                  <a:pt x="5090" y="1268"/>
                </a:lnTo>
                <a:lnTo>
                  <a:pt x="4959" y="1063"/>
                </a:lnTo>
                <a:lnTo>
                  <a:pt x="4829" y="877"/>
                </a:lnTo>
                <a:lnTo>
                  <a:pt x="4680" y="709"/>
                </a:lnTo>
                <a:lnTo>
                  <a:pt x="4493" y="560"/>
                </a:lnTo>
                <a:lnTo>
                  <a:pt x="4307" y="411"/>
                </a:lnTo>
                <a:lnTo>
                  <a:pt x="4120" y="299"/>
                </a:lnTo>
                <a:lnTo>
                  <a:pt x="3897" y="187"/>
                </a:lnTo>
                <a:lnTo>
                  <a:pt x="3692" y="112"/>
                </a:lnTo>
                <a:lnTo>
                  <a:pt x="3449" y="56"/>
                </a:lnTo>
                <a:lnTo>
                  <a:pt x="3207" y="19"/>
                </a:lnTo>
                <a:lnTo>
                  <a:pt x="2965" y="1"/>
                </a:lnTo>
                <a:close/>
                <a:moveTo>
                  <a:pt x="299" y="4083"/>
                </a:moveTo>
                <a:lnTo>
                  <a:pt x="225" y="4101"/>
                </a:lnTo>
                <a:lnTo>
                  <a:pt x="169" y="4139"/>
                </a:lnTo>
                <a:lnTo>
                  <a:pt x="113" y="4195"/>
                </a:lnTo>
                <a:lnTo>
                  <a:pt x="57" y="4250"/>
                </a:lnTo>
                <a:lnTo>
                  <a:pt x="20" y="4306"/>
                </a:lnTo>
                <a:lnTo>
                  <a:pt x="1" y="4381"/>
                </a:lnTo>
                <a:lnTo>
                  <a:pt x="1" y="4455"/>
                </a:lnTo>
                <a:lnTo>
                  <a:pt x="1" y="5574"/>
                </a:lnTo>
                <a:lnTo>
                  <a:pt x="1" y="5648"/>
                </a:lnTo>
                <a:lnTo>
                  <a:pt x="20" y="5704"/>
                </a:lnTo>
                <a:lnTo>
                  <a:pt x="57" y="5779"/>
                </a:lnTo>
                <a:lnTo>
                  <a:pt x="113" y="5835"/>
                </a:lnTo>
                <a:lnTo>
                  <a:pt x="169" y="5872"/>
                </a:lnTo>
                <a:lnTo>
                  <a:pt x="225" y="5909"/>
                </a:lnTo>
                <a:lnTo>
                  <a:pt x="299" y="5928"/>
                </a:lnTo>
                <a:lnTo>
                  <a:pt x="5630" y="5928"/>
                </a:lnTo>
                <a:lnTo>
                  <a:pt x="5705" y="5909"/>
                </a:lnTo>
                <a:lnTo>
                  <a:pt x="5779" y="5872"/>
                </a:lnTo>
                <a:lnTo>
                  <a:pt x="5835" y="5835"/>
                </a:lnTo>
                <a:lnTo>
                  <a:pt x="5873" y="5779"/>
                </a:lnTo>
                <a:lnTo>
                  <a:pt x="5910" y="5704"/>
                </a:lnTo>
                <a:lnTo>
                  <a:pt x="5928" y="5648"/>
                </a:lnTo>
                <a:lnTo>
                  <a:pt x="5928" y="5574"/>
                </a:lnTo>
                <a:lnTo>
                  <a:pt x="5928" y="4455"/>
                </a:lnTo>
                <a:lnTo>
                  <a:pt x="5928" y="4381"/>
                </a:lnTo>
                <a:lnTo>
                  <a:pt x="5910" y="4306"/>
                </a:lnTo>
                <a:lnTo>
                  <a:pt x="5873" y="4250"/>
                </a:lnTo>
                <a:lnTo>
                  <a:pt x="5835" y="4195"/>
                </a:lnTo>
                <a:lnTo>
                  <a:pt x="5779" y="4139"/>
                </a:lnTo>
                <a:lnTo>
                  <a:pt x="5705" y="4101"/>
                </a:lnTo>
                <a:lnTo>
                  <a:pt x="5630" y="4083"/>
                </a:lnTo>
                <a:lnTo>
                  <a:pt x="5183" y="4083"/>
                </a:lnTo>
                <a:lnTo>
                  <a:pt x="4996" y="4288"/>
                </a:lnTo>
                <a:lnTo>
                  <a:pt x="4810" y="4493"/>
                </a:lnTo>
                <a:lnTo>
                  <a:pt x="4586" y="4661"/>
                </a:lnTo>
                <a:lnTo>
                  <a:pt x="4344" y="4828"/>
                </a:lnTo>
                <a:lnTo>
                  <a:pt x="5127" y="4828"/>
                </a:lnTo>
                <a:lnTo>
                  <a:pt x="5164" y="4847"/>
                </a:lnTo>
                <a:lnTo>
                  <a:pt x="5183" y="4884"/>
                </a:lnTo>
                <a:lnTo>
                  <a:pt x="5201" y="4921"/>
                </a:lnTo>
                <a:lnTo>
                  <a:pt x="5201" y="5108"/>
                </a:lnTo>
                <a:lnTo>
                  <a:pt x="5183" y="5145"/>
                </a:lnTo>
                <a:lnTo>
                  <a:pt x="5164" y="5164"/>
                </a:lnTo>
                <a:lnTo>
                  <a:pt x="5127" y="5182"/>
                </a:lnTo>
                <a:lnTo>
                  <a:pt x="5090" y="5201"/>
                </a:lnTo>
                <a:lnTo>
                  <a:pt x="858" y="5201"/>
                </a:lnTo>
                <a:lnTo>
                  <a:pt x="802" y="5182"/>
                </a:lnTo>
                <a:lnTo>
                  <a:pt x="765" y="5164"/>
                </a:lnTo>
                <a:lnTo>
                  <a:pt x="747" y="5145"/>
                </a:lnTo>
                <a:lnTo>
                  <a:pt x="747" y="5108"/>
                </a:lnTo>
                <a:lnTo>
                  <a:pt x="747" y="4921"/>
                </a:lnTo>
                <a:lnTo>
                  <a:pt x="747" y="4884"/>
                </a:lnTo>
                <a:lnTo>
                  <a:pt x="765" y="4847"/>
                </a:lnTo>
                <a:lnTo>
                  <a:pt x="802" y="4828"/>
                </a:lnTo>
                <a:lnTo>
                  <a:pt x="1585" y="4828"/>
                </a:lnTo>
                <a:lnTo>
                  <a:pt x="1343" y="4661"/>
                </a:lnTo>
                <a:lnTo>
                  <a:pt x="1138" y="4493"/>
                </a:lnTo>
                <a:lnTo>
                  <a:pt x="933" y="4288"/>
                </a:lnTo>
                <a:lnTo>
                  <a:pt x="747" y="4083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08" name="Google Shape;47;p7"/>
          <p:cNvGrpSpPr/>
          <p:nvPr/>
        </p:nvGrpSpPr>
        <p:grpSpPr>
          <a:xfrm>
            <a:off x="4718468" y="2975820"/>
            <a:ext cx="629347" cy="584600"/>
            <a:chOff x="2113289" y="2169107"/>
            <a:chExt cx="705671" cy="952499"/>
          </a:xfrm>
          <a:solidFill>
            <a:schemeClr val="tx1"/>
          </a:solidFill>
        </p:grpSpPr>
        <p:sp>
          <p:nvSpPr>
            <p:cNvPr id="109" name="Google Shape;48;p7"/>
            <p:cNvSpPr/>
            <p:nvPr/>
          </p:nvSpPr>
          <p:spPr>
            <a:xfrm>
              <a:off x="2154806" y="2843791"/>
              <a:ext cx="124512" cy="119062"/>
            </a:xfrm>
            <a:custGeom>
              <a:avLst/>
              <a:gdLst/>
              <a:ahLst/>
              <a:cxnLst/>
              <a:rect l="l" t="t" r="r" b="b"/>
              <a:pathLst>
                <a:path w="167693" h="119062" extrusionOk="0">
                  <a:moveTo>
                    <a:pt x="167694" y="59531"/>
                  </a:moveTo>
                  <a:cubicBezTo>
                    <a:pt x="167694" y="92409"/>
                    <a:pt x="130154" y="119063"/>
                    <a:pt x="83847" y="119063"/>
                  </a:cubicBezTo>
                  <a:cubicBezTo>
                    <a:pt x="37540" y="119063"/>
                    <a:pt x="0" y="92409"/>
                    <a:pt x="0" y="59531"/>
                  </a:cubicBezTo>
                  <a:cubicBezTo>
                    <a:pt x="0" y="26653"/>
                    <a:pt x="37540" y="0"/>
                    <a:pt x="83847" y="0"/>
                  </a:cubicBezTo>
                  <a:cubicBezTo>
                    <a:pt x="130154" y="0"/>
                    <a:pt x="167694" y="26653"/>
                    <a:pt x="167694" y="595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0" name="Google Shape;49;p7"/>
            <p:cNvSpPr/>
            <p:nvPr/>
          </p:nvSpPr>
          <p:spPr>
            <a:xfrm>
              <a:off x="2113289" y="2982703"/>
              <a:ext cx="207517" cy="138903"/>
            </a:xfrm>
            <a:custGeom>
              <a:avLst/>
              <a:gdLst/>
              <a:ahLst/>
              <a:cxnLst/>
              <a:rect l="l" t="t" r="r" b="b"/>
              <a:pathLst>
                <a:path w="279484" h="138903" extrusionOk="0">
                  <a:moveTo>
                    <a:pt x="139749" y="0"/>
                  </a:moveTo>
                  <a:cubicBezTo>
                    <a:pt x="62556" y="0"/>
                    <a:pt x="0" y="44406"/>
                    <a:pt x="0" y="99212"/>
                  </a:cubicBezTo>
                  <a:lnTo>
                    <a:pt x="0" y="138903"/>
                  </a:lnTo>
                  <a:lnTo>
                    <a:pt x="279485" y="138903"/>
                  </a:lnTo>
                  <a:lnTo>
                    <a:pt x="279485" y="99212"/>
                  </a:lnTo>
                  <a:cubicBezTo>
                    <a:pt x="279485" y="44406"/>
                    <a:pt x="216929" y="0"/>
                    <a:pt x="13974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1" name="Google Shape;50;p7"/>
            <p:cNvSpPr/>
            <p:nvPr/>
          </p:nvSpPr>
          <p:spPr>
            <a:xfrm>
              <a:off x="2403888" y="2843791"/>
              <a:ext cx="124512" cy="119062"/>
            </a:xfrm>
            <a:custGeom>
              <a:avLst/>
              <a:gdLst/>
              <a:ahLst/>
              <a:cxnLst/>
              <a:rect l="l" t="t" r="r" b="b"/>
              <a:pathLst>
                <a:path w="167693" h="119062" extrusionOk="0">
                  <a:moveTo>
                    <a:pt x="167694" y="59531"/>
                  </a:moveTo>
                  <a:cubicBezTo>
                    <a:pt x="167694" y="92409"/>
                    <a:pt x="130154" y="119063"/>
                    <a:pt x="83847" y="119063"/>
                  </a:cubicBezTo>
                  <a:cubicBezTo>
                    <a:pt x="37539" y="119063"/>
                    <a:pt x="0" y="92409"/>
                    <a:pt x="0" y="59531"/>
                  </a:cubicBezTo>
                  <a:cubicBezTo>
                    <a:pt x="0" y="26653"/>
                    <a:pt x="37539" y="0"/>
                    <a:pt x="83847" y="0"/>
                  </a:cubicBezTo>
                  <a:cubicBezTo>
                    <a:pt x="130154" y="0"/>
                    <a:pt x="167694" y="26653"/>
                    <a:pt x="167694" y="595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2" name="Google Shape;51;p7"/>
            <p:cNvSpPr/>
            <p:nvPr/>
          </p:nvSpPr>
          <p:spPr>
            <a:xfrm>
              <a:off x="2362371" y="2982703"/>
              <a:ext cx="207517" cy="138903"/>
            </a:xfrm>
            <a:custGeom>
              <a:avLst/>
              <a:gdLst/>
              <a:ahLst/>
              <a:cxnLst/>
              <a:rect l="l" t="t" r="r" b="b"/>
              <a:pathLst>
                <a:path w="279484" h="138903" extrusionOk="0">
                  <a:moveTo>
                    <a:pt x="139749" y="0"/>
                  </a:moveTo>
                  <a:cubicBezTo>
                    <a:pt x="62556" y="0"/>
                    <a:pt x="0" y="44406"/>
                    <a:pt x="0" y="99212"/>
                  </a:cubicBezTo>
                  <a:lnTo>
                    <a:pt x="0" y="138903"/>
                  </a:lnTo>
                  <a:lnTo>
                    <a:pt x="279485" y="138903"/>
                  </a:lnTo>
                  <a:lnTo>
                    <a:pt x="279485" y="99212"/>
                  </a:lnTo>
                  <a:cubicBezTo>
                    <a:pt x="279485" y="44406"/>
                    <a:pt x="216929" y="0"/>
                    <a:pt x="13974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3" name="Google Shape;52;p7"/>
            <p:cNvSpPr/>
            <p:nvPr/>
          </p:nvSpPr>
          <p:spPr>
            <a:xfrm>
              <a:off x="2652971" y="2843791"/>
              <a:ext cx="124512" cy="119062"/>
            </a:xfrm>
            <a:custGeom>
              <a:avLst/>
              <a:gdLst/>
              <a:ahLst/>
              <a:cxnLst/>
              <a:rect l="l" t="t" r="r" b="b"/>
              <a:pathLst>
                <a:path w="167693" h="119062" extrusionOk="0">
                  <a:moveTo>
                    <a:pt x="167694" y="59531"/>
                  </a:moveTo>
                  <a:cubicBezTo>
                    <a:pt x="167694" y="92409"/>
                    <a:pt x="130154" y="119063"/>
                    <a:pt x="83847" y="119063"/>
                  </a:cubicBezTo>
                  <a:cubicBezTo>
                    <a:pt x="37540" y="119063"/>
                    <a:pt x="0" y="92409"/>
                    <a:pt x="0" y="59531"/>
                  </a:cubicBezTo>
                  <a:cubicBezTo>
                    <a:pt x="0" y="26653"/>
                    <a:pt x="37540" y="0"/>
                    <a:pt x="83847" y="0"/>
                  </a:cubicBezTo>
                  <a:cubicBezTo>
                    <a:pt x="130154" y="0"/>
                    <a:pt x="167694" y="26653"/>
                    <a:pt x="167694" y="595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4" name="Google Shape;53;p7"/>
            <p:cNvSpPr/>
            <p:nvPr/>
          </p:nvSpPr>
          <p:spPr>
            <a:xfrm>
              <a:off x="2611453" y="2982703"/>
              <a:ext cx="207507" cy="138903"/>
            </a:xfrm>
            <a:custGeom>
              <a:avLst/>
              <a:gdLst/>
              <a:ahLst/>
              <a:cxnLst/>
              <a:rect l="l" t="t" r="r" b="b"/>
              <a:pathLst>
                <a:path w="279471" h="138903" extrusionOk="0">
                  <a:moveTo>
                    <a:pt x="139749" y="0"/>
                  </a:moveTo>
                  <a:cubicBezTo>
                    <a:pt x="62556" y="0"/>
                    <a:pt x="0" y="44406"/>
                    <a:pt x="0" y="99212"/>
                  </a:cubicBezTo>
                  <a:lnTo>
                    <a:pt x="0" y="138903"/>
                  </a:lnTo>
                  <a:lnTo>
                    <a:pt x="279472" y="138903"/>
                  </a:lnTo>
                  <a:lnTo>
                    <a:pt x="279472" y="99212"/>
                  </a:lnTo>
                  <a:cubicBezTo>
                    <a:pt x="279485" y="44406"/>
                    <a:pt x="216929" y="0"/>
                    <a:pt x="13974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5" name="Google Shape;54;p7"/>
            <p:cNvSpPr/>
            <p:nvPr/>
          </p:nvSpPr>
          <p:spPr>
            <a:xfrm>
              <a:off x="2154806" y="2169107"/>
              <a:ext cx="622562" cy="635003"/>
            </a:xfrm>
            <a:custGeom>
              <a:avLst/>
              <a:gdLst/>
              <a:ahLst/>
              <a:cxnLst/>
              <a:rect l="l" t="t" r="r" b="b"/>
              <a:pathLst>
                <a:path w="838468" h="635003" extrusionOk="0">
                  <a:moveTo>
                    <a:pt x="726664" y="635003"/>
                  </a:moveTo>
                  <a:cubicBezTo>
                    <a:pt x="735236" y="635003"/>
                    <a:pt x="743513" y="632212"/>
                    <a:pt x="748880" y="627212"/>
                  </a:cubicBezTo>
                  <a:cubicBezTo>
                    <a:pt x="756137" y="620468"/>
                    <a:pt x="756540" y="611210"/>
                    <a:pt x="749926" y="604152"/>
                  </a:cubicBezTo>
                  <a:cubicBezTo>
                    <a:pt x="749483" y="603666"/>
                    <a:pt x="710632" y="561832"/>
                    <a:pt x="700919" y="515941"/>
                  </a:cubicBezTo>
                  <a:lnTo>
                    <a:pt x="754622" y="515941"/>
                  </a:lnTo>
                  <a:cubicBezTo>
                    <a:pt x="800851" y="515941"/>
                    <a:pt x="838468" y="489233"/>
                    <a:pt x="838468" y="456409"/>
                  </a:cubicBezTo>
                  <a:lnTo>
                    <a:pt x="838468" y="59531"/>
                  </a:lnTo>
                  <a:cubicBezTo>
                    <a:pt x="838468" y="26708"/>
                    <a:pt x="800851" y="0"/>
                    <a:pt x="754622" y="0"/>
                  </a:cubicBezTo>
                  <a:lnTo>
                    <a:pt x="83847" y="0"/>
                  </a:lnTo>
                  <a:cubicBezTo>
                    <a:pt x="37617" y="0"/>
                    <a:pt x="0" y="26708"/>
                    <a:pt x="0" y="59531"/>
                  </a:cubicBezTo>
                  <a:lnTo>
                    <a:pt x="0" y="456409"/>
                  </a:lnTo>
                  <a:cubicBezTo>
                    <a:pt x="0" y="489242"/>
                    <a:pt x="37617" y="515941"/>
                    <a:pt x="83847" y="515941"/>
                  </a:cubicBezTo>
                  <a:lnTo>
                    <a:pt x="137522" y="515941"/>
                  </a:lnTo>
                  <a:cubicBezTo>
                    <a:pt x="127769" y="561661"/>
                    <a:pt x="88958" y="603704"/>
                    <a:pt x="88515" y="604180"/>
                  </a:cubicBezTo>
                  <a:cubicBezTo>
                    <a:pt x="81928" y="611229"/>
                    <a:pt x="82344" y="620478"/>
                    <a:pt x="89616" y="627212"/>
                  </a:cubicBezTo>
                  <a:cubicBezTo>
                    <a:pt x="95022" y="632212"/>
                    <a:pt x="103286" y="635003"/>
                    <a:pt x="111805" y="635003"/>
                  </a:cubicBezTo>
                  <a:cubicBezTo>
                    <a:pt x="114756" y="635003"/>
                    <a:pt x="117721" y="634670"/>
                    <a:pt x="120632" y="633965"/>
                  </a:cubicBezTo>
                  <a:cubicBezTo>
                    <a:pt x="127689" y="632308"/>
                    <a:pt x="281578" y="594912"/>
                    <a:pt x="304491" y="515941"/>
                  </a:cubicBezTo>
                  <a:lnTo>
                    <a:pt x="343182" y="515941"/>
                  </a:lnTo>
                  <a:lnTo>
                    <a:pt x="392712" y="621440"/>
                  </a:lnTo>
                  <a:cubicBezTo>
                    <a:pt x="396508" y="629536"/>
                    <a:pt x="407174" y="635003"/>
                    <a:pt x="419221" y="635003"/>
                  </a:cubicBezTo>
                  <a:cubicBezTo>
                    <a:pt x="431268" y="635003"/>
                    <a:pt x="441933" y="629536"/>
                    <a:pt x="445743" y="621440"/>
                  </a:cubicBezTo>
                  <a:lnTo>
                    <a:pt x="495260" y="515941"/>
                  </a:lnTo>
                  <a:lnTo>
                    <a:pt x="533829" y="515941"/>
                  </a:lnTo>
                  <a:cubicBezTo>
                    <a:pt x="556703" y="594951"/>
                    <a:pt x="710753" y="632317"/>
                    <a:pt x="717823" y="633965"/>
                  </a:cubicBezTo>
                  <a:cubicBezTo>
                    <a:pt x="720734" y="634670"/>
                    <a:pt x="723726" y="635003"/>
                    <a:pt x="726664" y="635003"/>
                  </a:cubicBezTo>
                  <a:close/>
                  <a:moveTo>
                    <a:pt x="586928" y="496091"/>
                  </a:moveTo>
                  <a:cubicBezTo>
                    <a:pt x="586928" y="485127"/>
                    <a:pt x="574398" y="476250"/>
                    <a:pt x="558970" y="476250"/>
                  </a:cubicBezTo>
                  <a:lnTo>
                    <a:pt x="475123" y="476250"/>
                  </a:lnTo>
                  <a:cubicBezTo>
                    <a:pt x="463089" y="476250"/>
                    <a:pt x="452437" y="481717"/>
                    <a:pt x="448614" y="489823"/>
                  </a:cubicBezTo>
                  <a:lnTo>
                    <a:pt x="419234" y="552402"/>
                  </a:lnTo>
                  <a:lnTo>
                    <a:pt x="389854" y="489823"/>
                  </a:lnTo>
                  <a:cubicBezTo>
                    <a:pt x="385950" y="481508"/>
                    <a:pt x="375044" y="476336"/>
                    <a:pt x="363345" y="476345"/>
                  </a:cubicBezTo>
                  <a:lnTo>
                    <a:pt x="363345" y="476250"/>
                  </a:lnTo>
                  <a:lnTo>
                    <a:pt x="279485" y="476250"/>
                  </a:lnTo>
                  <a:cubicBezTo>
                    <a:pt x="264057" y="476250"/>
                    <a:pt x="251541" y="485127"/>
                    <a:pt x="251541" y="496091"/>
                  </a:cubicBezTo>
                  <a:cubicBezTo>
                    <a:pt x="251541" y="527847"/>
                    <a:pt x="213199" y="553945"/>
                    <a:pt x="173543" y="571900"/>
                  </a:cubicBezTo>
                  <a:cubicBezTo>
                    <a:pt x="185536" y="549821"/>
                    <a:pt x="195652" y="523142"/>
                    <a:pt x="195652" y="496091"/>
                  </a:cubicBezTo>
                  <a:cubicBezTo>
                    <a:pt x="195652" y="485127"/>
                    <a:pt x="183135" y="476250"/>
                    <a:pt x="167707" y="476250"/>
                  </a:cubicBezTo>
                  <a:lnTo>
                    <a:pt x="83860" y="476250"/>
                  </a:lnTo>
                  <a:cubicBezTo>
                    <a:pt x="68446" y="476250"/>
                    <a:pt x="55916" y="467363"/>
                    <a:pt x="55916" y="456409"/>
                  </a:cubicBezTo>
                  <a:lnTo>
                    <a:pt x="55916" y="59531"/>
                  </a:lnTo>
                  <a:cubicBezTo>
                    <a:pt x="55916" y="48578"/>
                    <a:pt x="68459" y="39691"/>
                    <a:pt x="83860" y="39691"/>
                  </a:cubicBezTo>
                  <a:lnTo>
                    <a:pt x="754635" y="39691"/>
                  </a:lnTo>
                  <a:cubicBezTo>
                    <a:pt x="770036" y="39691"/>
                    <a:pt x="782593" y="48578"/>
                    <a:pt x="782593" y="59531"/>
                  </a:cubicBezTo>
                  <a:lnTo>
                    <a:pt x="782593" y="456409"/>
                  </a:lnTo>
                  <a:cubicBezTo>
                    <a:pt x="782593" y="467363"/>
                    <a:pt x="770036" y="476250"/>
                    <a:pt x="754635" y="476250"/>
                  </a:cubicBezTo>
                  <a:lnTo>
                    <a:pt x="670788" y="476250"/>
                  </a:lnTo>
                  <a:cubicBezTo>
                    <a:pt x="655360" y="476250"/>
                    <a:pt x="642830" y="485127"/>
                    <a:pt x="642830" y="496091"/>
                  </a:cubicBezTo>
                  <a:cubicBezTo>
                    <a:pt x="642830" y="523065"/>
                    <a:pt x="652919" y="549650"/>
                    <a:pt x="664845" y="571710"/>
                  </a:cubicBezTo>
                  <a:cubicBezTo>
                    <a:pt x="626517" y="554584"/>
                    <a:pt x="586928" y="528933"/>
                    <a:pt x="586928" y="49609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6" name="Google Shape;55;p7"/>
            <p:cNvSpPr/>
            <p:nvPr/>
          </p:nvSpPr>
          <p:spPr>
            <a:xfrm>
              <a:off x="2383135" y="2327860"/>
              <a:ext cx="166030" cy="198434"/>
            </a:xfrm>
            <a:custGeom>
              <a:avLst/>
              <a:gdLst/>
              <a:ahLst/>
              <a:cxnLst/>
              <a:rect l="l" t="t" r="r" b="b"/>
              <a:pathLst>
                <a:path w="223609" h="198434" extrusionOk="0">
                  <a:moveTo>
                    <a:pt x="111791" y="0"/>
                  </a:moveTo>
                  <a:cubicBezTo>
                    <a:pt x="50053" y="0"/>
                    <a:pt x="0" y="35538"/>
                    <a:pt x="0" y="79372"/>
                  </a:cubicBezTo>
                  <a:cubicBezTo>
                    <a:pt x="0" y="108671"/>
                    <a:pt x="21586" y="125730"/>
                    <a:pt x="40783" y="149419"/>
                  </a:cubicBezTo>
                  <a:cubicBezTo>
                    <a:pt x="47934" y="158258"/>
                    <a:pt x="55902" y="178584"/>
                    <a:pt x="55902" y="188509"/>
                  </a:cubicBezTo>
                  <a:cubicBezTo>
                    <a:pt x="55902" y="193986"/>
                    <a:pt x="62154" y="198434"/>
                    <a:pt x="69881" y="198434"/>
                  </a:cubicBezTo>
                  <a:lnTo>
                    <a:pt x="153728" y="198434"/>
                  </a:lnTo>
                  <a:cubicBezTo>
                    <a:pt x="161442" y="198434"/>
                    <a:pt x="167694" y="193986"/>
                    <a:pt x="167694" y="188509"/>
                  </a:cubicBezTo>
                  <a:cubicBezTo>
                    <a:pt x="167694" y="178584"/>
                    <a:pt x="175676" y="158248"/>
                    <a:pt x="182826" y="149419"/>
                  </a:cubicBezTo>
                  <a:cubicBezTo>
                    <a:pt x="202024" y="125730"/>
                    <a:pt x="223609" y="108671"/>
                    <a:pt x="223609" y="79372"/>
                  </a:cubicBezTo>
                  <a:cubicBezTo>
                    <a:pt x="223583" y="35538"/>
                    <a:pt x="173516" y="0"/>
                    <a:pt x="11179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7" name="Google Shape;56;p7"/>
            <p:cNvSpPr/>
            <p:nvPr/>
          </p:nvSpPr>
          <p:spPr>
            <a:xfrm>
              <a:off x="2424642" y="2546135"/>
              <a:ext cx="83005" cy="19850"/>
            </a:xfrm>
            <a:custGeom>
              <a:avLst/>
              <a:gdLst/>
              <a:ahLst/>
              <a:cxnLst/>
              <a:rect l="l" t="t" r="r" b="b"/>
              <a:pathLst>
                <a:path w="111791" h="19850" extrusionOk="0">
                  <a:moveTo>
                    <a:pt x="97826" y="0"/>
                  </a:moveTo>
                  <a:lnTo>
                    <a:pt x="13979" y="0"/>
                  </a:lnTo>
                  <a:cubicBezTo>
                    <a:pt x="6265" y="0"/>
                    <a:pt x="0" y="4439"/>
                    <a:pt x="0" y="9925"/>
                  </a:cubicBezTo>
                  <a:cubicBezTo>
                    <a:pt x="0" y="15411"/>
                    <a:pt x="6252" y="19850"/>
                    <a:pt x="13979" y="19850"/>
                  </a:cubicBezTo>
                  <a:lnTo>
                    <a:pt x="97826" y="19850"/>
                  </a:lnTo>
                  <a:cubicBezTo>
                    <a:pt x="105540" y="19850"/>
                    <a:pt x="111791" y="15411"/>
                    <a:pt x="111791" y="9925"/>
                  </a:cubicBezTo>
                  <a:cubicBezTo>
                    <a:pt x="111791" y="4439"/>
                    <a:pt x="105540" y="0"/>
                    <a:pt x="978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8" name="Google Shape;57;p7"/>
            <p:cNvSpPr/>
            <p:nvPr/>
          </p:nvSpPr>
          <p:spPr>
            <a:xfrm>
              <a:off x="2440204" y="2585825"/>
              <a:ext cx="51876" cy="19850"/>
            </a:xfrm>
            <a:custGeom>
              <a:avLst/>
              <a:gdLst/>
              <a:ahLst/>
              <a:cxnLst/>
              <a:rect l="l" t="t" r="r" b="b"/>
              <a:pathLst>
                <a:path w="69867" h="19850" extrusionOk="0">
                  <a:moveTo>
                    <a:pt x="55902" y="0"/>
                  </a:moveTo>
                  <a:lnTo>
                    <a:pt x="13979" y="0"/>
                  </a:lnTo>
                  <a:cubicBezTo>
                    <a:pt x="6265" y="0"/>
                    <a:pt x="0" y="4448"/>
                    <a:pt x="0" y="9925"/>
                  </a:cubicBezTo>
                  <a:cubicBezTo>
                    <a:pt x="0" y="15402"/>
                    <a:pt x="6252" y="19850"/>
                    <a:pt x="13979" y="19850"/>
                  </a:cubicBezTo>
                  <a:lnTo>
                    <a:pt x="55902" y="19850"/>
                  </a:lnTo>
                  <a:cubicBezTo>
                    <a:pt x="63616" y="19850"/>
                    <a:pt x="69868" y="15402"/>
                    <a:pt x="69868" y="9925"/>
                  </a:cubicBezTo>
                  <a:cubicBezTo>
                    <a:pt x="69868" y="4448"/>
                    <a:pt x="63616" y="0"/>
                    <a:pt x="5590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9" name="Google Shape;58;p7"/>
            <p:cNvSpPr/>
            <p:nvPr/>
          </p:nvSpPr>
          <p:spPr>
            <a:xfrm>
              <a:off x="2455777" y="2248478"/>
              <a:ext cx="20758" cy="59531"/>
            </a:xfrm>
            <a:custGeom>
              <a:avLst/>
              <a:gdLst/>
              <a:ahLst/>
              <a:cxnLst/>
              <a:rect l="l" t="t" r="r" b="b"/>
              <a:pathLst>
                <a:path w="27957" h="59531" extrusionOk="0">
                  <a:moveTo>
                    <a:pt x="13979" y="59531"/>
                  </a:moveTo>
                  <a:cubicBezTo>
                    <a:pt x="21693" y="59531"/>
                    <a:pt x="27958" y="55083"/>
                    <a:pt x="27958" y="49606"/>
                  </a:cubicBezTo>
                  <a:lnTo>
                    <a:pt x="27958" y="9925"/>
                  </a:lnTo>
                  <a:cubicBezTo>
                    <a:pt x="27958" y="4448"/>
                    <a:pt x="21706" y="0"/>
                    <a:pt x="13979" y="0"/>
                  </a:cubicBezTo>
                  <a:cubicBezTo>
                    <a:pt x="6252" y="0"/>
                    <a:pt x="0" y="4448"/>
                    <a:pt x="0" y="9925"/>
                  </a:cubicBezTo>
                  <a:lnTo>
                    <a:pt x="0" y="49616"/>
                  </a:lnTo>
                  <a:cubicBezTo>
                    <a:pt x="0" y="55093"/>
                    <a:pt x="6252" y="59531"/>
                    <a:pt x="13979" y="595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0" name="Google Shape;59;p7"/>
            <p:cNvSpPr/>
            <p:nvPr/>
          </p:nvSpPr>
          <p:spPr>
            <a:xfrm>
              <a:off x="2300091" y="2397306"/>
              <a:ext cx="62266" cy="19850"/>
            </a:xfrm>
            <a:custGeom>
              <a:avLst/>
              <a:gdLst/>
              <a:ahLst/>
              <a:cxnLst/>
              <a:rect l="l" t="t" r="r" b="b"/>
              <a:pathLst>
                <a:path w="83860" h="19850" extrusionOk="0">
                  <a:moveTo>
                    <a:pt x="69881" y="0"/>
                  </a:moveTo>
                  <a:lnTo>
                    <a:pt x="13979" y="0"/>
                  </a:lnTo>
                  <a:cubicBezTo>
                    <a:pt x="6265" y="0"/>
                    <a:pt x="0" y="4439"/>
                    <a:pt x="0" y="9925"/>
                  </a:cubicBezTo>
                  <a:cubicBezTo>
                    <a:pt x="0" y="15411"/>
                    <a:pt x="6252" y="19850"/>
                    <a:pt x="13979" y="19850"/>
                  </a:cubicBezTo>
                  <a:lnTo>
                    <a:pt x="69881" y="19850"/>
                  </a:lnTo>
                  <a:cubicBezTo>
                    <a:pt x="77595" y="19850"/>
                    <a:pt x="83860" y="15402"/>
                    <a:pt x="83860" y="9925"/>
                  </a:cubicBezTo>
                  <a:cubicBezTo>
                    <a:pt x="83860" y="4448"/>
                    <a:pt x="77595" y="0"/>
                    <a:pt x="6988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1" name="Google Shape;60;p7"/>
            <p:cNvSpPr/>
            <p:nvPr/>
          </p:nvSpPr>
          <p:spPr>
            <a:xfrm>
              <a:off x="2341615" y="2288167"/>
              <a:ext cx="50091" cy="47903"/>
            </a:xfrm>
            <a:custGeom>
              <a:avLst/>
              <a:gdLst/>
              <a:ahLst/>
              <a:cxnLst/>
              <a:rect l="l" t="t" r="r" b="b"/>
              <a:pathLst>
                <a:path w="67463" h="47903" extrusionOk="0">
                  <a:moveTo>
                    <a:pt x="63378" y="30968"/>
                  </a:moveTo>
                  <a:lnTo>
                    <a:pt x="23856" y="2908"/>
                  </a:lnTo>
                  <a:cubicBezTo>
                    <a:pt x="18396" y="-969"/>
                    <a:pt x="9555" y="-969"/>
                    <a:pt x="4095" y="2908"/>
                  </a:cubicBezTo>
                  <a:cubicBezTo>
                    <a:pt x="-1365" y="6784"/>
                    <a:pt x="-1365" y="13061"/>
                    <a:pt x="4095" y="16938"/>
                  </a:cubicBezTo>
                  <a:lnTo>
                    <a:pt x="43617" y="44998"/>
                  </a:lnTo>
                  <a:cubicBezTo>
                    <a:pt x="46354" y="46942"/>
                    <a:pt x="49936" y="47904"/>
                    <a:pt x="53504" y="47904"/>
                  </a:cubicBezTo>
                  <a:cubicBezTo>
                    <a:pt x="57073" y="47904"/>
                    <a:pt x="60655" y="46932"/>
                    <a:pt x="63378" y="44998"/>
                  </a:cubicBezTo>
                  <a:cubicBezTo>
                    <a:pt x="68825" y="41122"/>
                    <a:pt x="68825" y="34845"/>
                    <a:pt x="63378" y="3096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2" name="Google Shape;61;p7"/>
            <p:cNvSpPr/>
            <p:nvPr/>
          </p:nvSpPr>
          <p:spPr>
            <a:xfrm>
              <a:off x="2540589" y="2288167"/>
              <a:ext cx="50092" cy="47903"/>
            </a:xfrm>
            <a:custGeom>
              <a:avLst/>
              <a:gdLst/>
              <a:ahLst/>
              <a:cxnLst/>
              <a:rect l="l" t="t" r="r" b="b"/>
              <a:pathLst>
                <a:path w="67464" h="47903" extrusionOk="0">
                  <a:moveTo>
                    <a:pt x="63381" y="2908"/>
                  </a:moveTo>
                  <a:cubicBezTo>
                    <a:pt x="57921" y="-969"/>
                    <a:pt x="49081" y="-969"/>
                    <a:pt x="43607" y="2908"/>
                  </a:cubicBezTo>
                  <a:lnTo>
                    <a:pt x="4085" y="30968"/>
                  </a:lnTo>
                  <a:cubicBezTo>
                    <a:pt x="-1362" y="34845"/>
                    <a:pt x="-1362" y="41122"/>
                    <a:pt x="4085" y="44998"/>
                  </a:cubicBezTo>
                  <a:cubicBezTo>
                    <a:pt x="6822" y="46942"/>
                    <a:pt x="10404" y="47904"/>
                    <a:pt x="13959" y="47904"/>
                  </a:cubicBezTo>
                  <a:cubicBezTo>
                    <a:pt x="17541" y="47904"/>
                    <a:pt x="21109" y="46932"/>
                    <a:pt x="23846" y="44998"/>
                  </a:cubicBezTo>
                  <a:lnTo>
                    <a:pt x="63368" y="16938"/>
                  </a:lnTo>
                  <a:cubicBezTo>
                    <a:pt x="68828" y="13061"/>
                    <a:pt x="68828" y="6784"/>
                    <a:pt x="63381" y="290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3" name="Google Shape;62;p7"/>
            <p:cNvSpPr/>
            <p:nvPr/>
          </p:nvSpPr>
          <p:spPr>
            <a:xfrm>
              <a:off x="2569936" y="2397306"/>
              <a:ext cx="62256" cy="19850"/>
            </a:xfrm>
            <a:custGeom>
              <a:avLst/>
              <a:gdLst/>
              <a:ahLst/>
              <a:cxnLst/>
              <a:rect l="l" t="t" r="r" b="b"/>
              <a:pathLst>
                <a:path w="83846" h="19850" extrusionOk="0">
                  <a:moveTo>
                    <a:pt x="69881" y="0"/>
                  </a:moveTo>
                  <a:lnTo>
                    <a:pt x="13992" y="0"/>
                  </a:lnTo>
                  <a:cubicBezTo>
                    <a:pt x="6265" y="0"/>
                    <a:pt x="0" y="4439"/>
                    <a:pt x="0" y="9925"/>
                  </a:cubicBezTo>
                  <a:cubicBezTo>
                    <a:pt x="0" y="15411"/>
                    <a:pt x="6265" y="19850"/>
                    <a:pt x="13992" y="19850"/>
                  </a:cubicBezTo>
                  <a:lnTo>
                    <a:pt x="69881" y="19850"/>
                  </a:lnTo>
                  <a:cubicBezTo>
                    <a:pt x="77595" y="19850"/>
                    <a:pt x="83847" y="15411"/>
                    <a:pt x="83847" y="9925"/>
                  </a:cubicBezTo>
                  <a:cubicBezTo>
                    <a:pt x="83847" y="4439"/>
                    <a:pt x="77595" y="0"/>
                    <a:pt x="6988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35" name="Rectángulo 134"/>
          <p:cNvSpPr/>
          <p:nvPr/>
        </p:nvSpPr>
        <p:spPr>
          <a:xfrm>
            <a:off x="7472297" y="1122621"/>
            <a:ext cx="1383712" cy="3103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2700" marR="28862">
              <a:lnSpc>
                <a:spcPts val="1660"/>
              </a:lnSpc>
              <a:spcBef>
                <a:spcPts val="83"/>
              </a:spcBef>
            </a:pPr>
            <a:r>
              <a:rPr lang="es-EC" sz="1600" dirty="0">
                <a:solidFill>
                  <a:srgbClr val="6E6E7C"/>
                </a:solidFill>
                <a:latin typeface="Agency FB" panose="020B0503020202020204" pitchFamily="34" charset="0"/>
                <a:cs typeface="Century Gothic"/>
              </a:rPr>
              <a:t>Gestión ambiental</a:t>
            </a:r>
          </a:p>
        </p:txBody>
      </p:sp>
      <p:sp>
        <p:nvSpPr>
          <p:cNvPr id="136" name="Rectángulo 135"/>
          <p:cNvSpPr/>
          <p:nvPr/>
        </p:nvSpPr>
        <p:spPr>
          <a:xfrm>
            <a:off x="8890931" y="2533795"/>
            <a:ext cx="3087319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>
              <a:lnSpc>
                <a:spcPts val="1800"/>
              </a:lnSpc>
              <a:spcBef>
                <a:spcPts val="6"/>
              </a:spcBef>
            </a:pPr>
            <a:r>
              <a:rPr lang="es-EC" sz="1600" dirty="0">
                <a:solidFill>
                  <a:srgbClr val="6E6E7C"/>
                </a:solidFill>
                <a:latin typeface="Agency FB" panose="020B0503020202020204" pitchFamily="34" charset="0"/>
                <a:cs typeface="Century Gothic"/>
              </a:rPr>
              <a:t>Fomento y desarrollo productivo</a:t>
            </a:r>
          </a:p>
        </p:txBody>
      </p:sp>
      <p:sp>
        <p:nvSpPr>
          <p:cNvPr id="137" name="Rectángulo 136"/>
          <p:cNvSpPr/>
          <p:nvPr/>
        </p:nvSpPr>
        <p:spPr>
          <a:xfrm>
            <a:off x="7535268" y="5976217"/>
            <a:ext cx="1223412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2700" marR="28862">
              <a:lnSpc>
                <a:spcPts val="1800"/>
              </a:lnSpc>
            </a:pPr>
            <a:r>
              <a:rPr lang="es-EC" sz="1600" dirty="0">
                <a:solidFill>
                  <a:srgbClr val="6E6E7C"/>
                </a:solidFill>
                <a:latin typeface="Agency FB" panose="020B0503020202020204" pitchFamily="34" charset="0"/>
                <a:cs typeface="Century Gothic"/>
              </a:rPr>
              <a:t>Riego y drenaje</a:t>
            </a:r>
          </a:p>
        </p:txBody>
      </p:sp>
      <p:sp>
        <p:nvSpPr>
          <p:cNvPr id="138" name="Rectángulo 137"/>
          <p:cNvSpPr/>
          <p:nvPr/>
        </p:nvSpPr>
        <p:spPr>
          <a:xfrm>
            <a:off x="8899408" y="4516794"/>
            <a:ext cx="750526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2700" marR="28862">
              <a:lnSpc>
                <a:spcPts val="1800"/>
              </a:lnSpc>
            </a:pPr>
            <a:r>
              <a:rPr lang="es-EC" sz="1600" dirty="0">
                <a:solidFill>
                  <a:srgbClr val="6E6E7C"/>
                </a:solidFill>
                <a:latin typeface="Agency FB" panose="020B0503020202020204" pitchFamily="34" charset="0"/>
                <a:cs typeface="Century Gothic"/>
              </a:rPr>
              <a:t>Turismo</a:t>
            </a:r>
          </a:p>
        </p:txBody>
      </p:sp>
      <p:sp>
        <p:nvSpPr>
          <p:cNvPr id="139" name="Rectángulo 138"/>
          <p:cNvSpPr/>
          <p:nvPr/>
        </p:nvSpPr>
        <p:spPr>
          <a:xfrm>
            <a:off x="2564030" y="5970958"/>
            <a:ext cx="2142012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marR="28862">
              <a:lnSpc>
                <a:spcPts val="1800"/>
              </a:lnSpc>
            </a:pPr>
            <a:r>
              <a:rPr lang="es-EC" sz="1600" dirty="0">
                <a:solidFill>
                  <a:srgbClr val="6E6E7C"/>
                </a:solidFill>
                <a:latin typeface="Agency FB" panose="020B0503020202020204" pitchFamily="34" charset="0"/>
                <a:cs typeface="Century Gothic"/>
              </a:rPr>
              <a:t>Cooperación internacional</a:t>
            </a:r>
          </a:p>
        </p:txBody>
      </p:sp>
      <p:sp>
        <p:nvSpPr>
          <p:cNvPr id="140" name="Rectángulo 139"/>
          <p:cNvSpPr/>
          <p:nvPr/>
        </p:nvSpPr>
        <p:spPr>
          <a:xfrm>
            <a:off x="1827184" y="4503321"/>
            <a:ext cx="1375698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2700" marR="28862">
              <a:lnSpc>
                <a:spcPts val="1805"/>
              </a:lnSpc>
              <a:spcBef>
                <a:spcPts val="0"/>
              </a:spcBef>
            </a:pPr>
            <a:r>
              <a:rPr lang="es-EC" sz="1600" dirty="0">
                <a:solidFill>
                  <a:srgbClr val="6E6E7C"/>
                </a:solidFill>
                <a:latin typeface="Agency FB" panose="020B0503020202020204" pitchFamily="34" charset="0"/>
                <a:cs typeface="Century Gothic"/>
              </a:rPr>
              <a:t>Ingresos y gastos</a:t>
            </a:r>
          </a:p>
        </p:txBody>
      </p:sp>
      <p:sp>
        <p:nvSpPr>
          <p:cNvPr id="141" name="Rectángulo 140"/>
          <p:cNvSpPr/>
          <p:nvPr/>
        </p:nvSpPr>
        <p:spPr>
          <a:xfrm>
            <a:off x="1850366" y="2522191"/>
            <a:ext cx="1891091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marR="28862">
              <a:lnSpc>
                <a:spcPts val="1800"/>
              </a:lnSpc>
            </a:pPr>
            <a:r>
              <a:rPr lang="es-EC" sz="1600" dirty="0">
                <a:solidFill>
                  <a:schemeClr val="accent2"/>
                </a:solidFill>
                <a:latin typeface="Agency FB" panose="020B0503020202020204" pitchFamily="34" charset="0"/>
                <a:cs typeface="Century Gothic"/>
              </a:rPr>
              <a:t>Gestión de riesgos</a:t>
            </a:r>
          </a:p>
        </p:txBody>
      </p:sp>
      <p:sp>
        <p:nvSpPr>
          <p:cNvPr id="142" name="Rectángulo 141"/>
          <p:cNvSpPr/>
          <p:nvPr/>
        </p:nvSpPr>
        <p:spPr>
          <a:xfrm>
            <a:off x="3969861" y="1104873"/>
            <a:ext cx="724878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2700" marR="28862">
              <a:lnSpc>
                <a:spcPts val="1800"/>
              </a:lnSpc>
            </a:pPr>
            <a:r>
              <a:rPr lang="es-EC" sz="1600" dirty="0" smtClean="0">
                <a:solidFill>
                  <a:srgbClr val="6E6E7C"/>
                </a:solidFill>
                <a:latin typeface="Agency FB" panose="020B0503020202020204" pitchFamily="34" charset="0"/>
                <a:cs typeface="Century Gothic"/>
              </a:rPr>
              <a:t>Vialidad</a:t>
            </a:r>
            <a:endParaRPr lang="es-EC" sz="1600" dirty="0">
              <a:solidFill>
                <a:srgbClr val="6E6E7C"/>
              </a:solidFill>
              <a:latin typeface="Agency FB" panose="020B0503020202020204" pitchFamily="34" charset="0"/>
              <a:cs typeface="Century Gothic"/>
            </a:endParaRPr>
          </a:p>
        </p:txBody>
      </p:sp>
      <p:pic>
        <p:nvPicPr>
          <p:cNvPr id="144" name="Imagen 14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2743" y="4570492"/>
            <a:ext cx="511987" cy="511987"/>
          </a:xfrm>
          <a:prstGeom prst="rect">
            <a:avLst/>
          </a:prstGeom>
        </p:spPr>
      </p:pic>
      <p:sp>
        <p:nvSpPr>
          <p:cNvPr id="147" name="Título 1"/>
          <p:cNvSpPr>
            <a:spLocks noGrp="1"/>
          </p:cNvSpPr>
          <p:nvPr>
            <p:ph type="title"/>
          </p:nvPr>
        </p:nvSpPr>
        <p:spPr>
          <a:xfrm>
            <a:off x="4627746" y="320185"/>
            <a:ext cx="2696571" cy="424732"/>
          </a:xfrm>
        </p:spPr>
        <p:txBody>
          <a:bodyPr wrap="none">
            <a:spAutoFit/>
          </a:bodyPr>
          <a:lstStyle/>
          <a:p>
            <a:pPr algn="ctr"/>
            <a:r>
              <a:rPr lang="es-EC" sz="2400" dirty="0">
                <a:solidFill>
                  <a:schemeClr val="accent2"/>
                </a:solidFill>
                <a:latin typeface="Agency FB" panose="020B0503020202020204" pitchFamily="34" charset="0"/>
                <a:ea typeface="+mn-ea"/>
                <a:cs typeface="+mn-cs"/>
              </a:rPr>
              <a:t>Temáticas Investigadas </a:t>
            </a:r>
          </a:p>
        </p:txBody>
      </p:sp>
      <p:sp>
        <p:nvSpPr>
          <p:cNvPr id="148" name="Rectángulo 147"/>
          <p:cNvSpPr/>
          <p:nvPr/>
        </p:nvSpPr>
        <p:spPr>
          <a:xfrm>
            <a:off x="7006713" y="1026584"/>
            <a:ext cx="35458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C" sz="2400" b="1" dirty="0">
                <a:solidFill>
                  <a:schemeClr val="accent2"/>
                </a:solidFill>
              </a:rPr>
              <a:t>1</a:t>
            </a:r>
          </a:p>
        </p:txBody>
      </p:sp>
      <p:sp>
        <p:nvSpPr>
          <p:cNvPr id="149" name="Rectángulo 148"/>
          <p:cNvSpPr/>
          <p:nvPr/>
        </p:nvSpPr>
        <p:spPr>
          <a:xfrm>
            <a:off x="8411829" y="2463245"/>
            <a:ext cx="35779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C" sz="2400" b="1" dirty="0" smtClean="0">
                <a:solidFill>
                  <a:schemeClr val="accent2"/>
                </a:solidFill>
              </a:rPr>
              <a:t>2</a:t>
            </a:r>
            <a:endParaRPr lang="es-EC" sz="2400" b="1" dirty="0">
              <a:solidFill>
                <a:schemeClr val="accent2"/>
              </a:solidFill>
            </a:endParaRPr>
          </a:p>
        </p:txBody>
      </p:sp>
      <p:sp>
        <p:nvSpPr>
          <p:cNvPr id="150" name="Rectángulo 149"/>
          <p:cNvSpPr/>
          <p:nvPr/>
        </p:nvSpPr>
        <p:spPr>
          <a:xfrm>
            <a:off x="8439921" y="4434070"/>
            <a:ext cx="35779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C" sz="2400" b="1" dirty="0">
                <a:solidFill>
                  <a:schemeClr val="accent2"/>
                </a:solidFill>
              </a:rPr>
              <a:t>3</a:t>
            </a:r>
          </a:p>
        </p:txBody>
      </p:sp>
      <p:sp>
        <p:nvSpPr>
          <p:cNvPr id="151" name="Rectángulo 150"/>
          <p:cNvSpPr/>
          <p:nvPr/>
        </p:nvSpPr>
        <p:spPr>
          <a:xfrm>
            <a:off x="7070018" y="5854759"/>
            <a:ext cx="35779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C" sz="2400" b="1" dirty="0">
                <a:solidFill>
                  <a:schemeClr val="accent2"/>
                </a:solidFill>
              </a:rPr>
              <a:t>4</a:t>
            </a:r>
          </a:p>
        </p:txBody>
      </p:sp>
      <p:sp>
        <p:nvSpPr>
          <p:cNvPr id="152" name="Rectángulo 151"/>
          <p:cNvSpPr/>
          <p:nvPr/>
        </p:nvSpPr>
        <p:spPr>
          <a:xfrm>
            <a:off x="4835873" y="5852026"/>
            <a:ext cx="35779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C" sz="2400" b="1" dirty="0">
                <a:solidFill>
                  <a:schemeClr val="accent2"/>
                </a:solidFill>
              </a:rPr>
              <a:t>5</a:t>
            </a:r>
          </a:p>
        </p:txBody>
      </p:sp>
      <p:sp>
        <p:nvSpPr>
          <p:cNvPr id="153" name="Rectángulo 152"/>
          <p:cNvSpPr/>
          <p:nvPr/>
        </p:nvSpPr>
        <p:spPr>
          <a:xfrm>
            <a:off x="3487335" y="4373152"/>
            <a:ext cx="35779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C" sz="2400" b="1" dirty="0">
                <a:solidFill>
                  <a:schemeClr val="accent2"/>
                </a:solidFill>
              </a:rPr>
              <a:t>6</a:t>
            </a:r>
          </a:p>
        </p:txBody>
      </p:sp>
      <p:sp>
        <p:nvSpPr>
          <p:cNvPr id="154" name="Rectángulo 153"/>
          <p:cNvSpPr/>
          <p:nvPr/>
        </p:nvSpPr>
        <p:spPr>
          <a:xfrm>
            <a:off x="3495069" y="2476402"/>
            <a:ext cx="35779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C" sz="2400" b="1" dirty="0">
                <a:solidFill>
                  <a:schemeClr val="accent2"/>
                </a:solidFill>
              </a:rPr>
              <a:t>7</a:t>
            </a:r>
          </a:p>
        </p:txBody>
      </p:sp>
      <p:sp>
        <p:nvSpPr>
          <p:cNvPr id="155" name="Rectángulo 154"/>
          <p:cNvSpPr/>
          <p:nvPr/>
        </p:nvSpPr>
        <p:spPr>
          <a:xfrm>
            <a:off x="4853628" y="1061999"/>
            <a:ext cx="35779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C" sz="2400" b="1" dirty="0">
                <a:solidFill>
                  <a:schemeClr val="accent2"/>
                </a:solidFill>
              </a:rPr>
              <a:t>8</a:t>
            </a:r>
          </a:p>
        </p:txBody>
      </p:sp>
      <p:grpSp>
        <p:nvGrpSpPr>
          <p:cNvPr id="86" name="Google Shape;47;p7"/>
          <p:cNvGrpSpPr/>
          <p:nvPr/>
        </p:nvGrpSpPr>
        <p:grpSpPr>
          <a:xfrm>
            <a:off x="5763944" y="3333188"/>
            <a:ext cx="785085" cy="712462"/>
            <a:chOff x="2113289" y="2169107"/>
            <a:chExt cx="705671" cy="952499"/>
          </a:xfrm>
          <a:solidFill>
            <a:schemeClr val="tx1"/>
          </a:solidFill>
        </p:grpSpPr>
        <p:sp>
          <p:nvSpPr>
            <p:cNvPr id="87" name="Google Shape;48;p7"/>
            <p:cNvSpPr/>
            <p:nvPr/>
          </p:nvSpPr>
          <p:spPr>
            <a:xfrm>
              <a:off x="2154806" y="2843791"/>
              <a:ext cx="124512" cy="119062"/>
            </a:xfrm>
            <a:custGeom>
              <a:avLst/>
              <a:gdLst/>
              <a:ahLst/>
              <a:cxnLst/>
              <a:rect l="l" t="t" r="r" b="b"/>
              <a:pathLst>
                <a:path w="167693" h="119062" extrusionOk="0">
                  <a:moveTo>
                    <a:pt x="167694" y="59531"/>
                  </a:moveTo>
                  <a:cubicBezTo>
                    <a:pt x="167694" y="92409"/>
                    <a:pt x="130154" y="119063"/>
                    <a:pt x="83847" y="119063"/>
                  </a:cubicBezTo>
                  <a:cubicBezTo>
                    <a:pt x="37540" y="119063"/>
                    <a:pt x="0" y="92409"/>
                    <a:pt x="0" y="59531"/>
                  </a:cubicBezTo>
                  <a:cubicBezTo>
                    <a:pt x="0" y="26653"/>
                    <a:pt x="37540" y="0"/>
                    <a:pt x="83847" y="0"/>
                  </a:cubicBezTo>
                  <a:cubicBezTo>
                    <a:pt x="130154" y="0"/>
                    <a:pt x="167694" y="26653"/>
                    <a:pt x="167694" y="595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8" name="Google Shape;49;p7"/>
            <p:cNvSpPr/>
            <p:nvPr/>
          </p:nvSpPr>
          <p:spPr>
            <a:xfrm>
              <a:off x="2113289" y="2982703"/>
              <a:ext cx="207517" cy="138903"/>
            </a:xfrm>
            <a:custGeom>
              <a:avLst/>
              <a:gdLst/>
              <a:ahLst/>
              <a:cxnLst/>
              <a:rect l="l" t="t" r="r" b="b"/>
              <a:pathLst>
                <a:path w="279484" h="138903" extrusionOk="0">
                  <a:moveTo>
                    <a:pt x="139749" y="0"/>
                  </a:moveTo>
                  <a:cubicBezTo>
                    <a:pt x="62556" y="0"/>
                    <a:pt x="0" y="44406"/>
                    <a:pt x="0" y="99212"/>
                  </a:cubicBezTo>
                  <a:lnTo>
                    <a:pt x="0" y="138903"/>
                  </a:lnTo>
                  <a:lnTo>
                    <a:pt x="279485" y="138903"/>
                  </a:lnTo>
                  <a:lnTo>
                    <a:pt x="279485" y="99212"/>
                  </a:lnTo>
                  <a:cubicBezTo>
                    <a:pt x="279485" y="44406"/>
                    <a:pt x="216929" y="0"/>
                    <a:pt x="13974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9" name="Google Shape;50;p7"/>
            <p:cNvSpPr/>
            <p:nvPr/>
          </p:nvSpPr>
          <p:spPr>
            <a:xfrm>
              <a:off x="2403888" y="2843791"/>
              <a:ext cx="124512" cy="119062"/>
            </a:xfrm>
            <a:custGeom>
              <a:avLst/>
              <a:gdLst/>
              <a:ahLst/>
              <a:cxnLst/>
              <a:rect l="l" t="t" r="r" b="b"/>
              <a:pathLst>
                <a:path w="167693" h="119062" extrusionOk="0">
                  <a:moveTo>
                    <a:pt x="167694" y="59531"/>
                  </a:moveTo>
                  <a:cubicBezTo>
                    <a:pt x="167694" y="92409"/>
                    <a:pt x="130154" y="119063"/>
                    <a:pt x="83847" y="119063"/>
                  </a:cubicBezTo>
                  <a:cubicBezTo>
                    <a:pt x="37539" y="119063"/>
                    <a:pt x="0" y="92409"/>
                    <a:pt x="0" y="59531"/>
                  </a:cubicBezTo>
                  <a:cubicBezTo>
                    <a:pt x="0" y="26653"/>
                    <a:pt x="37539" y="0"/>
                    <a:pt x="83847" y="0"/>
                  </a:cubicBezTo>
                  <a:cubicBezTo>
                    <a:pt x="130154" y="0"/>
                    <a:pt x="167694" y="26653"/>
                    <a:pt x="167694" y="595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0" name="Google Shape;51;p7"/>
            <p:cNvSpPr/>
            <p:nvPr/>
          </p:nvSpPr>
          <p:spPr>
            <a:xfrm>
              <a:off x="2362371" y="2982703"/>
              <a:ext cx="207517" cy="138903"/>
            </a:xfrm>
            <a:custGeom>
              <a:avLst/>
              <a:gdLst/>
              <a:ahLst/>
              <a:cxnLst/>
              <a:rect l="l" t="t" r="r" b="b"/>
              <a:pathLst>
                <a:path w="279484" h="138903" extrusionOk="0">
                  <a:moveTo>
                    <a:pt x="139749" y="0"/>
                  </a:moveTo>
                  <a:cubicBezTo>
                    <a:pt x="62556" y="0"/>
                    <a:pt x="0" y="44406"/>
                    <a:pt x="0" y="99212"/>
                  </a:cubicBezTo>
                  <a:lnTo>
                    <a:pt x="0" y="138903"/>
                  </a:lnTo>
                  <a:lnTo>
                    <a:pt x="279485" y="138903"/>
                  </a:lnTo>
                  <a:lnTo>
                    <a:pt x="279485" y="99212"/>
                  </a:lnTo>
                  <a:cubicBezTo>
                    <a:pt x="279485" y="44406"/>
                    <a:pt x="216929" y="0"/>
                    <a:pt x="13974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1" name="Google Shape;52;p7"/>
            <p:cNvSpPr/>
            <p:nvPr/>
          </p:nvSpPr>
          <p:spPr>
            <a:xfrm>
              <a:off x="2652971" y="2843791"/>
              <a:ext cx="124512" cy="119062"/>
            </a:xfrm>
            <a:custGeom>
              <a:avLst/>
              <a:gdLst/>
              <a:ahLst/>
              <a:cxnLst/>
              <a:rect l="l" t="t" r="r" b="b"/>
              <a:pathLst>
                <a:path w="167693" h="119062" extrusionOk="0">
                  <a:moveTo>
                    <a:pt x="167694" y="59531"/>
                  </a:moveTo>
                  <a:cubicBezTo>
                    <a:pt x="167694" y="92409"/>
                    <a:pt x="130154" y="119063"/>
                    <a:pt x="83847" y="119063"/>
                  </a:cubicBezTo>
                  <a:cubicBezTo>
                    <a:pt x="37540" y="119063"/>
                    <a:pt x="0" y="92409"/>
                    <a:pt x="0" y="59531"/>
                  </a:cubicBezTo>
                  <a:cubicBezTo>
                    <a:pt x="0" y="26653"/>
                    <a:pt x="37540" y="0"/>
                    <a:pt x="83847" y="0"/>
                  </a:cubicBezTo>
                  <a:cubicBezTo>
                    <a:pt x="130154" y="0"/>
                    <a:pt x="167694" y="26653"/>
                    <a:pt x="167694" y="595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2" name="Google Shape;53;p7"/>
            <p:cNvSpPr/>
            <p:nvPr/>
          </p:nvSpPr>
          <p:spPr>
            <a:xfrm>
              <a:off x="2611453" y="2982703"/>
              <a:ext cx="207507" cy="138903"/>
            </a:xfrm>
            <a:custGeom>
              <a:avLst/>
              <a:gdLst/>
              <a:ahLst/>
              <a:cxnLst/>
              <a:rect l="l" t="t" r="r" b="b"/>
              <a:pathLst>
                <a:path w="279471" h="138903" extrusionOk="0">
                  <a:moveTo>
                    <a:pt x="139749" y="0"/>
                  </a:moveTo>
                  <a:cubicBezTo>
                    <a:pt x="62556" y="0"/>
                    <a:pt x="0" y="44406"/>
                    <a:pt x="0" y="99212"/>
                  </a:cubicBezTo>
                  <a:lnTo>
                    <a:pt x="0" y="138903"/>
                  </a:lnTo>
                  <a:lnTo>
                    <a:pt x="279472" y="138903"/>
                  </a:lnTo>
                  <a:lnTo>
                    <a:pt x="279472" y="99212"/>
                  </a:lnTo>
                  <a:cubicBezTo>
                    <a:pt x="279485" y="44406"/>
                    <a:pt x="216929" y="0"/>
                    <a:pt x="13974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" name="Google Shape;54;p7"/>
            <p:cNvSpPr/>
            <p:nvPr/>
          </p:nvSpPr>
          <p:spPr>
            <a:xfrm>
              <a:off x="2154806" y="2169107"/>
              <a:ext cx="622562" cy="635003"/>
            </a:xfrm>
            <a:custGeom>
              <a:avLst/>
              <a:gdLst/>
              <a:ahLst/>
              <a:cxnLst/>
              <a:rect l="l" t="t" r="r" b="b"/>
              <a:pathLst>
                <a:path w="838468" h="635003" extrusionOk="0">
                  <a:moveTo>
                    <a:pt x="726664" y="635003"/>
                  </a:moveTo>
                  <a:cubicBezTo>
                    <a:pt x="735236" y="635003"/>
                    <a:pt x="743513" y="632212"/>
                    <a:pt x="748880" y="627212"/>
                  </a:cubicBezTo>
                  <a:cubicBezTo>
                    <a:pt x="756137" y="620468"/>
                    <a:pt x="756540" y="611210"/>
                    <a:pt x="749926" y="604152"/>
                  </a:cubicBezTo>
                  <a:cubicBezTo>
                    <a:pt x="749483" y="603666"/>
                    <a:pt x="710632" y="561832"/>
                    <a:pt x="700919" y="515941"/>
                  </a:cubicBezTo>
                  <a:lnTo>
                    <a:pt x="754622" y="515941"/>
                  </a:lnTo>
                  <a:cubicBezTo>
                    <a:pt x="800851" y="515941"/>
                    <a:pt x="838468" y="489233"/>
                    <a:pt x="838468" y="456409"/>
                  </a:cubicBezTo>
                  <a:lnTo>
                    <a:pt x="838468" y="59531"/>
                  </a:lnTo>
                  <a:cubicBezTo>
                    <a:pt x="838468" y="26708"/>
                    <a:pt x="800851" y="0"/>
                    <a:pt x="754622" y="0"/>
                  </a:cubicBezTo>
                  <a:lnTo>
                    <a:pt x="83847" y="0"/>
                  </a:lnTo>
                  <a:cubicBezTo>
                    <a:pt x="37617" y="0"/>
                    <a:pt x="0" y="26708"/>
                    <a:pt x="0" y="59531"/>
                  </a:cubicBezTo>
                  <a:lnTo>
                    <a:pt x="0" y="456409"/>
                  </a:lnTo>
                  <a:cubicBezTo>
                    <a:pt x="0" y="489242"/>
                    <a:pt x="37617" y="515941"/>
                    <a:pt x="83847" y="515941"/>
                  </a:cubicBezTo>
                  <a:lnTo>
                    <a:pt x="137522" y="515941"/>
                  </a:lnTo>
                  <a:cubicBezTo>
                    <a:pt x="127769" y="561661"/>
                    <a:pt x="88958" y="603704"/>
                    <a:pt x="88515" y="604180"/>
                  </a:cubicBezTo>
                  <a:cubicBezTo>
                    <a:pt x="81928" y="611229"/>
                    <a:pt x="82344" y="620478"/>
                    <a:pt x="89616" y="627212"/>
                  </a:cubicBezTo>
                  <a:cubicBezTo>
                    <a:pt x="95022" y="632212"/>
                    <a:pt x="103286" y="635003"/>
                    <a:pt x="111805" y="635003"/>
                  </a:cubicBezTo>
                  <a:cubicBezTo>
                    <a:pt x="114756" y="635003"/>
                    <a:pt x="117721" y="634670"/>
                    <a:pt x="120632" y="633965"/>
                  </a:cubicBezTo>
                  <a:cubicBezTo>
                    <a:pt x="127689" y="632308"/>
                    <a:pt x="281578" y="594912"/>
                    <a:pt x="304491" y="515941"/>
                  </a:cubicBezTo>
                  <a:lnTo>
                    <a:pt x="343182" y="515941"/>
                  </a:lnTo>
                  <a:lnTo>
                    <a:pt x="392712" y="621440"/>
                  </a:lnTo>
                  <a:cubicBezTo>
                    <a:pt x="396508" y="629536"/>
                    <a:pt x="407174" y="635003"/>
                    <a:pt x="419221" y="635003"/>
                  </a:cubicBezTo>
                  <a:cubicBezTo>
                    <a:pt x="431268" y="635003"/>
                    <a:pt x="441933" y="629536"/>
                    <a:pt x="445743" y="621440"/>
                  </a:cubicBezTo>
                  <a:lnTo>
                    <a:pt x="495260" y="515941"/>
                  </a:lnTo>
                  <a:lnTo>
                    <a:pt x="533829" y="515941"/>
                  </a:lnTo>
                  <a:cubicBezTo>
                    <a:pt x="556703" y="594951"/>
                    <a:pt x="710753" y="632317"/>
                    <a:pt x="717823" y="633965"/>
                  </a:cubicBezTo>
                  <a:cubicBezTo>
                    <a:pt x="720734" y="634670"/>
                    <a:pt x="723726" y="635003"/>
                    <a:pt x="726664" y="635003"/>
                  </a:cubicBezTo>
                  <a:close/>
                  <a:moveTo>
                    <a:pt x="586928" y="496091"/>
                  </a:moveTo>
                  <a:cubicBezTo>
                    <a:pt x="586928" y="485127"/>
                    <a:pt x="574398" y="476250"/>
                    <a:pt x="558970" y="476250"/>
                  </a:cubicBezTo>
                  <a:lnTo>
                    <a:pt x="475123" y="476250"/>
                  </a:lnTo>
                  <a:cubicBezTo>
                    <a:pt x="463089" y="476250"/>
                    <a:pt x="452437" y="481717"/>
                    <a:pt x="448614" y="489823"/>
                  </a:cubicBezTo>
                  <a:lnTo>
                    <a:pt x="419234" y="552402"/>
                  </a:lnTo>
                  <a:lnTo>
                    <a:pt x="389854" y="489823"/>
                  </a:lnTo>
                  <a:cubicBezTo>
                    <a:pt x="385950" y="481508"/>
                    <a:pt x="375044" y="476336"/>
                    <a:pt x="363345" y="476345"/>
                  </a:cubicBezTo>
                  <a:lnTo>
                    <a:pt x="363345" y="476250"/>
                  </a:lnTo>
                  <a:lnTo>
                    <a:pt x="279485" y="476250"/>
                  </a:lnTo>
                  <a:cubicBezTo>
                    <a:pt x="264057" y="476250"/>
                    <a:pt x="251541" y="485127"/>
                    <a:pt x="251541" y="496091"/>
                  </a:cubicBezTo>
                  <a:cubicBezTo>
                    <a:pt x="251541" y="527847"/>
                    <a:pt x="213199" y="553945"/>
                    <a:pt x="173543" y="571900"/>
                  </a:cubicBezTo>
                  <a:cubicBezTo>
                    <a:pt x="185536" y="549821"/>
                    <a:pt x="195652" y="523142"/>
                    <a:pt x="195652" y="496091"/>
                  </a:cubicBezTo>
                  <a:cubicBezTo>
                    <a:pt x="195652" y="485127"/>
                    <a:pt x="183135" y="476250"/>
                    <a:pt x="167707" y="476250"/>
                  </a:cubicBezTo>
                  <a:lnTo>
                    <a:pt x="83860" y="476250"/>
                  </a:lnTo>
                  <a:cubicBezTo>
                    <a:pt x="68446" y="476250"/>
                    <a:pt x="55916" y="467363"/>
                    <a:pt x="55916" y="456409"/>
                  </a:cubicBezTo>
                  <a:lnTo>
                    <a:pt x="55916" y="59531"/>
                  </a:lnTo>
                  <a:cubicBezTo>
                    <a:pt x="55916" y="48578"/>
                    <a:pt x="68459" y="39691"/>
                    <a:pt x="83860" y="39691"/>
                  </a:cubicBezTo>
                  <a:lnTo>
                    <a:pt x="754635" y="39691"/>
                  </a:lnTo>
                  <a:cubicBezTo>
                    <a:pt x="770036" y="39691"/>
                    <a:pt x="782593" y="48578"/>
                    <a:pt x="782593" y="59531"/>
                  </a:cubicBezTo>
                  <a:lnTo>
                    <a:pt x="782593" y="456409"/>
                  </a:lnTo>
                  <a:cubicBezTo>
                    <a:pt x="782593" y="467363"/>
                    <a:pt x="770036" y="476250"/>
                    <a:pt x="754635" y="476250"/>
                  </a:cubicBezTo>
                  <a:lnTo>
                    <a:pt x="670788" y="476250"/>
                  </a:lnTo>
                  <a:cubicBezTo>
                    <a:pt x="655360" y="476250"/>
                    <a:pt x="642830" y="485127"/>
                    <a:pt x="642830" y="496091"/>
                  </a:cubicBezTo>
                  <a:cubicBezTo>
                    <a:pt x="642830" y="523065"/>
                    <a:pt x="652919" y="549650"/>
                    <a:pt x="664845" y="571710"/>
                  </a:cubicBezTo>
                  <a:cubicBezTo>
                    <a:pt x="626517" y="554584"/>
                    <a:pt x="586928" y="528933"/>
                    <a:pt x="586928" y="49609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" name="Google Shape;55;p7"/>
            <p:cNvSpPr/>
            <p:nvPr/>
          </p:nvSpPr>
          <p:spPr>
            <a:xfrm>
              <a:off x="2383135" y="2327860"/>
              <a:ext cx="166030" cy="198434"/>
            </a:xfrm>
            <a:custGeom>
              <a:avLst/>
              <a:gdLst/>
              <a:ahLst/>
              <a:cxnLst/>
              <a:rect l="l" t="t" r="r" b="b"/>
              <a:pathLst>
                <a:path w="223609" h="198434" extrusionOk="0">
                  <a:moveTo>
                    <a:pt x="111791" y="0"/>
                  </a:moveTo>
                  <a:cubicBezTo>
                    <a:pt x="50053" y="0"/>
                    <a:pt x="0" y="35538"/>
                    <a:pt x="0" y="79372"/>
                  </a:cubicBezTo>
                  <a:cubicBezTo>
                    <a:pt x="0" y="108671"/>
                    <a:pt x="21586" y="125730"/>
                    <a:pt x="40783" y="149419"/>
                  </a:cubicBezTo>
                  <a:cubicBezTo>
                    <a:pt x="47934" y="158258"/>
                    <a:pt x="55902" y="178584"/>
                    <a:pt x="55902" y="188509"/>
                  </a:cubicBezTo>
                  <a:cubicBezTo>
                    <a:pt x="55902" y="193986"/>
                    <a:pt x="62154" y="198434"/>
                    <a:pt x="69881" y="198434"/>
                  </a:cubicBezTo>
                  <a:lnTo>
                    <a:pt x="153728" y="198434"/>
                  </a:lnTo>
                  <a:cubicBezTo>
                    <a:pt x="161442" y="198434"/>
                    <a:pt x="167694" y="193986"/>
                    <a:pt x="167694" y="188509"/>
                  </a:cubicBezTo>
                  <a:cubicBezTo>
                    <a:pt x="167694" y="178584"/>
                    <a:pt x="175676" y="158248"/>
                    <a:pt x="182826" y="149419"/>
                  </a:cubicBezTo>
                  <a:cubicBezTo>
                    <a:pt x="202024" y="125730"/>
                    <a:pt x="223609" y="108671"/>
                    <a:pt x="223609" y="79372"/>
                  </a:cubicBezTo>
                  <a:cubicBezTo>
                    <a:pt x="223583" y="35538"/>
                    <a:pt x="173516" y="0"/>
                    <a:pt x="11179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5" name="Google Shape;56;p7"/>
            <p:cNvSpPr/>
            <p:nvPr/>
          </p:nvSpPr>
          <p:spPr>
            <a:xfrm>
              <a:off x="2424642" y="2546135"/>
              <a:ext cx="83005" cy="19850"/>
            </a:xfrm>
            <a:custGeom>
              <a:avLst/>
              <a:gdLst/>
              <a:ahLst/>
              <a:cxnLst/>
              <a:rect l="l" t="t" r="r" b="b"/>
              <a:pathLst>
                <a:path w="111791" h="19850" extrusionOk="0">
                  <a:moveTo>
                    <a:pt x="97826" y="0"/>
                  </a:moveTo>
                  <a:lnTo>
                    <a:pt x="13979" y="0"/>
                  </a:lnTo>
                  <a:cubicBezTo>
                    <a:pt x="6265" y="0"/>
                    <a:pt x="0" y="4439"/>
                    <a:pt x="0" y="9925"/>
                  </a:cubicBezTo>
                  <a:cubicBezTo>
                    <a:pt x="0" y="15411"/>
                    <a:pt x="6252" y="19850"/>
                    <a:pt x="13979" y="19850"/>
                  </a:cubicBezTo>
                  <a:lnTo>
                    <a:pt x="97826" y="19850"/>
                  </a:lnTo>
                  <a:cubicBezTo>
                    <a:pt x="105540" y="19850"/>
                    <a:pt x="111791" y="15411"/>
                    <a:pt x="111791" y="9925"/>
                  </a:cubicBezTo>
                  <a:cubicBezTo>
                    <a:pt x="111791" y="4439"/>
                    <a:pt x="105540" y="0"/>
                    <a:pt x="978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6" name="Google Shape;57;p7"/>
            <p:cNvSpPr/>
            <p:nvPr/>
          </p:nvSpPr>
          <p:spPr>
            <a:xfrm>
              <a:off x="2440204" y="2585825"/>
              <a:ext cx="51876" cy="19850"/>
            </a:xfrm>
            <a:custGeom>
              <a:avLst/>
              <a:gdLst/>
              <a:ahLst/>
              <a:cxnLst/>
              <a:rect l="l" t="t" r="r" b="b"/>
              <a:pathLst>
                <a:path w="69867" h="19850" extrusionOk="0">
                  <a:moveTo>
                    <a:pt x="55902" y="0"/>
                  </a:moveTo>
                  <a:lnTo>
                    <a:pt x="13979" y="0"/>
                  </a:lnTo>
                  <a:cubicBezTo>
                    <a:pt x="6265" y="0"/>
                    <a:pt x="0" y="4448"/>
                    <a:pt x="0" y="9925"/>
                  </a:cubicBezTo>
                  <a:cubicBezTo>
                    <a:pt x="0" y="15402"/>
                    <a:pt x="6252" y="19850"/>
                    <a:pt x="13979" y="19850"/>
                  </a:cubicBezTo>
                  <a:lnTo>
                    <a:pt x="55902" y="19850"/>
                  </a:lnTo>
                  <a:cubicBezTo>
                    <a:pt x="63616" y="19850"/>
                    <a:pt x="69868" y="15402"/>
                    <a:pt x="69868" y="9925"/>
                  </a:cubicBezTo>
                  <a:cubicBezTo>
                    <a:pt x="69868" y="4448"/>
                    <a:pt x="63616" y="0"/>
                    <a:pt x="5590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7" name="Google Shape;58;p7"/>
            <p:cNvSpPr/>
            <p:nvPr/>
          </p:nvSpPr>
          <p:spPr>
            <a:xfrm>
              <a:off x="2455777" y="2248478"/>
              <a:ext cx="20758" cy="59531"/>
            </a:xfrm>
            <a:custGeom>
              <a:avLst/>
              <a:gdLst/>
              <a:ahLst/>
              <a:cxnLst/>
              <a:rect l="l" t="t" r="r" b="b"/>
              <a:pathLst>
                <a:path w="27957" h="59531" extrusionOk="0">
                  <a:moveTo>
                    <a:pt x="13979" y="59531"/>
                  </a:moveTo>
                  <a:cubicBezTo>
                    <a:pt x="21693" y="59531"/>
                    <a:pt x="27958" y="55083"/>
                    <a:pt x="27958" y="49606"/>
                  </a:cubicBezTo>
                  <a:lnTo>
                    <a:pt x="27958" y="9925"/>
                  </a:lnTo>
                  <a:cubicBezTo>
                    <a:pt x="27958" y="4448"/>
                    <a:pt x="21706" y="0"/>
                    <a:pt x="13979" y="0"/>
                  </a:cubicBezTo>
                  <a:cubicBezTo>
                    <a:pt x="6252" y="0"/>
                    <a:pt x="0" y="4448"/>
                    <a:pt x="0" y="9925"/>
                  </a:cubicBezTo>
                  <a:lnTo>
                    <a:pt x="0" y="49616"/>
                  </a:lnTo>
                  <a:cubicBezTo>
                    <a:pt x="0" y="55093"/>
                    <a:pt x="6252" y="59531"/>
                    <a:pt x="13979" y="595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8" name="Google Shape;59;p7"/>
            <p:cNvSpPr/>
            <p:nvPr/>
          </p:nvSpPr>
          <p:spPr>
            <a:xfrm>
              <a:off x="2300091" y="2397306"/>
              <a:ext cx="62266" cy="19850"/>
            </a:xfrm>
            <a:custGeom>
              <a:avLst/>
              <a:gdLst/>
              <a:ahLst/>
              <a:cxnLst/>
              <a:rect l="l" t="t" r="r" b="b"/>
              <a:pathLst>
                <a:path w="83860" h="19850" extrusionOk="0">
                  <a:moveTo>
                    <a:pt x="69881" y="0"/>
                  </a:moveTo>
                  <a:lnTo>
                    <a:pt x="13979" y="0"/>
                  </a:lnTo>
                  <a:cubicBezTo>
                    <a:pt x="6265" y="0"/>
                    <a:pt x="0" y="4439"/>
                    <a:pt x="0" y="9925"/>
                  </a:cubicBezTo>
                  <a:cubicBezTo>
                    <a:pt x="0" y="15411"/>
                    <a:pt x="6252" y="19850"/>
                    <a:pt x="13979" y="19850"/>
                  </a:cubicBezTo>
                  <a:lnTo>
                    <a:pt x="69881" y="19850"/>
                  </a:lnTo>
                  <a:cubicBezTo>
                    <a:pt x="77595" y="19850"/>
                    <a:pt x="83860" y="15402"/>
                    <a:pt x="83860" y="9925"/>
                  </a:cubicBezTo>
                  <a:cubicBezTo>
                    <a:pt x="83860" y="4448"/>
                    <a:pt x="77595" y="0"/>
                    <a:pt x="6988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2" name="Google Shape;60;p7"/>
            <p:cNvSpPr/>
            <p:nvPr/>
          </p:nvSpPr>
          <p:spPr>
            <a:xfrm>
              <a:off x="2341615" y="2288167"/>
              <a:ext cx="50091" cy="47903"/>
            </a:xfrm>
            <a:custGeom>
              <a:avLst/>
              <a:gdLst/>
              <a:ahLst/>
              <a:cxnLst/>
              <a:rect l="l" t="t" r="r" b="b"/>
              <a:pathLst>
                <a:path w="67463" h="47903" extrusionOk="0">
                  <a:moveTo>
                    <a:pt x="63378" y="30968"/>
                  </a:moveTo>
                  <a:lnTo>
                    <a:pt x="23856" y="2908"/>
                  </a:lnTo>
                  <a:cubicBezTo>
                    <a:pt x="18396" y="-969"/>
                    <a:pt x="9555" y="-969"/>
                    <a:pt x="4095" y="2908"/>
                  </a:cubicBezTo>
                  <a:cubicBezTo>
                    <a:pt x="-1365" y="6784"/>
                    <a:pt x="-1365" y="13061"/>
                    <a:pt x="4095" y="16938"/>
                  </a:cubicBezTo>
                  <a:lnTo>
                    <a:pt x="43617" y="44998"/>
                  </a:lnTo>
                  <a:cubicBezTo>
                    <a:pt x="46354" y="46942"/>
                    <a:pt x="49936" y="47904"/>
                    <a:pt x="53504" y="47904"/>
                  </a:cubicBezTo>
                  <a:cubicBezTo>
                    <a:pt x="57073" y="47904"/>
                    <a:pt x="60655" y="46932"/>
                    <a:pt x="63378" y="44998"/>
                  </a:cubicBezTo>
                  <a:cubicBezTo>
                    <a:pt x="68825" y="41122"/>
                    <a:pt x="68825" y="34845"/>
                    <a:pt x="63378" y="3096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4" name="Google Shape;61;p7"/>
            <p:cNvSpPr/>
            <p:nvPr/>
          </p:nvSpPr>
          <p:spPr>
            <a:xfrm>
              <a:off x="2540589" y="2288167"/>
              <a:ext cx="50092" cy="47903"/>
            </a:xfrm>
            <a:custGeom>
              <a:avLst/>
              <a:gdLst/>
              <a:ahLst/>
              <a:cxnLst/>
              <a:rect l="l" t="t" r="r" b="b"/>
              <a:pathLst>
                <a:path w="67464" h="47903" extrusionOk="0">
                  <a:moveTo>
                    <a:pt x="63381" y="2908"/>
                  </a:moveTo>
                  <a:cubicBezTo>
                    <a:pt x="57921" y="-969"/>
                    <a:pt x="49081" y="-969"/>
                    <a:pt x="43607" y="2908"/>
                  </a:cubicBezTo>
                  <a:lnTo>
                    <a:pt x="4085" y="30968"/>
                  </a:lnTo>
                  <a:cubicBezTo>
                    <a:pt x="-1362" y="34845"/>
                    <a:pt x="-1362" y="41122"/>
                    <a:pt x="4085" y="44998"/>
                  </a:cubicBezTo>
                  <a:cubicBezTo>
                    <a:pt x="6822" y="46942"/>
                    <a:pt x="10404" y="47904"/>
                    <a:pt x="13959" y="47904"/>
                  </a:cubicBezTo>
                  <a:cubicBezTo>
                    <a:pt x="17541" y="47904"/>
                    <a:pt x="21109" y="46932"/>
                    <a:pt x="23846" y="44998"/>
                  </a:cubicBezTo>
                  <a:lnTo>
                    <a:pt x="63368" y="16938"/>
                  </a:lnTo>
                  <a:cubicBezTo>
                    <a:pt x="68828" y="13061"/>
                    <a:pt x="68828" y="6784"/>
                    <a:pt x="63381" y="290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7" name="Google Shape;62;p7"/>
            <p:cNvSpPr/>
            <p:nvPr/>
          </p:nvSpPr>
          <p:spPr>
            <a:xfrm>
              <a:off x="2569936" y="2397306"/>
              <a:ext cx="62256" cy="19850"/>
            </a:xfrm>
            <a:custGeom>
              <a:avLst/>
              <a:gdLst/>
              <a:ahLst/>
              <a:cxnLst/>
              <a:rect l="l" t="t" r="r" b="b"/>
              <a:pathLst>
                <a:path w="83846" h="19850" extrusionOk="0">
                  <a:moveTo>
                    <a:pt x="69881" y="0"/>
                  </a:moveTo>
                  <a:lnTo>
                    <a:pt x="13992" y="0"/>
                  </a:lnTo>
                  <a:cubicBezTo>
                    <a:pt x="6265" y="0"/>
                    <a:pt x="0" y="4439"/>
                    <a:pt x="0" y="9925"/>
                  </a:cubicBezTo>
                  <a:cubicBezTo>
                    <a:pt x="0" y="15411"/>
                    <a:pt x="6265" y="19850"/>
                    <a:pt x="13992" y="19850"/>
                  </a:cubicBezTo>
                  <a:lnTo>
                    <a:pt x="69881" y="19850"/>
                  </a:lnTo>
                  <a:cubicBezTo>
                    <a:pt x="77595" y="19850"/>
                    <a:pt x="83847" y="15411"/>
                    <a:pt x="83847" y="9925"/>
                  </a:cubicBezTo>
                  <a:cubicBezTo>
                    <a:pt x="83847" y="4439"/>
                    <a:pt x="77595" y="0"/>
                    <a:pt x="6988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56265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2000">
        <p:fade/>
      </p:transition>
    </mc:Choice>
    <mc:Fallback xmlns="">
      <p:transition spd="med" advClick="0" advTm="2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Forma libre 21"/>
          <p:cNvSpPr/>
          <p:nvPr/>
        </p:nvSpPr>
        <p:spPr>
          <a:xfrm>
            <a:off x="4959220" y="2079610"/>
            <a:ext cx="1188145" cy="1047841"/>
          </a:xfrm>
          <a:custGeom>
            <a:avLst/>
            <a:gdLst>
              <a:gd name="connsiteX0" fmla="*/ 1179515 w 1188145"/>
              <a:gd name="connsiteY0" fmla="*/ 0 h 1047841"/>
              <a:gd name="connsiteX1" fmla="*/ 1188145 w 1188145"/>
              <a:gd name="connsiteY1" fmla="*/ 436 h 1047841"/>
              <a:gd name="connsiteX2" fmla="*/ 1172378 w 1188145"/>
              <a:gd name="connsiteY2" fmla="*/ 810361 h 1047841"/>
              <a:gd name="connsiteX3" fmla="*/ 1096697 w 1188145"/>
              <a:gd name="connsiteY3" fmla="*/ 814182 h 1047841"/>
              <a:gd name="connsiteX4" fmla="*/ 606758 w 1188145"/>
              <a:gd name="connsiteY4" fmla="*/ 1047243 h 1047841"/>
              <a:gd name="connsiteX5" fmla="*/ 606265 w 1188145"/>
              <a:gd name="connsiteY5" fmla="*/ 1047841 h 1047841"/>
              <a:gd name="connsiteX6" fmla="*/ 0 w 1188145"/>
              <a:gd name="connsiteY6" fmla="*/ 511899 h 1047841"/>
              <a:gd name="connsiteX7" fmla="*/ 34002 w 1188145"/>
              <a:gd name="connsiteY7" fmla="*/ 474487 h 1047841"/>
              <a:gd name="connsiteX8" fmla="*/ 1179515 w 1188145"/>
              <a:gd name="connsiteY8" fmla="*/ 0 h 10478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88145" h="1047841">
                <a:moveTo>
                  <a:pt x="1179515" y="0"/>
                </a:moveTo>
                <a:lnTo>
                  <a:pt x="1188145" y="436"/>
                </a:lnTo>
                <a:lnTo>
                  <a:pt x="1172378" y="810361"/>
                </a:lnTo>
                <a:lnTo>
                  <a:pt x="1096697" y="814182"/>
                </a:lnTo>
                <a:cubicBezTo>
                  <a:pt x="906088" y="833539"/>
                  <a:pt x="735017" y="918985"/>
                  <a:pt x="606758" y="1047243"/>
                </a:cubicBezTo>
                <a:lnTo>
                  <a:pt x="606265" y="1047841"/>
                </a:lnTo>
                <a:lnTo>
                  <a:pt x="0" y="511899"/>
                </a:lnTo>
                <a:lnTo>
                  <a:pt x="34002" y="474487"/>
                </a:lnTo>
                <a:cubicBezTo>
                  <a:pt x="327165" y="181325"/>
                  <a:pt x="732165" y="0"/>
                  <a:pt x="1179515" y="0"/>
                </a:cubicBezTo>
                <a:close/>
              </a:path>
            </a:pathLst>
          </a:custGeom>
          <a:solidFill>
            <a:srgbClr val="FF00FF"/>
          </a:solidFill>
        </p:spPr>
        <p:txBody>
          <a:bodyPr wrap="square" lIns="0" tIns="0" rIns="0" bIns="0" rtlCol="0" anchor="ctr">
            <a:noAutofit/>
          </a:bodyPr>
          <a:lstStyle/>
          <a:p>
            <a:pPr algn="l"/>
            <a:endParaRPr lang="es-EC" dirty="0"/>
          </a:p>
        </p:txBody>
      </p:sp>
      <p:sp>
        <p:nvSpPr>
          <p:cNvPr id="21" name="Forma libre 20"/>
          <p:cNvSpPr/>
          <p:nvPr/>
        </p:nvSpPr>
        <p:spPr>
          <a:xfrm>
            <a:off x="6163741" y="2080873"/>
            <a:ext cx="1169487" cy="1063763"/>
          </a:xfrm>
          <a:custGeom>
            <a:avLst/>
            <a:gdLst>
              <a:gd name="connsiteX0" fmla="*/ 0 w 1169487"/>
              <a:gd name="connsiteY0" fmla="*/ 0 h 1063763"/>
              <a:gd name="connsiteX1" fmla="*/ 140630 w 1169487"/>
              <a:gd name="connsiteY1" fmla="*/ 7101 h 1063763"/>
              <a:gd name="connsiteX2" fmla="*/ 1120507 w 1169487"/>
              <a:gd name="connsiteY2" fmla="*/ 473224 h 1063763"/>
              <a:gd name="connsiteX3" fmla="*/ 1169487 w 1169487"/>
              <a:gd name="connsiteY3" fmla="*/ 527116 h 1063763"/>
              <a:gd name="connsiteX4" fmla="*/ 562423 w 1169487"/>
              <a:gd name="connsiteY4" fmla="*/ 1063763 h 1063763"/>
              <a:gd name="connsiteX5" fmla="*/ 547751 w 1169487"/>
              <a:gd name="connsiteY5" fmla="*/ 1045980 h 1063763"/>
              <a:gd name="connsiteX6" fmla="*/ 57812 w 1169487"/>
              <a:gd name="connsiteY6" fmla="*/ 812919 h 1063763"/>
              <a:gd name="connsiteX7" fmla="*/ 15784 w 1169487"/>
              <a:gd name="connsiteY7" fmla="*/ 810797 h 1063763"/>
              <a:gd name="connsiteX8" fmla="*/ 0 w 1169487"/>
              <a:gd name="connsiteY8" fmla="*/ 0 h 1063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69487" h="1063763">
                <a:moveTo>
                  <a:pt x="0" y="0"/>
                </a:moveTo>
                <a:lnTo>
                  <a:pt x="140630" y="7101"/>
                </a:lnTo>
                <a:cubicBezTo>
                  <a:pt x="521847" y="45816"/>
                  <a:pt x="863990" y="216707"/>
                  <a:pt x="1120507" y="473224"/>
                </a:cubicBezTo>
                <a:lnTo>
                  <a:pt x="1169487" y="527116"/>
                </a:lnTo>
                <a:lnTo>
                  <a:pt x="562423" y="1063763"/>
                </a:lnTo>
                <a:lnTo>
                  <a:pt x="547751" y="1045980"/>
                </a:lnTo>
                <a:cubicBezTo>
                  <a:pt x="419492" y="917722"/>
                  <a:pt x="248421" y="832276"/>
                  <a:pt x="57812" y="812919"/>
                </a:cubicBezTo>
                <a:lnTo>
                  <a:pt x="15784" y="810797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lumMod val="75000"/>
            </a:schemeClr>
          </a:solidFill>
        </p:spPr>
        <p:txBody>
          <a:bodyPr wrap="square" lIns="0" tIns="0" rIns="0" bIns="0" rtlCol="0" anchor="ctr">
            <a:noAutofit/>
          </a:bodyPr>
          <a:lstStyle/>
          <a:p>
            <a:pPr algn="l"/>
            <a:endParaRPr lang="es-EC" dirty="0"/>
          </a:p>
        </p:txBody>
      </p:sp>
      <p:sp>
        <p:nvSpPr>
          <p:cNvPr id="18" name="Forma libre 17"/>
          <p:cNvSpPr/>
          <p:nvPr/>
        </p:nvSpPr>
        <p:spPr>
          <a:xfrm>
            <a:off x="4519222" y="2604777"/>
            <a:ext cx="1016491" cy="1085191"/>
          </a:xfrm>
          <a:custGeom>
            <a:avLst/>
            <a:gdLst>
              <a:gd name="connsiteX0" fmla="*/ 427939 w 1016491"/>
              <a:gd name="connsiteY0" fmla="*/ 0 h 1085191"/>
              <a:gd name="connsiteX1" fmla="*/ 1016491 w 1016491"/>
              <a:gd name="connsiteY1" fmla="*/ 558758 h 1085191"/>
              <a:gd name="connsiteX2" fmla="*/ 947848 w 1016491"/>
              <a:gd name="connsiteY2" fmla="*/ 641954 h 1085191"/>
              <a:gd name="connsiteX3" fmla="*/ 813695 w 1016491"/>
              <a:gd name="connsiteY3" fmla="*/ 1012015 h 1085191"/>
              <a:gd name="connsiteX4" fmla="*/ 810669 w 1016491"/>
              <a:gd name="connsiteY4" fmla="*/ 1071946 h 1085191"/>
              <a:gd name="connsiteX5" fmla="*/ 0 w 1016491"/>
              <a:gd name="connsiteY5" fmla="*/ 1085191 h 1085191"/>
              <a:gd name="connsiteX6" fmla="*/ 7877 w 1016491"/>
              <a:gd name="connsiteY6" fmla="*/ 929197 h 1085191"/>
              <a:gd name="connsiteX7" fmla="*/ 369442 w 1016491"/>
              <a:gd name="connsiteY7" fmla="*/ 64363 h 1085191"/>
              <a:gd name="connsiteX8" fmla="*/ 427939 w 1016491"/>
              <a:gd name="connsiteY8" fmla="*/ 0 h 1085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16491" h="1085191">
                <a:moveTo>
                  <a:pt x="427939" y="0"/>
                </a:moveTo>
                <a:lnTo>
                  <a:pt x="1016491" y="558758"/>
                </a:lnTo>
                <a:lnTo>
                  <a:pt x="947848" y="641954"/>
                </a:lnTo>
                <a:cubicBezTo>
                  <a:pt x="875067" y="749685"/>
                  <a:pt x="827522" y="875866"/>
                  <a:pt x="813695" y="1012015"/>
                </a:cubicBezTo>
                <a:lnTo>
                  <a:pt x="810669" y="1071946"/>
                </a:lnTo>
                <a:lnTo>
                  <a:pt x="0" y="1085191"/>
                </a:lnTo>
                <a:lnTo>
                  <a:pt x="7877" y="929197"/>
                </a:lnTo>
                <a:cubicBezTo>
                  <a:pt x="41061" y="602440"/>
                  <a:pt x="171355" y="304390"/>
                  <a:pt x="369442" y="64363"/>
                </a:cubicBezTo>
                <a:lnTo>
                  <a:pt x="427939" y="0"/>
                </a:lnTo>
                <a:close/>
              </a:path>
            </a:pathLst>
          </a:custGeom>
          <a:solidFill>
            <a:schemeClr val="tx1">
              <a:alpha val="40000"/>
            </a:schemeClr>
          </a:solidFill>
        </p:spPr>
        <p:txBody>
          <a:bodyPr wrap="square" lIns="0" tIns="0" rIns="0" bIns="0" rtlCol="0" anchor="ctr">
            <a:noAutofit/>
          </a:bodyPr>
          <a:lstStyle/>
          <a:p>
            <a:pPr algn="l"/>
            <a:endParaRPr lang="es-EC" dirty="0"/>
          </a:p>
        </p:txBody>
      </p:sp>
      <p:sp>
        <p:nvSpPr>
          <p:cNvPr id="17" name="Forma libre 16"/>
          <p:cNvSpPr/>
          <p:nvPr/>
        </p:nvSpPr>
        <p:spPr>
          <a:xfrm>
            <a:off x="6756525" y="2621910"/>
            <a:ext cx="1001696" cy="1067509"/>
          </a:xfrm>
          <a:custGeom>
            <a:avLst/>
            <a:gdLst>
              <a:gd name="connsiteX0" fmla="*/ 589356 w 1001696"/>
              <a:gd name="connsiteY0" fmla="*/ 0 h 1067509"/>
              <a:gd name="connsiteX1" fmla="*/ 632281 w 1001696"/>
              <a:gd name="connsiteY1" fmla="*/ 47230 h 1067509"/>
              <a:gd name="connsiteX2" fmla="*/ 993846 w 1001696"/>
              <a:gd name="connsiteY2" fmla="*/ 912064 h 1067509"/>
              <a:gd name="connsiteX3" fmla="*/ 1001696 w 1001696"/>
              <a:gd name="connsiteY3" fmla="*/ 1067509 h 1067509"/>
              <a:gd name="connsiteX4" fmla="*/ 191027 w 1001696"/>
              <a:gd name="connsiteY4" fmla="*/ 1054264 h 1067509"/>
              <a:gd name="connsiteX5" fmla="*/ 188028 w 1001696"/>
              <a:gd name="connsiteY5" fmla="*/ 994882 h 1067509"/>
              <a:gd name="connsiteX6" fmla="*/ 53875 w 1001696"/>
              <a:gd name="connsiteY6" fmla="*/ 624821 h 1067509"/>
              <a:gd name="connsiteX7" fmla="*/ 0 w 1001696"/>
              <a:gd name="connsiteY7" fmla="*/ 559523 h 1067509"/>
              <a:gd name="connsiteX8" fmla="*/ 589356 w 1001696"/>
              <a:gd name="connsiteY8" fmla="*/ 0 h 10675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01696" h="1067509">
                <a:moveTo>
                  <a:pt x="589356" y="0"/>
                </a:moveTo>
                <a:lnTo>
                  <a:pt x="632281" y="47230"/>
                </a:lnTo>
                <a:cubicBezTo>
                  <a:pt x="830369" y="287257"/>
                  <a:pt x="960662" y="585307"/>
                  <a:pt x="993846" y="912064"/>
                </a:cubicBezTo>
                <a:lnTo>
                  <a:pt x="1001696" y="1067509"/>
                </a:lnTo>
                <a:lnTo>
                  <a:pt x="191027" y="1054264"/>
                </a:lnTo>
                <a:lnTo>
                  <a:pt x="188028" y="994882"/>
                </a:lnTo>
                <a:cubicBezTo>
                  <a:pt x="174202" y="858733"/>
                  <a:pt x="126656" y="732552"/>
                  <a:pt x="53875" y="624821"/>
                </a:cubicBezTo>
                <a:lnTo>
                  <a:pt x="0" y="559523"/>
                </a:lnTo>
                <a:lnTo>
                  <a:pt x="589356" y="0"/>
                </a:lnTo>
                <a:close/>
              </a:path>
            </a:pathLst>
          </a:custGeom>
          <a:solidFill>
            <a:schemeClr val="tx1">
              <a:alpha val="40000"/>
            </a:schemeClr>
          </a:solidFill>
        </p:spPr>
        <p:txBody>
          <a:bodyPr wrap="square" lIns="0" tIns="0" rIns="0" bIns="0" rtlCol="0" anchor="ctr">
            <a:noAutofit/>
          </a:bodyPr>
          <a:lstStyle/>
          <a:p>
            <a:pPr algn="l"/>
            <a:endParaRPr lang="es-EC" dirty="0"/>
          </a:p>
        </p:txBody>
      </p:sp>
      <p:sp>
        <p:nvSpPr>
          <p:cNvPr id="13" name="Forma libre 12"/>
          <p:cNvSpPr/>
          <p:nvPr/>
        </p:nvSpPr>
        <p:spPr>
          <a:xfrm>
            <a:off x="4519222" y="3709254"/>
            <a:ext cx="1016491" cy="1085190"/>
          </a:xfrm>
          <a:custGeom>
            <a:avLst/>
            <a:gdLst>
              <a:gd name="connsiteX0" fmla="*/ 0 w 1016491"/>
              <a:gd name="connsiteY0" fmla="*/ 0 h 1085190"/>
              <a:gd name="connsiteX1" fmla="*/ 810669 w 1016491"/>
              <a:gd name="connsiteY1" fmla="*/ 13244 h 1085190"/>
              <a:gd name="connsiteX2" fmla="*/ 813695 w 1016491"/>
              <a:gd name="connsiteY2" fmla="*/ 73174 h 1085190"/>
              <a:gd name="connsiteX3" fmla="*/ 947848 w 1016491"/>
              <a:gd name="connsiteY3" fmla="*/ 443235 h 1085190"/>
              <a:gd name="connsiteX4" fmla="*/ 1016491 w 1016491"/>
              <a:gd name="connsiteY4" fmla="*/ 526431 h 1085190"/>
              <a:gd name="connsiteX5" fmla="*/ 427940 w 1016491"/>
              <a:gd name="connsiteY5" fmla="*/ 1085190 h 1085190"/>
              <a:gd name="connsiteX6" fmla="*/ 369442 w 1016491"/>
              <a:gd name="connsiteY6" fmla="*/ 1020826 h 1085190"/>
              <a:gd name="connsiteX7" fmla="*/ 7877 w 1016491"/>
              <a:gd name="connsiteY7" fmla="*/ 155992 h 1085190"/>
              <a:gd name="connsiteX8" fmla="*/ 0 w 1016491"/>
              <a:gd name="connsiteY8" fmla="*/ 0 h 10851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16491" h="1085190">
                <a:moveTo>
                  <a:pt x="0" y="0"/>
                </a:moveTo>
                <a:lnTo>
                  <a:pt x="810669" y="13244"/>
                </a:lnTo>
                <a:lnTo>
                  <a:pt x="813695" y="73174"/>
                </a:lnTo>
                <a:cubicBezTo>
                  <a:pt x="827522" y="209323"/>
                  <a:pt x="875067" y="335504"/>
                  <a:pt x="947848" y="443235"/>
                </a:cubicBezTo>
                <a:lnTo>
                  <a:pt x="1016491" y="526431"/>
                </a:lnTo>
                <a:lnTo>
                  <a:pt x="427940" y="1085190"/>
                </a:lnTo>
                <a:lnTo>
                  <a:pt x="369442" y="1020826"/>
                </a:lnTo>
                <a:cubicBezTo>
                  <a:pt x="171355" y="780800"/>
                  <a:pt x="41061" y="482750"/>
                  <a:pt x="7877" y="155992"/>
                </a:cubicBez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40000"/>
            </a:schemeClr>
          </a:solidFill>
        </p:spPr>
        <p:txBody>
          <a:bodyPr wrap="square" lIns="0" tIns="0" rIns="0" bIns="0" rtlCol="0" anchor="ctr">
            <a:noAutofit/>
          </a:bodyPr>
          <a:lstStyle/>
          <a:p>
            <a:pPr algn="l"/>
            <a:endParaRPr lang="es-EC" dirty="0"/>
          </a:p>
        </p:txBody>
      </p:sp>
      <p:sp>
        <p:nvSpPr>
          <p:cNvPr id="12" name="Forma libre 11"/>
          <p:cNvSpPr/>
          <p:nvPr/>
        </p:nvSpPr>
        <p:spPr>
          <a:xfrm>
            <a:off x="6756524" y="3709803"/>
            <a:ext cx="1001697" cy="1067507"/>
          </a:xfrm>
          <a:custGeom>
            <a:avLst/>
            <a:gdLst>
              <a:gd name="connsiteX0" fmla="*/ 1001697 w 1001697"/>
              <a:gd name="connsiteY0" fmla="*/ 0 h 1067507"/>
              <a:gd name="connsiteX1" fmla="*/ 993847 w 1001697"/>
              <a:gd name="connsiteY1" fmla="*/ 155443 h 1067507"/>
              <a:gd name="connsiteX2" fmla="*/ 632282 w 1001697"/>
              <a:gd name="connsiteY2" fmla="*/ 1020277 h 1067507"/>
              <a:gd name="connsiteX3" fmla="*/ 589357 w 1001697"/>
              <a:gd name="connsiteY3" fmla="*/ 1067507 h 1067507"/>
              <a:gd name="connsiteX4" fmla="*/ 0 w 1001697"/>
              <a:gd name="connsiteY4" fmla="*/ 507985 h 1067507"/>
              <a:gd name="connsiteX5" fmla="*/ 53876 w 1001697"/>
              <a:gd name="connsiteY5" fmla="*/ 442686 h 1067507"/>
              <a:gd name="connsiteX6" fmla="*/ 188029 w 1001697"/>
              <a:gd name="connsiteY6" fmla="*/ 72625 h 1067507"/>
              <a:gd name="connsiteX7" fmla="*/ 191028 w 1001697"/>
              <a:gd name="connsiteY7" fmla="*/ 13245 h 1067507"/>
              <a:gd name="connsiteX8" fmla="*/ 1001697 w 1001697"/>
              <a:gd name="connsiteY8" fmla="*/ 0 h 1067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01697" h="1067507">
                <a:moveTo>
                  <a:pt x="1001697" y="0"/>
                </a:moveTo>
                <a:lnTo>
                  <a:pt x="993847" y="155443"/>
                </a:lnTo>
                <a:cubicBezTo>
                  <a:pt x="960663" y="482201"/>
                  <a:pt x="830370" y="780251"/>
                  <a:pt x="632282" y="1020277"/>
                </a:cubicBezTo>
                <a:lnTo>
                  <a:pt x="589357" y="1067507"/>
                </a:lnTo>
                <a:lnTo>
                  <a:pt x="0" y="507985"/>
                </a:lnTo>
                <a:lnTo>
                  <a:pt x="53876" y="442686"/>
                </a:lnTo>
                <a:cubicBezTo>
                  <a:pt x="126657" y="334955"/>
                  <a:pt x="174203" y="208774"/>
                  <a:pt x="188029" y="72625"/>
                </a:cubicBezTo>
                <a:lnTo>
                  <a:pt x="191028" y="13245"/>
                </a:lnTo>
                <a:lnTo>
                  <a:pt x="1001697" y="0"/>
                </a:lnTo>
                <a:close/>
              </a:path>
            </a:pathLst>
          </a:custGeom>
          <a:solidFill>
            <a:schemeClr val="tx1">
              <a:alpha val="40000"/>
            </a:schemeClr>
          </a:solidFill>
        </p:spPr>
        <p:txBody>
          <a:bodyPr wrap="square" lIns="0" tIns="0" rIns="0" bIns="0" rtlCol="0" anchor="ctr">
            <a:noAutofit/>
          </a:bodyPr>
          <a:lstStyle/>
          <a:p>
            <a:pPr algn="l"/>
            <a:endParaRPr lang="es-EC" dirty="0"/>
          </a:p>
        </p:txBody>
      </p:sp>
      <p:sp>
        <p:nvSpPr>
          <p:cNvPr id="11" name="Forma libre 10"/>
          <p:cNvSpPr/>
          <p:nvPr/>
        </p:nvSpPr>
        <p:spPr>
          <a:xfrm>
            <a:off x="6163741" y="4254585"/>
            <a:ext cx="1169487" cy="1063763"/>
          </a:xfrm>
          <a:custGeom>
            <a:avLst/>
            <a:gdLst>
              <a:gd name="connsiteX0" fmla="*/ 562423 w 1169487"/>
              <a:gd name="connsiteY0" fmla="*/ 0 h 1063763"/>
              <a:gd name="connsiteX1" fmla="*/ 1169487 w 1169487"/>
              <a:gd name="connsiteY1" fmla="*/ 536647 h 1063763"/>
              <a:gd name="connsiteX2" fmla="*/ 1120507 w 1169487"/>
              <a:gd name="connsiteY2" fmla="*/ 590538 h 1063763"/>
              <a:gd name="connsiteX3" fmla="*/ 140630 w 1169487"/>
              <a:gd name="connsiteY3" fmla="*/ 1056661 h 1063763"/>
              <a:gd name="connsiteX4" fmla="*/ 0 w 1169487"/>
              <a:gd name="connsiteY4" fmla="*/ 1063763 h 1063763"/>
              <a:gd name="connsiteX5" fmla="*/ 15784 w 1169487"/>
              <a:gd name="connsiteY5" fmla="*/ 252966 h 1063763"/>
              <a:gd name="connsiteX6" fmla="*/ 57812 w 1169487"/>
              <a:gd name="connsiteY6" fmla="*/ 250843 h 1063763"/>
              <a:gd name="connsiteX7" fmla="*/ 547751 w 1169487"/>
              <a:gd name="connsiteY7" fmla="*/ 17782 h 1063763"/>
              <a:gd name="connsiteX8" fmla="*/ 562423 w 1169487"/>
              <a:gd name="connsiteY8" fmla="*/ 0 h 1063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69487" h="1063763">
                <a:moveTo>
                  <a:pt x="562423" y="0"/>
                </a:moveTo>
                <a:lnTo>
                  <a:pt x="1169487" y="536647"/>
                </a:lnTo>
                <a:lnTo>
                  <a:pt x="1120507" y="590538"/>
                </a:lnTo>
                <a:cubicBezTo>
                  <a:pt x="863990" y="847055"/>
                  <a:pt x="521847" y="1017947"/>
                  <a:pt x="140630" y="1056661"/>
                </a:cubicBezTo>
                <a:lnTo>
                  <a:pt x="0" y="1063763"/>
                </a:lnTo>
                <a:lnTo>
                  <a:pt x="15784" y="252966"/>
                </a:lnTo>
                <a:lnTo>
                  <a:pt x="57812" y="250843"/>
                </a:lnTo>
                <a:cubicBezTo>
                  <a:pt x="248421" y="231486"/>
                  <a:pt x="419492" y="146040"/>
                  <a:pt x="547751" y="17782"/>
                </a:cubicBezTo>
                <a:lnTo>
                  <a:pt x="562423" y="0"/>
                </a:lnTo>
                <a:close/>
              </a:path>
            </a:pathLst>
          </a:custGeom>
          <a:solidFill>
            <a:schemeClr val="tx1">
              <a:alpha val="40000"/>
            </a:schemeClr>
          </a:solidFill>
        </p:spPr>
        <p:txBody>
          <a:bodyPr wrap="square" lIns="0" tIns="0" rIns="0" bIns="0" rtlCol="0" anchor="ctr">
            <a:noAutofit/>
          </a:bodyPr>
          <a:lstStyle/>
          <a:p>
            <a:pPr algn="l"/>
            <a:endParaRPr lang="es-EC" dirty="0"/>
          </a:p>
        </p:txBody>
      </p:sp>
      <p:sp>
        <p:nvSpPr>
          <p:cNvPr id="10" name="Forma libre 9"/>
          <p:cNvSpPr/>
          <p:nvPr/>
        </p:nvSpPr>
        <p:spPr>
          <a:xfrm>
            <a:off x="4959220" y="4271770"/>
            <a:ext cx="1188145" cy="1047840"/>
          </a:xfrm>
          <a:custGeom>
            <a:avLst/>
            <a:gdLst>
              <a:gd name="connsiteX0" fmla="*/ 606266 w 1188145"/>
              <a:gd name="connsiteY0" fmla="*/ 0 h 1047840"/>
              <a:gd name="connsiteX1" fmla="*/ 606758 w 1188145"/>
              <a:gd name="connsiteY1" fmla="*/ 597 h 1047840"/>
              <a:gd name="connsiteX2" fmla="*/ 1096697 w 1188145"/>
              <a:gd name="connsiteY2" fmla="*/ 233658 h 1047840"/>
              <a:gd name="connsiteX3" fmla="*/ 1172378 w 1188145"/>
              <a:gd name="connsiteY3" fmla="*/ 237480 h 1047840"/>
              <a:gd name="connsiteX4" fmla="*/ 1188145 w 1188145"/>
              <a:gd name="connsiteY4" fmla="*/ 1047404 h 1047840"/>
              <a:gd name="connsiteX5" fmla="*/ 1179515 w 1188145"/>
              <a:gd name="connsiteY5" fmla="*/ 1047840 h 1047840"/>
              <a:gd name="connsiteX6" fmla="*/ 34002 w 1188145"/>
              <a:gd name="connsiteY6" fmla="*/ 573353 h 1047840"/>
              <a:gd name="connsiteX7" fmla="*/ 0 w 1188145"/>
              <a:gd name="connsiteY7" fmla="*/ 535942 h 1047840"/>
              <a:gd name="connsiteX8" fmla="*/ 606266 w 1188145"/>
              <a:gd name="connsiteY8" fmla="*/ 0 h 10478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88145" h="1047840">
                <a:moveTo>
                  <a:pt x="606266" y="0"/>
                </a:moveTo>
                <a:lnTo>
                  <a:pt x="606758" y="597"/>
                </a:lnTo>
                <a:cubicBezTo>
                  <a:pt x="735017" y="128855"/>
                  <a:pt x="906088" y="214301"/>
                  <a:pt x="1096697" y="233658"/>
                </a:cubicBezTo>
                <a:lnTo>
                  <a:pt x="1172378" y="237480"/>
                </a:lnTo>
                <a:lnTo>
                  <a:pt x="1188145" y="1047404"/>
                </a:lnTo>
                <a:lnTo>
                  <a:pt x="1179515" y="1047840"/>
                </a:lnTo>
                <a:cubicBezTo>
                  <a:pt x="732165" y="1047840"/>
                  <a:pt x="327165" y="866515"/>
                  <a:pt x="34002" y="573353"/>
                </a:cubicBezTo>
                <a:lnTo>
                  <a:pt x="0" y="535942"/>
                </a:lnTo>
                <a:lnTo>
                  <a:pt x="606266" y="0"/>
                </a:lnTo>
                <a:close/>
              </a:path>
            </a:pathLst>
          </a:custGeom>
          <a:solidFill>
            <a:schemeClr val="tx1">
              <a:alpha val="40000"/>
            </a:schemeClr>
          </a:solidFill>
        </p:spPr>
        <p:txBody>
          <a:bodyPr wrap="square" lIns="0" tIns="0" rIns="0" bIns="0" rtlCol="0" anchor="ctr">
            <a:noAutofit/>
          </a:bodyPr>
          <a:lstStyle/>
          <a:p>
            <a:pPr algn="l"/>
            <a:endParaRPr lang="es-EC" dirty="0"/>
          </a:p>
        </p:txBody>
      </p:sp>
      <p:sp>
        <p:nvSpPr>
          <p:cNvPr id="40" name="Anillo 39"/>
          <p:cNvSpPr/>
          <p:nvPr/>
        </p:nvSpPr>
        <p:spPr>
          <a:xfrm>
            <a:off x="5363563" y="2924910"/>
            <a:ext cx="1549400" cy="1548000"/>
          </a:xfrm>
          <a:prstGeom prst="donut">
            <a:avLst>
              <a:gd name="adj" fmla="val 1434"/>
            </a:avLst>
          </a:prstGeom>
          <a:solidFill>
            <a:schemeClr val="tx1"/>
          </a:solidFill>
        </p:spPr>
        <p:txBody>
          <a:bodyPr wrap="square" lIns="0" tIns="0" rIns="0" bIns="0" rtlCol="0" anchor="ctr">
            <a:noAutofit/>
          </a:bodyPr>
          <a:lstStyle/>
          <a:p>
            <a:pPr algn="l"/>
            <a:endParaRPr lang="es-EC" dirty="0"/>
          </a:p>
        </p:txBody>
      </p:sp>
      <p:sp>
        <p:nvSpPr>
          <p:cNvPr id="41" name="Elipse 40"/>
          <p:cNvSpPr/>
          <p:nvPr/>
        </p:nvSpPr>
        <p:spPr>
          <a:xfrm>
            <a:off x="5480119" y="3041152"/>
            <a:ext cx="1332000" cy="1332000"/>
          </a:xfrm>
          <a:prstGeom prst="ellipse">
            <a:avLst/>
          </a:prstGeom>
          <a:solidFill>
            <a:srgbClr val="FF00FF"/>
          </a:solidFill>
        </p:spPr>
        <p:txBody>
          <a:bodyPr wrap="square" lIns="0" tIns="0" rIns="0" bIns="0" rtlCol="0" anchor="ctr">
            <a:noAutofit/>
          </a:bodyPr>
          <a:lstStyle/>
          <a:p>
            <a:pPr algn="l"/>
            <a:endParaRPr lang="es-EC" dirty="0"/>
          </a:p>
        </p:txBody>
      </p:sp>
      <p:grpSp>
        <p:nvGrpSpPr>
          <p:cNvPr id="46" name="Grupo 45"/>
          <p:cNvGrpSpPr/>
          <p:nvPr/>
        </p:nvGrpSpPr>
        <p:grpSpPr>
          <a:xfrm rot="4128836">
            <a:off x="7931994" y="2156447"/>
            <a:ext cx="648000" cy="1367999"/>
            <a:chOff x="7554032" y="1363980"/>
            <a:chExt cx="648000" cy="1367999"/>
          </a:xfrm>
        </p:grpSpPr>
        <p:sp>
          <p:nvSpPr>
            <p:cNvPr id="42" name="Anillo 41"/>
            <p:cNvSpPr/>
            <p:nvPr/>
          </p:nvSpPr>
          <p:spPr>
            <a:xfrm>
              <a:off x="7554032" y="1363980"/>
              <a:ext cx="648000" cy="648000"/>
            </a:xfrm>
            <a:prstGeom prst="donut">
              <a:avLst>
                <a:gd name="adj" fmla="val 5797"/>
              </a:avLst>
            </a:prstGeom>
            <a:solidFill>
              <a:schemeClr val="tx1"/>
            </a:solidFill>
          </p:spPr>
          <p:txBody>
            <a:bodyPr wrap="square" lIns="0" tIns="0" rIns="0" bIns="0" rtlCol="0" anchor="ctr">
              <a:noAutofit/>
            </a:bodyPr>
            <a:lstStyle/>
            <a:p>
              <a:pPr algn="l"/>
              <a:endParaRPr lang="es-EC" dirty="0"/>
            </a:p>
          </p:txBody>
        </p:sp>
        <p:sp>
          <p:nvSpPr>
            <p:cNvPr id="43" name="Anillo 42"/>
            <p:cNvSpPr/>
            <p:nvPr/>
          </p:nvSpPr>
          <p:spPr>
            <a:xfrm>
              <a:off x="7653032" y="1462980"/>
              <a:ext cx="450000" cy="450000"/>
            </a:xfrm>
            <a:prstGeom prst="donut">
              <a:avLst>
                <a:gd name="adj" fmla="val 5797"/>
              </a:avLst>
            </a:prstGeom>
            <a:solidFill>
              <a:schemeClr val="tx1"/>
            </a:solidFill>
          </p:spPr>
          <p:txBody>
            <a:bodyPr wrap="square" lIns="0" tIns="0" rIns="0" bIns="0" rtlCol="0" anchor="ctr">
              <a:noAutofit/>
            </a:bodyPr>
            <a:lstStyle/>
            <a:p>
              <a:pPr algn="l"/>
              <a:endParaRPr lang="es-EC" dirty="0"/>
            </a:p>
          </p:txBody>
        </p:sp>
        <p:cxnSp>
          <p:nvCxnSpPr>
            <p:cNvPr id="45" name="Conector recto 44"/>
            <p:cNvCxnSpPr>
              <a:stCxn id="42" idx="4"/>
            </p:cNvCxnSpPr>
            <p:nvPr/>
          </p:nvCxnSpPr>
          <p:spPr>
            <a:xfrm>
              <a:off x="7878032" y="2011979"/>
              <a:ext cx="0" cy="72000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7" name="Grupo 46"/>
          <p:cNvGrpSpPr/>
          <p:nvPr/>
        </p:nvGrpSpPr>
        <p:grpSpPr>
          <a:xfrm rot="14926973">
            <a:off x="3666111" y="3809641"/>
            <a:ext cx="648000" cy="1367999"/>
            <a:chOff x="7554032" y="1363980"/>
            <a:chExt cx="648000" cy="1367999"/>
          </a:xfrm>
        </p:grpSpPr>
        <p:sp>
          <p:nvSpPr>
            <p:cNvPr id="48" name="Anillo 47"/>
            <p:cNvSpPr/>
            <p:nvPr/>
          </p:nvSpPr>
          <p:spPr>
            <a:xfrm>
              <a:off x="7554032" y="1363980"/>
              <a:ext cx="648000" cy="648000"/>
            </a:xfrm>
            <a:prstGeom prst="donut">
              <a:avLst>
                <a:gd name="adj" fmla="val 5797"/>
              </a:avLst>
            </a:prstGeom>
            <a:solidFill>
              <a:schemeClr val="tx1"/>
            </a:solidFill>
          </p:spPr>
          <p:txBody>
            <a:bodyPr wrap="square" lIns="0" tIns="0" rIns="0" bIns="0" rtlCol="0" anchor="ctr">
              <a:noAutofit/>
            </a:bodyPr>
            <a:lstStyle/>
            <a:p>
              <a:pPr algn="l"/>
              <a:endParaRPr lang="es-EC" dirty="0"/>
            </a:p>
          </p:txBody>
        </p:sp>
        <p:sp>
          <p:nvSpPr>
            <p:cNvPr id="49" name="Anillo 48"/>
            <p:cNvSpPr/>
            <p:nvPr/>
          </p:nvSpPr>
          <p:spPr>
            <a:xfrm>
              <a:off x="7653032" y="1462980"/>
              <a:ext cx="450000" cy="450000"/>
            </a:xfrm>
            <a:prstGeom prst="donut">
              <a:avLst>
                <a:gd name="adj" fmla="val 5797"/>
              </a:avLst>
            </a:prstGeom>
            <a:solidFill>
              <a:schemeClr val="tx1"/>
            </a:solidFill>
          </p:spPr>
          <p:txBody>
            <a:bodyPr wrap="square" lIns="0" tIns="0" rIns="0" bIns="0" rtlCol="0" anchor="ctr">
              <a:noAutofit/>
            </a:bodyPr>
            <a:lstStyle/>
            <a:p>
              <a:pPr algn="l"/>
              <a:endParaRPr lang="es-EC" dirty="0"/>
            </a:p>
          </p:txBody>
        </p:sp>
        <p:cxnSp>
          <p:nvCxnSpPr>
            <p:cNvPr id="50" name="Conector recto 49"/>
            <p:cNvCxnSpPr>
              <a:stCxn id="48" idx="4"/>
            </p:cNvCxnSpPr>
            <p:nvPr/>
          </p:nvCxnSpPr>
          <p:spPr>
            <a:xfrm>
              <a:off x="7878032" y="2011979"/>
              <a:ext cx="0" cy="72000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1" name="Grupo 50"/>
          <p:cNvGrpSpPr/>
          <p:nvPr/>
        </p:nvGrpSpPr>
        <p:grpSpPr>
          <a:xfrm rot="9332793">
            <a:off x="6770172" y="5097696"/>
            <a:ext cx="648000" cy="1367999"/>
            <a:chOff x="7554032" y="1363980"/>
            <a:chExt cx="648000" cy="1367999"/>
          </a:xfrm>
        </p:grpSpPr>
        <p:sp>
          <p:nvSpPr>
            <p:cNvPr id="52" name="Anillo 51"/>
            <p:cNvSpPr/>
            <p:nvPr/>
          </p:nvSpPr>
          <p:spPr>
            <a:xfrm>
              <a:off x="7554032" y="1363980"/>
              <a:ext cx="648000" cy="648000"/>
            </a:xfrm>
            <a:prstGeom prst="donut">
              <a:avLst>
                <a:gd name="adj" fmla="val 5797"/>
              </a:avLst>
            </a:prstGeom>
            <a:solidFill>
              <a:schemeClr val="tx1"/>
            </a:solidFill>
          </p:spPr>
          <p:txBody>
            <a:bodyPr wrap="square" lIns="0" tIns="0" rIns="0" bIns="0" rtlCol="0" anchor="ctr">
              <a:noAutofit/>
            </a:bodyPr>
            <a:lstStyle/>
            <a:p>
              <a:pPr algn="l"/>
              <a:endParaRPr lang="es-EC" dirty="0"/>
            </a:p>
          </p:txBody>
        </p:sp>
        <p:sp>
          <p:nvSpPr>
            <p:cNvPr id="53" name="Anillo 52"/>
            <p:cNvSpPr/>
            <p:nvPr/>
          </p:nvSpPr>
          <p:spPr>
            <a:xfrm>
              <a:off x="7653032" y="1462980"/>
              <a:ext cx="450000" cy="450000"/>
            </a:xfrm>
            <a:prstGeom prst="donut">
              <a:avLst>
                <a:gd name="adj" fmla="val 5797"/>
              </a:avLst>
            </a:prstGeom>
            <a:solidFill>
              <a:schemeClr val="tx1"/>
            </a:solidFill>
          </p:spPr>
          <p:txBody>
            <a:bodyPr wrap="square" lIns="0" tIns="0" rIns="0" bIns="0" rtlCol="0" anchor="ctr">
              <a:noAutofit/>
            </a:bodyPr>
            <a:lstStyle/>
            <a:p>
              <a:pPr algn="l"/>
              <a:endParaRPr lang="es-EC" dirty="0"/>
            </a:p>
          </p:txBody>
        </p:sp>
        <p:cxnSp>
          <p:nvCxnSpPr>
            <p:cNvPr id="54" name="Conector recto 53"/>
            <p:cNvCxnSpPr>
              <a:stCxn id="52" idx="4"/>
            </p:cNvCxnSpPr>
            <p:nvPr/>
          </p:nvCxnSpPr>
          <p:spPr>
            <a:xfrm>
              <a:off x="7878032" y="2011979"/>
              <a:ext cx="0" cy="72000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5" name="Grupo 54"/>
          <p:cNvGrpSpPr/>
          <p:nvPr/>
        </p:nvGrpSpPr>
        <p:grpSpPr>
          <a:xfrm rot="17482990">
            <a:off x="3673284" y="2165424"/>
            <a:ext cx="648000" cy="1367999"/>
            <a:chOff x="7554032" y="1363980"/>
            <a:chExt cx="648000" cy="1367999"/>
          </a:xfrm>
        </p:grpSpPr>
        <p:sp>
          <p:nvSpPr>
            <p:cNvPr id="56" name="Anillo 55"/>
            <p:cNvSpPr/>
            <p:nvPr/>
          </p:nvSpPr>
          <p:spPr>
            <a:xfrm>
              <a:off x="7554032" y="1363980"/>
              <a:ext cx="648000" cy="648000"/>
            </a:xfrm>
            <a:prstGeom prst="donut">
              <a:avLst>
                <a:gd name="adj" fmla="val 5797"/>
              </a:avLst>
            </a:prstGeom>
            <a:solidFill>
              <a:schemeClr val="tx1"/>
            </a:solidFill>
          </p:spPr>
          <p:txBody>
            <a:bodyPr wrap="square" lIns="0" tIns="0" rIns="0" bIns="0" rtlCol="0" anchor="ctr">
              <a:noAutofit/>
            </a:bodyPr>
            <a:lstStyle/>
            <a:p>
              <a:pPr algn="l"/>
              <a:endParaRPr lang="es-EC" dirty="0"/>
            </a:p>
          </p:txBody>
        </p:sp>
        <p:sp>
          <p:nvSpPr>
            <p:cNvPr id="57" name="Anillo 56"/>
            <p:cNvSpPr/>
            <p:nvPr/>
          </p:nvSpPr>
          <p:spPr>
            <a:xfrm>
              <a:off x="7653032" y="1462980"/>
              <a:ext cx="450000" cy="450000"/>
            </a:xfrm>
            <a:prstGeom prst="donut">
              <a:avLst>
                <a:gd name="adj" fmla="val 5797"/>
              </a:avLst>
            </a:prstGeom>
            <a:solidFill>
              <a:schemeClr val="tx1"/>
            </a:solidFill>
          </p:spPr>
          <p:txBody>
            <a:bodyPr wrap="square" lIns="0" tIns="0" rIns="0" bIns="0" rtlCol="0" anchor="ctr">
              <a:noAutofit/>
            </a:bodyPr>
            <a:lstStyle/>
            <a:p>
              <a:pPr algn="l"/>
              <a:endParaRPr lang="es-EC" dirty="0"/>
            </a:p>
          </p:txBody>
        </p:sp>
        <p:cxnSp>
          <p:nvCxnSpPr>
            <p:cNvPr id="58" name="Conector recto 57"/>
            <p:cNvCxnSpPr>
              <a:stCxn id="56" idx="4"/>
            </p:cNvCxnSpPr>
            <p:nvPr/>
          </p:nvCxnSpPr>
          <p:spPr>
            <a:xfrm>
              <a:off x="7878032" y="2011979"/>
              <a:ext cx="0" cy="72000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9" name="Grupo 58"/>
          <p:cNvGrpSpPr/>
          <p:nvPr/>
        </p:nvGrpSpPr>
        <p:grpSpPr>
          <a:xfrm rot="6653019">
            <a:off x="7951685" y="3864152"/>
            <a:ext cx="648000" cy="1367999"/>
            <a:chOff x="7554032" y="1363980"/>
            <a:chExt cx="648000" cy="1367999"/>
          </a:xfrm>
        </p:grpSpPr>
        <p:sp>
          <p:nvSpPr>
            <p:cNvPr id="60" name="Anillo 59"/>
            <p:cNvSpPr/>
            <p:nvPr/>
          </p:nvSpPr>
          <p:spPr>
            <a:xfrm>
              <a:off x="7554032" y="1363980"/>
              <a:ext cx="648000" cy="648000"/>
            </a:xfrm>
            <a:prstGeom prst="donut">
              <a:avLst>
                <a:gd name="adj" fmla="val 5797"/>
              </a:avLst>
            </a:prstGeom>
            <a:solidFill>
              <a:schemeClr val="tx1"/>
            </a:solidFill>
          </p:spPr>
          <p:txBody>
            <a:bodyPr wrap="square" lIns="0" tIns="0" rIns="0" bIns="0" rtlCol="0" anchor="ctr">
              <a:noAutofit/>
            </a:bodyPr>
            <a:lstStyle/>
            <a:p>
              <a:pPr algn="l"/>
              <a:endParaRPr lang="es-EC" dirty="0"/>
            </a:p>
          </p:txBody>
        </p:sp>
        <p:sp>
          <p:nvSpPr>
            <p:cNvPr id="61" name="Anillo 60"/>
            <p:cNvSpPr/>
            <p:nvPr/>
          </p:nvSpPr>
          <p:spPr>
            <a:xfrm>
              <a:off x="7653032" y="1462980"/>
              <a:ext cx="450000" cy="450000"/>
            </a:xfrm>
            <a:prstGeom prst="donut">
              <a:avLst>
                <a:gd name="adj" fmla="val 5797"/>
              </a:avLst>
            </a:prstGeom>
            <a:solidFill>
              <a:schemeClr val="tx1"/>
            </a:solidFill>
          </p:spPr>
          <p:txBody>
            <a:bodyPr wrap="square" lIns="0" tIns="0" rIns="0" bIns="0" rtlCol="0" anchor="ctr">
              <a:noAutofit/>
            </a:bodyPr>
            <a:lstStyle/>
            <a:p>
              <a:pPr algn="l"/>
              <a:endParaRPr lang="es-EC" dirty="0"/>
            </a:p>
          </p:txBody>
        </p:sp>
        <p:cxnSp>
          <p:nvCxnSpPr>
            <p:cNvPr id="62" name="Conector recto 61"/>
            <p:cNvCxnSpPr>
              <a:stCxn id="60" idx="4"/>
            </p:cNvCxnSpPr>
            <p:nvPr/>
          </p:nvCxnSpPr>
          <p:spPr>
            <a:xfrm>
              <a:off x="7878032" y="2011979"/>
              <a:ext cx="0" cy="72000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3" name="Grupo 62"/>
          <p:cNvGrpSpPr/>
          <p:nvPr/>
        </p:nvGrpSpPr>
        <p:grpSpPr>
          <a:xfrm rot="20102543">
            <a:off x="4864133" y="937807"/>
            <a:ext cx="648000" cy="1367999"/>
            <a:chOff x="7554032" y="1363980"/>
            <a:chExt cx="648000" cy="1367999"/>
          </a:xfrm>
          <a:solidFill>
            <a:srgbClr val="FF00FF"/>
          </a:solidFill>
        </p:grpSpPr>
        <p:sp>
          <p:nvSpPr>
            <p:cNvPr id="64" name="Anillo 63"/>
            <p:cNvSpPr/>
            <p:nvPr/>
          </p:nvSpPr>
          <p:spPr>
            <a:xfrm>
              <a:off x="7554032" y="1363980"/>
              <a:ext cx="648000" cy="648000"/>
            </a:xfrm>
            <a:prstGeom prst="donut">
              <a:avLst>
                <a:gd name="adj" fmla="val 5797"/>
              </a:avLst>
            </a:prstGeom>
            <a:grpFill/>
          </p:spPr>
          <p:txBody>
            <a:bodyPr wrap="square" lIns="0" tIns="0" rIns="0" bIns="0" rtlCol="0" anchor="ctr">
              <a:noAutofit/>
            </a:bodyPr>
            <a:lstStyle/>
            <a:p>
              <a:pPr algn="l"/>
              <a:endParaRPr lang="es-EC" dirty="0"/>
            </a:p>
          </p:txBody>
        </p:sp>
        <p:sp>
          <p:nvSpPr>
            <p:cNvPr id="65" name="Anillo 64"/>
            <p:cNvSpPr/>
            <p:nvPr/>
          </p:nvSpPr>
          <p:spPr>
            <a:xfrm>
              <a:off x="7653032" y="1462980"/>
              <a:ext cx="450000" cy="450000"/>
            </a:xfrm>
            <a:prstGeom prst="donut">
              <a:avLst>
                <a:gd name="adj" fmla="val 5797"/>
              </a:avLst>
            </a:prstGeom>
            <a:grpFill/>
          </p:spPr>
          <p:txBody>
            <a:bodyPr wrap="square" lIns="0" tIns="0" rIns="0" bIns="0" rtlCol="0" anchor="ctr">
              <a:noAutofit/>
            </a:bodyPr>
            <a:lstStyle/>
            <a:p>
              <a:pPr algn="l"/>
              <a:endParaRPr lang="es-EC" dirty="0"/>
            </a:p>
          </p:txBody>
        </p:sp>
        <p:cxnSp>
          <p:nvCxnSpPr>
            <p:cNvPr id="66" name="Conector recto 65"/>
            <p:cNvCxnSpPr>
              <a:stCxn id="64" idx="4"/>
            </p:cNvCxnSpPr>
            <p:nvPr/>
          </p:nvCxnSpPr>
          <p:spPr>
            <a:xfrm>
              <a:off x="7878032" y="2011979"/>
              <a:ext cx="0" cy="720000"/>
            </a:xfrm>
            <a:prstGeom prst="line">
              <a:avLst/>
            </a:prstGeom>
            <a:grpFill/>
            <a:ln w="19050">
              <a:solidFill>
                <a:srgbClr val="FF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7" name="Grupo 66"/>
          <p:cNvGrpSpPr/>
          <p:nvPr/>
        </p:nvGrpSpPr>
        <p:grpSpPr>
          <a:xfrm rot="1438873">
            <a:off x="6722422" y="898514"/>
            <a:ext cx="648000" cy="1367999"/>
            <a:chOff x="7554032" y="1363980"/>
            <a:chExt cx="648000" cy="1367999"/>
          </a:xfrm>
        </p:grpSpPr>
        <p:sp>
          <p:nvSpPr>
            <p:cNvPr id="68" name="Anillo 67"/>
            <p:cNvSpPr/>
            <p:nvPr/>
          </p:nvSpPr>
          <p:spPr>
            <a:xfrm>
              <a:off x="7554032" y="1363980"/>
              <a:ext cx="648000" cy="648000"/>
            </a:xfrm>
            <a:prstGeom prst="donut">
              <a:avLst>
                <a:gd name="adj" fmla="val 5797"/>
              </a:avLst>
            </a:prstGeom>
            <a:solidFill>
              <a:schemeClr val="tx1"/>
            </a:solidFill>
          </p:spPr>
          <p:txBody>
            <a:bodyPr wrap="square" lIns="0" tIns="0" rIns="0" bIns="0" rtlCol="0" anchor="ctr">
              <a:noAutofit/>
            </a:bodyPr>
            <a:lstStyle/>
            <a:p>
              <a:pPr algn="l"/>
              <a:endParaRPr lang="es-EC" dirty="0"/>
            </a:p>
          </p:txBody>
        </p:sp>
        <p:sp>
          <p:nvSpPr>
            <p:cNvPr id="69" name="Anillo 68"/>
            <p:cNvSpPr/>
            <p:nvPr/>
          </p:nvSpPr>
          <p:spPr>
            <a:xfrm>
              <a:off x="7653032" y="1462980"/>
              <a:ext cx="450000" cy="450000"/>
            </a:xfrm>
            <a:prstGeom prst="donut">
              <a:avLst>
                <a:gd name="adj" fmla="val 5797"/>
              </a:avLst>
            </a:prstGeom>
            <a:solidFill>
              <a:schemeClr val="tx1"/>
            </a:solidFill>
          </p:spPr>
          <p:txBody>
            <a:bodyPr wrap="square" lIns="0" tIns="0" rIns="0" bIns="0" rtlCol="0" anchor="ctr">
              <a:noAutofit/>
            </a:bodyPr>
            <a:lstStyle/>
            <a:p>
              <a:pPr algn="l"/>
              <a:endParaRPr lang="es-EC" dirty="0"/>
            </a:p>
          </p:txBody>
        </p:sp>
        <p:cxnSp>
          <p:nvCxnSpPr>
            <p:cNvPr id="70" name="Conector recto 69"/>
            <p:cNvCxnSpPr>
              <a:stCxn id="68" idx="4"/>
            </p:cNvCxnSpPr>
            <p:nvPr/>
          </p:nvCxnSpPr>
          <p:spPr>
            <a:xfrm>
              <a:off x="7878032" y="2011979"/>
              <a:ext cx="0" cy="72000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1" name="Grupo 70"/>
          <p:cNvGrpSpPr/>
          <p:nvPr/>
        </p:nvGrpSpPr>
        <p:grpSpPr>
          <a:xfrm rot="12419513">
            <a:off x="4842292" y="5097457"/>
            <a:ext cx="648000" cy="1367999"/>
            <a:chOff x="7554032" y="1363980"/>
            <a:chExt cx="648000" cy="1367999"/>
          </a:xfrm>
        </p:grpSpPr>
        <p:sp>
          <p:nvSpPr>
            <p:cNvPr id="72" name="Anillo 71"/>
            <p:cNvSpPr/>
            <p:nvPr/>
          </p:nvSpPr>
          <p:spPr>
            <a:xfrm>
              <a:off x="7554032" y="1363980"/>
              <a:ext cx="648000" cy="648000"/>
            </a:xfrm>
            <a:prstGeom prst="donut">
              <a:avLst>
                <a:gd name="adj" fmla="val 5797"/>
              </a:avLst>
            </a:prstGeom>
            <a:solidFill>
              <a:schemeClr val="tx1"/>
            </a:solidFill>
          </p:spPr>
          <p:txBody>
            <a:bodyPr wrap="square" lIns="0" tIns="0" rIns="0" bIns="0" rtlCol="0" anchor="ctr">
              <a:noAutofit/>
            </a:bodyPr>
            <a:lstStyle/>
            <a:p>
              <a:pPr algn="l"/>
              <a:endParaRPr lang="es-EC" dirty="0"/>
            </a:p>
          </p:txBody>
        </p:sp>
        <p:sp>
          <p:nvSpPr>
            <p:cNvPr id="73" name="Anillo 72"/>
            <p:cNvSpPr/>
            <p:nvPr/>
          </p:nvSpPr>
          <p:spPr>
            <a:xfrm>
              <a:off x="7653032" y="1462980"/>
              <a:ext cx="450000" cy="450000"/>
            </a:xfrm>
            <a:prstGeom prst="donut">
              <a:avLst>
                <a:gd name="adj" fmla="val 5797"/>
              </a:avLst>
            </a:prstGeom>
            <a:solidFill>
              <a:schemeClr val="tx1"/>
            </a:solidFill>
          </p:spPr>
          <p:txBody>
            <a:bodyPr wrap="square" lIns="0" tIns="0" rIns="0" bIns="0" rtlCol="0" anchor="ctr">
              <a:noAutofit/>
            </a:bodyPr>
            <a:lstStyle/>
            <a:p>
              <a:pPr algn="l"/>
              <a:endParaRPr lang="es-EC" dirty="0"/>
            </a:p>
          </p:txBody>
        </p:sp>
        <p:cxnSp>
          <p:nvCxnSpPr>
            <p:cNvPr id="74" name="Conector recto 73"/>
            <p:cNvCxnSpPr>
              <a:stCxn id="72" idx="4"/>
            </p:cNvCxnSpPr>
            <p:nvPr/>
          </p:nvCxnSpPr>
          <p:spPr>
            <a:xfrm>
              <a:off x="7878032" y="2011979"/>
              <a:ext cx="0" cy="72000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9" name="Google Shape;92;p7"/>
          <p:cNvSpPr/>
          <p:nvPr/>
        </p:nvSpPr>
        <p:spPr>
          <a:xfrm>
            <a:off x="6303460" y="2298408"/>
            <a:ext cx="610428" cy="586550"/>
          </a:xfrm>
          <a:custGeom>
            <a:avLst/>
            <a:gdLst/>
            <a:ahLst/>
            <a:cxnLst/>
            <a:rect l="l" t="t" r="r" b="b"/>
            <a:pathLst>
              <a:path w="9244" h="9415" extrusionOk="0">
                <a:moveTo>
                  <a:pt x="9200" y="5328"/>
                </a:moveTo>
                <a:lnTo>
                  <a:pt x="9200" y="5328"/>
                </a:lnTo>
                <a:lnTo>
                  <a:pt x="9115" y="5071"/>
                </a:lnTo>
                <a:lnTo>
                  <a:pt x="9029" y="4836"/>
                </a:lnTo>
                <a:lnTo>
                  <a:pt x="8922" y="4601"/>
                </a:lnTo>
                <a:lnTo>
                  <a:pt x="8815" y="4365"/>
                </a:lnTo>
                <a:lnTo>
                  <a:pt x="8815" y="4365"/>
                </a:lnTo>
                <a:lnTo>
                  <a:pt x="8708" y="4173"/>
                </a:lnTo>
                <a:lnTo>
                  <a:pt x="8559" y="3937"/>
                </a:lnTo>
                <a:lnTo>
                  <a:pt x="8494" y="3831"/>
                </a:lnTo>
                <a:lnTo>
                  <a:pt x="8409" y="3724"/>
                </a:lnTo>
                <a:lnTo>
                  <a:pt x="8323" y="3659"/>
                </a:lnTo>
                <a:lnTo>
                  <a:pt x="8238" y="3617"/>
                </a:lnTo>
                <a:lnTo>
                  <a:pt x="8238" y="3617"/>
                </a:lnTo>
                <a:lnTo>
                  <a:pt x="8131" y="3617"/>
                </a:lnTo>
                <a:lnTo>
                  <a:pt x="8002" y="3638"/>
                </a:lnTo>
                <a:lnTo>
                  <a:pt x="7895" y="3702"/>
                </a:lnTo>
                <a:lnTo>
                  <a:pt x="7767" y="3766"/>
                </a:lnTo>
                <a:lnTo>
                  <a:pt x="7553" y="3937"/>
                </a:lnTo>
                <a:lnTo>
                  <a:pt x="7360" y="4087"/>
                </a:lnTo>
                <a:lnTo>
                  <a:pt x="7360" y="4087"/>
                </a:lnTo>
                <a:lnTo>
                  <a:pt x="6975" y="4301"/>
                </a:lnTo>
                <a:lnTo>
                  <a:pt x="6804" y="4430"/>
                </a:lnTo>
                <a:lnTo>
                  <a:pt x="6740" y="4515"/>
                </a:lnTo>
                <a:lnTo>
                  <a:pt x="6676" y="4601"/>
                </a:lnTo>
                <a:lnTo>
                  <a:pt x="6676" y="4601"/>
                </a:lnTo>
                <a:lnTo>
                  <a:pt x="6654" y="4708"/>
                </a:lnTo>
                <a:lnTo>
                  <a:pt x="6676" y="4836"/>
                </a:lnTo>
                <a:lnTo>
                  <a:pt x="6719" y="4964"/>
                </a:lnTo>
                <a:lnTo>
                  <a:pt x="6761" y="5093"/>
                </a:lnTo>
                <a:lnTo>
                  <a:pt x="6911" y="5350"/>
                </a:lnTo>
                <a:lnTo>
                  <a:pt x="7018" y="5564"/>
                </a:lnTo>
                <a:lnTo>
                  <a:pt x="7018" y="5564"/>
                </a:lnTo>
                <a:lnTo>
                  <a:pt x="7232" y="5970"/>
                </a:lnTo>
                <a:lnTo>
                  <a:pt x="7446" y="6355"/>
                </a:lnTo>
                <a:lnTo>
                  <a:pt x="7446" y="6355"/>
                </a:lnTo>
                <a:lnTo>
                  <a:pt x="7532" y="6548"/>
                </a:lnTo>
                <a:lnTo>
                  <a:pt x="7553" y="6612"/>
                </a:lnTo>
                <a:lnTo>
                  <a:pt x="7553" y="6676"/>
                </a:lnTo>
                <a:lnTo>
                  <a:pt x="7532" y="6719"/>
                </a:lnTo>
                <a:lnTo>
                  <a:pt x="7467" y="6740"/>
                </a:lnTo>
                <a:lnTo>
                  <a:pt x="7275" y="6805"/>
                </a:lnTo>
                <a:lnTo>
                  <a:pt x="7275" y="6805"/>
                </a:lnTo>
                <a:lnTo>
                  <a:pt x="7061" y="6847"/>
                </a:lnTo>
                <a:lnTo>
                  <a:pt x="6804" y="6890"/>
                </a:lnTo>
                <a:lnTo>
                  <a:pt x="6654" y="6890"/>
                </a:lnTo>
                <a:lnTo>
                  <a:pt x="6547" y="6869"/>
                </a:lnTo>
                <a:lnTo>
                  <a:pt x="6462" y="6847"/>
                </a:lnTo>
                <a:lnTo>
                  <a:pt x="6398" y="6783"/>
                </a:lnTo>
                <a:lnTo>
                  <a:pt x="6398" y="6783"/>
                </a:lnTo>
                <a:lnTo>
                  <a:pt x="6376" y="6719"/>
                </a:lnTo>
                <a:lnTo>
                  <a:pt x="6376" y="6612"/>
                </a:lnTo>
                <a:lnTo>
                  <a:pt x="6376" y="6355"/>
                </a:lnTo>
                <a:lnTo>
                  <a:pt x="6376" y="6248"/>
                </a:lnTo>
                <a:lnTo>
                  <a:pt x="6355" y="6163"/>
                </a:lnTo>
                <a:lnTo>
                  <a:pt x="6312" y="6120"/>
                </a:lnTo>
                <a:lnTo>
                  <a:pt x="6291" y="6098"/>
                </a:lnTo>
                <a:lnTo>
                  <a:pt x="6248" y="6098"/>
                </a:lnTo>
                <a:lnTo>
                  <a:pt x="6184" y="6098"/>
                </a:lnTo>
                <a:lnTo>
                  <a:pt x="6184" y="6098"/>
                </a:lnTo>
                <a:lnTo>
                  <a:pt x="6120" y="6141"/>
                </a:lnTo>
                <a:lnTo>
                  <a:pt x="6034" y="6205"/>
                </a:lnTo>
                <a:lnTo>
                  <a:pt x="5863" y="6355"/>
                </a:lnTo>
                <a:lnTo>
                  <a:pt x="5585" y="6698"/>
                </a:lnTo>
                <a:lnTo>
                  <a:pt x="5585" y="6698"/>
                </a:lnTo>
                <a:lnTo>
                  <a:pt x="5392" y="6869"/>
                </a:lnTo>
                <a:lnTo>
                  <a:pt x="5157" y="7083"/>
                </a:lnTo>
                <a:lnTo>
                  <a:pt x="4943" y="7275"/>
                </a:lnTo>
                <a:lnTo>
                  <a:pt x="4857" y="7382"/>
                </a:lnTo>
                <a:lnTo>
                  <a:pt x="4772" y="7511"/>
                </a:lnTo>
                <a:lnTo>
                  <a:pt x="4772" y="7511"/>
                </a:lnTo>
                <a:lnTo>
                  <a:pt x="4750" y="7596"/>
                </a:lnTo>
                <a:lnTo>
                  <a:pt x="4750" y="7682"/>
                </a:lnTo>
                <a:lnTo>
                  <a:pt x="4772" y="7767"/>
                </a:lnTo>
                <a:lnTo>
                  <a:pt x="4814" y="7832"/>
                </a:lnTo>
                <a:lnTo>
                  <a:pt x="4943" y="8003"/>
                </a:lnTo>
                <a:lnTo>
                  <a:pt x="5071" y="8131"/>
                </a:lnTo>
                <a:lnTo>
                  <a:pt x="5071" y="8131"/>
                </a:lnTo>
                <a:lnTo>
                  <a:pt x="5349" y="8516"/>
                </a:lnTo>
                <a:lnTo>
                  <a:pt x="5478" y="8709"/>
                </a:lnTo>
                <a:lnTo>
                  <a:pt x="5627" y="8901"/>
                </a:lnTo>
                <a:lnTo>
                  <a:pt x="5627" y="8901"/>
                </a:lnTo>
                <a:lnTo>
                  <a:pt x="5756" y="9051"/>
                </a:lnTo>
                <a:lnTo>
                  <a:pt x="5799" y="9137"/>
                </a:lnTo>
                <a:lnTo>
                  <a:pt x="5884" y="9201"/>
                </a:lnTo>
                <a:lnTo>
                  <a:pt x="5884" y="9201"/>
                </a:lnTo>
                <a:lnTo>
                  <a:pt x="6034" y="9286"/>
                </a:lnTo>
                <a:lnTo>
                  <a:pt x="6120" y="9351"/>
                </a:lnTo>
                <a:lnTo>
                  <a:pt x="6141" y="9393"/>
                </a:lnTo>
                <a:lnTo>
                  <a:pt x="6162" y="9415"/>
                </a:lnTo>
                <a:lnTo>
                  <a:pt x="6162" y="9415"/>
                </a:lnTo>
                <a:lnTo>
                  <a:pt x="6226" y="9415"/>
                </a:lnTo>
                <a:lnTo>
                  <a:pt x="6291" y="9393"/>
                </a:lnTo>
                <a:lnTo>
                  <a:pt x="6333" y="9372"/>
                </a:lnTo>
                <a:lnTo>
                  <a:pt x="6376" y="9329"/>
                </a:lnTo>
                <a:lnTo>
                  <a:pt x="6419" y="9244"/>
                </a:lnTo>
                <a:lnTo>
                  <a:pt x="6419" y="9137"/>
                </a:lnTo>
                <a:lnTo>
                  <a:pt x="6398" y="8880"/>
                </a:lnTo>
                <a:lnTo>
                  <a:pt x="6419" y="8773"/>
                </a:lnTo>
                <a:lnTo>
                  <a:pt x="6440" y="8666"/>
                </a:lnTo>
                <a:lnTo>
                  <a:pt x="6440" y="8666"/>
                </a:lnTo>
                <a:lnTo>
                  <a:pt x="6505" y="8623"/>
                </a:lnTo>
                <a:lnTo>
                  <a:pt x="6612" y="8602"/>
                </a:lnTo>
                <a:lnTo>
                  <a:pt x="6740" y="8580"/>
                </a:lnTo>
                <a:lnTo>
                  <a:pt x="6890" y="8580"/>
                </a:lnTo>
                <a:lnTo>
                  <a:pt x="7189" y="8602"/>
                </a:lnTo>
                <a:lnTo>
                  <a:pt x="7318" y="8602"/>
                </a:lnTo>
                <a:lnTo>
                  <a:pt x="7403" y="8602"/>
                </a:lnTo>
                <a:lnTo>
                  <a:pt x="7403" y="8602"/>
                </a:lnTo>
                <a:lnTo>
                  <a:pt x="7639" y="8516"/>
                </a:lnTo>
                <a:lnTo>
                  <a:pt x="7874" y="8409"/>
                </a:lnTo>
                <a:lnTo>
                  <a:pt x="8067" y="8259"/>
                </a:lnTo>
                <a:lnTo>
                  <a:pt x="8259" y="8088"/>
                </a:lnTo>
                <a:lnTo>
                  <a:pt x="8430" y="7874"/>
                </a:lnTo>
                <a:lnTo>
                  <a:pt x="8580" y="7682"/>
                </a:lnTo>
                <a:lnTo>
                  <a:pt x="8730" y="7446"/>
                </a:lnTo>
                <a:lnTo>
                  <a:pt x="8837" y="7232"/>
                </a:lnTo>
                <a:lnTo>
                  <a:pt x="8837" y="7232"/>
                </a:lnTo>
                <a:lnTo>
                  <a:pt x="9029" y="6783"/>
                </a:lnTo>
                <a:lnTo>
                  <a:pt x="9115" y="6548"/>
                </a:lnTo>
                <a:lnTo>
                  <a:pt x="9179" y="6291"/>
                </a:lnTo>
                <a:lnTo>
                  <a:pt x="9222" y="6056"/>
                </a:lnTo>
                <a:lnTo>
                  <a:pt x="9243" y="5799"/>
                </a:lnTo>
                <a:lnTo>
                  <a:pt x="9243" y="5564"/>
                </a:lnTo>
                <a:lnTo>
                  <a:pt x="9200" y="5328"/>
                </a:lnTo>
                <a:lnTo>
                  <a:pt x="9200" y="5328"/>
                </a:lnTo>
                <a:close/>
                <a:moveTo>
                  <a:pt x="7146" y="4858"/>
                </a:moveTo>
                <a:lnTo>
                  <a:pt x="7146" y="4858"/>
                </a:lnTo>
                <a:lnTo>
                  <a:pt x="7189" y="4793"/>
                </a:lnTo>
                <a:lnTo>
                  <a:pt x="7253" y="4708"/>
                </a:lnTo>
                <a:lnTo>
                  <a:pt x="7425" y="4558"/>
                </a:lnTo>
                <a:lnTo>
                  <a:pt x="7788" y="4301"/>
                </a:lnTo>
                <a:lnTo>
                  <a:pt x="7788" y="4301"/>
                </a:lnTo>
                <a:lnTo>
                  <a:pt x="7938" y="4173"/>
                </a:lnTo>
                <a:lnTo>
                  <a:pt x="8024" y="4151"/>
                </a:lnTo>
                <a:lnTo>
                  <a:pt x="8067" y="4151"/>
                </a:lnTo>
                <a:lnTo>
                  <a:pt x="8109" y="4151"/>
                </a:lnTo>
                <a:lnTo>
                  <a:pt x="8109" y="4151"/>
                </a:lnTo>
                <a:lnTo>
                  <a:pt x="8173" y="4216"/>
                </a:lnTo>
                <a:lnTo>
                  <a:pt x="8195" y="4301"/>
                </a:lnTo>
                <a:lnTo>
                  <a:pt x="8216" y="4387"/>
                </a:lnTo>
                <a:lnTo>
                  <a:pt x="8195" y="4451"/>
                </a:lnTo>
                <a:lnTo>
                  <a:pt x="8195" y="4451"/>
                </a:lnTo>
                <a:lnTo>
                  <a:pt x="8131" y="4494"/>
                </a:lnTo>
                <a:lnTo>
                  <a:pt x="8024" y="4558"/>
                </a:lnTo>
                <a:lnTo>
                  <a:pt x="7917" y="4601"/>
                </a:lnTo>
                <a:lnTo>
                  <a:pt x="7831" y="4644"/>
                </a:lnTo>
                <a:lnTo>
                  <a:pt x="7831" y="4644"/>
                </a:lnTo>
                <a:lnTo>
                  <a:pt x="7681" y="4751"/>
                </a:lnTo>
                <a:lnTo>
                  <a:pt x="7553" y="4879"/>
                </a:lnTo>
                <a:lnTo>
                  <a:pt x="7553" y="4879"/>
                </a:lnTo>
                <a:lnTo>
                  <a:pt x="7467" y="5029"/>
                </a:lnTo>
                <a:lnTo>
                  <a:pt x="7446" y="5093"/>
                </a:lnTo>
                <a:lnTo>
                  <a:pt x="7425" y="5178"/>
                </a:lnTo>
                <a:lnTo>
                  <a:pt x="7425" y="5221"/>
                </a:lnTo>
                <a:lnTo>
                  <a:pt x="7467" y="5264"/>
                </a:lnTo>
                <a:lnTo>
                  <a:pt x="7532" y="5285"/>
                </a:lnTo>
                <a:lnTo>
                  <a:pt x="7617" y="5264"/>
                </a:lnTo>
                <a:lnTo>
                  <a:pt x="7617" y="5264"/>
                </a:lnTo>
                <a:lnTo>
                  <a:pt x="7703" y="5221"/>
                </a:lnTo>
                <a:lnTo>
                  <a:pt x="7788" y="5157"/>
                </a:lnTo>
                <a:lnTo>
                  <a:pt x="8002" y="4986"/>
                </a:lnTo>
                <a:lnTo>
                  <a:pt x="8216" y="4836"/>
                </a:lnTo>
                <a:lnTo>
                  <a:pt x="8302" y="4793"/>
                </a:lnTo>
                <a:lnTo>
                  <a:pt x="8387" y="4793"/>
                </a:lnTo>
                <a:lnTo>
                  <a:pt x="8387" y="4793"/>
                </a:lnTo>
                <a:lnTo>
                  <a:pt x="8430" y="4836"/>
                </a:lnTo>
                <a:lnTo>
                  <a:pt x="8452" y="4879"/>
                </a:lnTo>
                <a:lnTo>
                  <a:pt x="8494" y="4943"/>
                </a:lnTo>
                <a:lnTo>
                  <a:pt x="8494" y="4986"/>
                </a:lnTo>
                <a:lnTo>
                  <a:pt x="8494" y="4986"/>
                </a:lnTo>
                <a:lnTo>
                  <a:pt x="8452" y="5050"/>
                </a:lnTo>
                <a:lnTo>
                  <a:pt x="8409" y="5093"/>
                </a:lnTo>
                <a:lnTo>
                  <a:pt x="8259" y="5157"/>
                </a:lnTo>
                <a:lnTo>
                  <a:pt x="8259" y="5157"/>
                </a:lnTo>
                <a:lnTo>
                  <a:pt x="8067" y="5264"/>
                </a:lnTo>
                <a:lnTo>
                  <a:pt x="7895" y="5392"/>
                </a:lnTo>
                <a:lnTo>
                  <a:pt x="7574" y="5692"/>
                </a:lnTo>
                <a:lnTo>
                  <a:pt x="7574" y="5692"/>
                </a:lnTo>
                <a:lnTo>
                  <a:pt x="7510" y="5628"/>
                </a:lnTo>
                <a:lnTo>
                  <a:pt x="7446" y="5542"/>
                </a:lnTo>
                <a:lnTo>
                  <a:pt x="7296" y="5307"/>
                </a:lnTo>
                <a:lnTo>
                  <a:pt x="7189" y="5029"/>
                </a:lnTo>
                <a:lnTo>
                  <a:pt x="7146" y="4943"/>
                </a:lnTo>
                <a:lnTo>
                  <a:pt x="7146" y="4858"/>
                </a:lnTo>
                <a:lnTo>
                  <a:pt x="7146" y="4858"/>
                </a:lnTo>
                <a:close/>
                <a:moveTo>
                  <a:pt x="7810" y="5927"/>
                </a:moveTo>
                <a:lnTo>
                  <a:pt x="7810" y="5927"/>
                </a:lnTo>
                <a:lnTo>
                  <a:pt x="7788" y="5927"/>
                </a:lnTo>
                <a:lnTo>
                  <a:pt x="7788" y="5927"/>
                </a:lnTo>
                <a:lnTo>
                  <a:pt x="7810" y="5906"/>
                </a:lnTo>
                <a:lnTo>
                  <a:pt x="7810" y="5927"/>
                </a:lnTo>
                <a:lnTo>
                  <a:pt x="7810" y="5927"/>
                </a:lnTo>
                <a:close/>
                <a:moveTo>
                  <a:pt x="8280" y="7446"/>
                </a:moveTo>
                <a:lnTo>
                  <a:pt x="8280" y="7446"/>
                </a:lnTo>
                <a:lnTo>
                  <a:pt x="8109" y="7703"/>
                </a:lnTo>
                <a:lnTo>
                  <a:pt x="8024" y="7810"/>
                </a:lnTo>
                <a:lnTo>
                  <a:pt x="7917" y="7917"/>
                </a:lnTo>
                <a:lnTo>
                  <a:pt x="7917" y="7917"/>
                </a:lnTo>
                <a:lnTo>
                  <a:pt x="7810" y="7981"/>
                </a:lnTo>
                <a:lnTo>
                  <a:pt x="7681" y="8024"/>
                </a:lnTo>
                <a:lnTo>
                  <a:pt x="7446" y="8067"/>
                </a:lnTo>
                <a:lnTo>
                  <a:pt x="7446" y="8067"/>
                </a:lnTo>
                <a:lnTo>
                  <a:pt x="7211" y="8088"/>
                </a:lnTo>
                <a:lnTo>
                  <a:pt x="7018" y="8110"/>
                </a:lnTo>
                <a:lnTo>
                  <a:pt x="7018" y="8110"/>
                </a:lnTo>
                <a:lnTo>
                  <a:pt x="6697" y="8088"/>
                </a:lnTo>
                <a:lnTo>
                  <a:pt x="6547" y="8067"/>
                </a:lnTo>
                <a:lnTo>
                  <a:pt x="6376" y="8088"/>
                </a:lnTo>
                <a:lnTo>
                  <a:pt x="6376" y="8088"/>
                </a:lnTo>
                <a:lnTo>
                  <a:pt x="6248" y="8110"/>
                </a:lnTo>
                <a:lnTo>
                  <a:pt x="6205" y="8131"/>
                </a:lnTo>
                <a:lnTo>
                  <a:pt x="6184" y="8174"/>
                </a:lnTo>
                <a:lnTo>
                  <a:pt x="6141" y="8281"/>
                </a:lnTo>
                <a:lnTo>
                  <a:pt x="6120" y="8409"/>
                </a:lnTo>
                <a:lnTo>
                  <a:pt x="6120" y="8409"/>
                </a:lnTo>
                <a:lnTo>
                  <a:pt x="6098" y="8538"/>
                </a:lnTo>
                <a:lnTo>
                  <a:pt x="6077" y="8602"/>
                </a:lnTo>
                <a:lnTo>
                  <a:pt x="6034" y="8602"/>
                </a:lnTo>
                <a:lnTo>
                  <a:pt x="6013" y="8602"/>
                </a:lnTo>
                <a:lnTo>
                  <a:pt x="5906" y="8516"/>
                </a:lnTo>
                <a:lnTo>
                  <a:pt x="5906" y="8516"/>
                </a:lnTo>
                <a:lnTo>
                  <a:pt x="5713" y="8281"/>
                </a:lnTo>
                <a:lnTo>
                  <a:pt x="5542" y="8045"/>
                </a:lnTo>
                <a:lnTo>
                  <a:pt x="5542" y="8045"/>
                </a:lnTo>
                <a:lnTo>
                  <a:pt x="5328" y="7810"/>
                </a:lnTo>
                <a:lnTo>
                  <a:pt x="5242" y="7682"/>
                </a:lnTo>
                <a:lnTo>
                  <a:pt x="5221" y="7618"/>
                </a:lnTo>
                <a:lnTo>
                  <a:pt x="5242" y="7553"/>
                </a:lnTo>
                <a:lnTo>
                  <a:pt x="5242" y="7553"/>
                </a:lnTo>
                <a:lnTo>
                  <a:pt x="5264" y="7511"/>
                </a:lnTo>
                <a:lnTo>
                  <a:pt x="5306" y="7446"/>
                </a:lnTo>
                <a:lnTo>
                  <a:pt x="5413" y="7339"/>
                </a:lnTo>
                <a:lnTo>
                  <a:pt x="5649" y="7147"/>
                </a:lnTo>
                <a:lnTo>
                  <a:pt x="5649" y="7147"/>
                </a:lnTo>
                <a:lnTo>
                  <a:pt x="5863" y="6933"/>
                </a:lnTo>
                <a:lnTo>
                  <a:pt x="5927" y="6890"/>
                </a:lnTo>
                <a:lnTo>
                  <a:pt x="5970" y="6847"/>
                </a:lnTo>
                <a:lnTo>
                  <a:pt x="6034" y="6847"/>
                </a:lnTo>
                <a:lnTo>
                  <a:pt x="6077" y="6869"/>
                </a:lnTo>
                <a:lnTo>
                  <a:pt x="6077" y="6869"/>
                </a:lnTo>
                <a:lnTo>
                  <a:pt x="6120" y="6954"/>
                </a:lnTo>
                <a:lnTo>
                  <a:pt x="6141" y="6997"/>
                </a:lnTo>
                <a:lnTo>
                  <a:pt x="6162" y="7040"/>
                </a:lnTo>
                <a:lnTo>
                  <a:pt x="6162" y="7040"/>
                </a:lnTo>
                <a:lnTo>
                  <a:pt x="6269" y="7104"/>
                </a:lnTo>
                <a:lnTo>
                  <a:pt x="6376" y="7125"/>
                </a:lnTo>
                <a:lnTo>
                  <a:pt x="6376" y="7125"/>
                </a:lnTo>
                <a:lnTo>
                  <a:pt x="6526" y="7168"/>
                </a:lnTo>
                <a:lnTo>
                  <a:pt x="6697" y="7190"/>
                </a:lnTo>
                <a:lnTo>
                  <a:pt x="6847" y="7190"/>
                </a:lnTo>
                <a:lnTo>
                  <a:pt x="7018" y="7168"/>
                </a:lnTo>
                <a:lnTo>
                  <a:pt x="7660" y="7083"/>
                </a:lnTo>
                <a:lnTo>
                  <a:pt x="7660" y="7083"/>
                </a:lnTo>
                <a:lnTo>
                  <a:pt x="7810" y="7061"/>
                </a:lnTo>
                <a:lnTo>
                  <a:pt x="7981" y="7018"/>
                </a:lnTo>
                <a:lnTo>
                  <a:pt x="8131" y="6976"/>
                </a:lnTo>
                <a:lnTo>
                  <a:pt x="8280" y="6890"/>
                </a:lnTo>
                <a:lnTo>
                  <a:pt x="8280" y="6890"/>
                </a:lnTo>
                <a:lnTo>
                  <a:pt x="8430" y="6783"/>
                </a:lnTo>
                <a:lnTo>
                  <a:pt x="8516" y="6762"/>
                </a:lnTo>
                <a:lnTo>
                  <a:pt x="8537" y="6783"/>
                </a:lnTo>
                <a:lnTo>
                  <a:pt x="8559" y="6805"/>
                </a:lnTo>
                <a:lnTo>
                  <a:pt x="8559" y="6805"/>
                </a:lnTo>
                <a:lnTo>
                  <a:pt x="8559" y="6869"/>
                </a:lnTo>
                <a:lnTo>
                  <a:pt x="8537" y="6954"/>
                </a:lnTo>
                <a:lnTo>
                  <a:pt x="8452" y="7125"/>
                </a:lnTo>
                <a:lnTo>
                  <a:pt x="8280" y="7446"/>
                </a:lnTo>
                <a:lnTo>
                  <a:pt x="8280" y="7446"/>
                </a:lnTo>
                <a:close/>
                <a:moveTo>
                  <a:pt x="7960" y="6419"/>
                </a:moveTo>
                <a:lnTo>
                  <a:pt x="7960" y="6419"/>
                </a:lnTo>
                <a:lnTo>
                  <a:pt x="7960" y="6377"/>
                </a:lnTo>
                <a:lnTo>
                  <a:pt x="7981" y="6355"/>
                </a:lnTo>
                <a:lnTo>
                  <a:pt x="8045" y="6291"/>
                </a:lnTo>
                <a:lnTo>
                  <a:pt x="8152" y="6227"/>
                </a:lnTo>
                <a:lnTo>
                  <a:pt x="8259" y="6184"/>
                </a:lnTo>
                <a:lnTo>
                  <a:pt x="8473" y="6098"/>
                </a:lnTo>
                <a:lnTo>
                  <a:pt x="8559" y="6098"/>
                </a:lnTo>
                <a:lnTo>
                  <a:pt x="8580" y="6098"/>
                </a:lnTo>
                <a:lnTo>
                  <a:pt x="8580" y="6098"/>
                </a:lnTo>
                <a:lnTo>
                  <a:pt x="8473" y="6248"/>
                </a:lnTo>
                <a:lnTo>
                  <a:pt x="8387" y="6334"/>
                </a:lnTo>
                <a:lnTo>
                  <a:pt x="8280" y="6441"/>
                </a:lnTo>
                <a:lnTo>
                  <a:pt x="8173" y="6505"/>
                </a:lnTo>
                <a:lnTo>
                  <a:pt x="8088" y="6548"/>
                </a:lnTo>
                <a:lnTo>
                  <a:pt x="8045" y="6526"/>
                </a:lnTo>
                <a:lnTo>
                  <a:pt x="8002" y="6526"/>
                </a:lnTo>
                <a:lnTo>
                  <a:pt x="7981" y="6484"/>
                </a:lnTo>
                <a:lnTo>
                  <a:pt x="7960" y="6419"/>
                </a:lnTo>
                <a:lnTo>
                  <a:pt x="7960" y="6419"/>
                </a:lnTo>
                <a:close/>
                <a:moveTo>
                  <a:pt x="8002" y="5799"/>
                </a:moveTo>
                <a:lnTo>
                  <a:pt x="8002" y="5799"/>
                </a:lnTo>
                <a:lnTo>
                  <a:pt x="7960" y="5820"/>
                </a:lnTo>
                <a:lnTo>
                  <a:pt x="7960" y="5820"/>
                </a:lnTo>
                <a:lnTo>
                  <a:pt x="7960" y="5820"/>
                </a:lnTo>
                <a:lnTo>
                  <a:pt x="7960" y="5820"/>
                </a:lnTo>
                <a:lnTo>
                  <a:pt x="7960" y="5820"/>
                </a:lnTo>
                <a:lnTo>
                  <a:pt x="7960" y="5820"/>
                </a:lnTo>
                <a:lnTo>
                  <a:pt x="7981" y="5799"/>
                </a:lnTo>
                <a:lnTo>
                  <a:pt x="7981" y="5799"/>
                </a:lnTo>
                <a:lnTo>
                  <a:pt x="8002" y="5799"/>
                </a:lnTo>
                <a:lnTo>
                  <a:pt x="8002" y="5799"/>
                </a:lnTo>
                <a:lnTo>
                  <a:pt x="8152" y="5692"/>
                </a:lnTo>
                <a:lnTo>
                  <a:pt x="8345" y="5542"/>
                </a:lnTo>
                <a:lnTo>
                  <a:pt x="8452" y="5499"/>
                </a:lnTo>
                <a:lnTo>
                  <a:pt x="8537" y="5457"/>
                </a:lnTo>
                <a:lnTo>
                  <a:pt x="8601" y="5435"/>
                </a:lnTo>
                <a:lnTo>
                  <a:pt x="8666" y="5478"/>
                </a:lnTo>
                <a:lnTo>
                  <a:pt x="8666" y="5478"/>
                </a:lnTo>
                <a:lnTo>
                  <a:pt x="8687" y="5499"/>
                </a:lnTo>
                <a:lnTo>
                  <a:pt x="8687" y="5521"/>
                </a:lnTo>
                <a:lnTo>
                  <a:pt x="8623" y="5585"/>
                </a:lnTo>
                <a:lnTo>
                  <a:pt x="8537" y="5628"/>
                </a:lnTo>
                <a:lnTo>
                  <a:pt x="8430" y="5692"/>
                </a:lnTo>
                <a:lnTo>
                  <a:pt x="8173" y="5756"/>
                </a:lnTo>
                <a:lnTo>
                  <a:pt x="8002" y="5799"/>
                </a:lnTo>
                <a:lnTo>
                  <a:pt x="8002" y="5799"/>
                </a:lnTo>
                <a:close/>
                <a:moveTo>
                  <a:pt x="5392" y="3296"/>
                </a:moveTo>
                <a:lnTo>
                  <a:pt x="5392" y="3296"/>
                </a:lnTo>
                <a:lnTo>
                  <a:pt x="5670" y="3317"/>
                </a:lnTo>
                <a:lnTo>
                  <a:pt x="5927" y="3338"/>
                </a:lnTo>
                <a:lnTo>
                  <a:pt x="6440" y="3424"/>
                </a:lnTo>
                <a:lnTo>
                  <a:pt x="6440" y="3424"/>
                </a:lnTo>
                <a:lnTo>
                  <a:pt x="6654" y="3445"/>
                </a:lnTo>
                <a:lnTo>
                  <a:pt x="6868" y="3445"/>
                </a:lnTo>
                <a:lnTo>
                  <a:pt x="6954" y="3445"/>
                </a:lnTo>
                <a:lnTo>
                  <a:pt x="7040" y="3403"/>
                </a:lnTo>
                <a:lnTo>
                  <a:pt x="7125" y="3338"/>
                </a:lnTo>
                <a:lnTo>
                  <a:pt x="7189" y="3253"/>
                </a:lnTo>
                <a:lnTo>
                  <a:pt x="7189" y="3253"/>
                </a:lnTo>
                <a:lnTo>
                  <a:pt x="7296" y="2975"/>
                </a:lnTo>
                <a:lnTo>
                  <a:pt x="7403" y="2697"/>
                </a:lnTo>
                <a:lnTo>
                  <a:pt x="7617" y="2119"/>
                </a:lnTo>
                <a:lnTo>
                  <a:pt x="7617" y="2119"/>
                </a:lnTo>
                <a:lnTo>
                  <a:pt x="7724" y="1883"/>
                </a:lnTo>
                <a:lnTo>
                  <a:pt x="7831" y="1605"/>
                </a:lnTo>
                <a:lnTo>
                  <a:pt x="7938" y="1327"/>
                </a:lnTo>
                <a:lnTo>
                  <a:pt x="7960" y="1199"/>
                </a:lnTo>
                <a:lnTo>
                  <a:pt x="7981" y="1070"/>
                </a:lnTo>
                <a:lnTo>
                  <a:pt x="7981" y="1070"/>
                </a:lnTo>
                <a:lnTo>
                  <a:pt x="7960" y="963"/>
                </a:lnTo>
                <a:lnTo>
                  <a:pt x="7917" y="878"/>
                </a:lnTo>
                <a:lnTo>
                  <a:pt x="7853" y="856"/>
                </a:lnTo>
                <a:lnTo>
                  <a:pt x="7767" y="835"/>
                </a:lnTo>
                <a:lnTo>
                  <a:pt x="7681" y="856"/>
                </a:lnTo>
                <a:lnTo>
                  <a:pt x="7574" y="878"/>
                </a:lnTo>
                <a:lnTo>
                  <a:pt x="7403" y="921"/>
                </a:lnTo>
                <a:lnTo>
                  <a:pt x="7403" y="921"/>
                </a:lnTo>
                <a:lnTo>
                  <a:pt x="7275" y="963"/>
                </a:lnTo>
                <a:lnTo>
                  <a:pt x="7189" y="963"/>
                </a:lnTo>
                <a:lnTo>
                  <a:pt x="7104" y="942"/>
                </a:lnTo>
                <a:lnTo>
                  <a:pt x="7040" y="899"/>
                </a:lnTo>
                <a:lnTo>
                  <a:pt x="6890" y="792"/>
                </a:lnTo>
                <a:lnTo>
                  <a:pt x="6697" y="664"/>
                </a:lnTo>
                <a:lnTo>
                  <a:pt x="6697" y="664"/>
                </a:lnTo>
                <a:lnTo>
                  <a:pt x="6269" y="407"/>
                </a:lnTo>
                <a:lnTo>
                  <a:pt x="6034" y="300"/>
                </a:lnTo>
                <a:lnTo>
                  <a:pt x="5820" y="215"/>
                </a:lnTo>
                <a:lnTo>
                  <a:pt x="5585" y="150"/>
                </a:lnTo>
                <a:lnTo>
                  <a:pt x="5349" y="86"/>
                </a:lnTo>
                <a:lnTo>
                  <a:pt x="5093" y="43"/>
                </a:lnTo>
                <a:lnTo>
                  <a:pt x="4836" y="1"/>
                </a:lnTo>
                <a:lnTo>
                  <a:pt x="4836" y="1"/>
                </a:lnTo>
                <a:lnTo>
                  <a:pt x="4558" y="22"/>
                </a:lnTo>
                <a:lnTo>
                  <a:pt x="4279" y="43"/>
                </a:lnTo>
                <a:lnTo>
                  <a:pt x="4001" y="108"/>
                </a:lnTo>
                <a:lnTo>
                  <a:pt x="3723" y="193"/>
                </a:lnTo>
                <a:lnTo>
                  <a:pt x="3445" y="300"/>
                </a:lnTo>
                <a:lnTo>
                  <a:pt x="3188" y="429"/>
                </a:lnTo>
                <a:lnTo>
                  <a:pt x="2932" y="557"/>
                </a:lnTo>
                <a:lnTo>
                  <a:pt x="2696" y="728"/>
                </a:lnTo>
                <a:lnTo>
                  <a:pt x="2696" y="728"/>
                </a:lnTo>
                <a:lnTo>
                  <a:pt x="2504" y="899"/>
                </a:lnTo>
                <a:lnTo>
                  <a:pt x="2332" y="1070"/>
                </a:lnTo>
                <a:lnTo>
                  <a:pt x="2161" y="1263"/>
                </a:lnTo>
                <a:lnTo>
                  <a:pt x="2012" y="1477"/>
                </a:lnTo>
                <a:lnTo>
                  <a:pt x="2012" y="1477"/>
                </a:lnTo>
                <a:lnTo>
                  <a:pt x="1733" y="1905"/>
                </a:lnTo>
                <a:lnTo>
                  <a:pt x="1733" y="1905"/>
                </a:lnTo>
                <a:lnTo>
                  <a:pt x="1541" y="2140"/>
                </a:lnTo>
                <a:lnTo>
                  <a:pt x="1455" y="2269"/>
                </a:lnTo>
                <a:lnTo>
                  <a:pt x="1434" y="2333"/>
                </a:lnTo>
                <a:lnTo>
                  <a:pt x="1412" y="2397"/>
                </a:lnTo>
                <a:lnTo>
                  <a:pt x="1412" y="2397"/>
                </a:lnTo>
                <a:lnTo>
                  <a:pt x="1412" y="2440"/>
                </a:lnTo>
                <a:lnTo>
                  <a:pt x="1434" y="2483"/>
                </a:lnTo>
                <a:lnTo>
                  <a:pt x="1498" y="2568"/>
                </a:lnTo>
                <a:lnTo>
                  <a:pt x="1584" y="2654"/>
                </a:lnTo>
                <a:lnTo>
                  <a:pt x="1691" y="2697"/>
                </a:lnTo>
                <a:lnTo>
                  <a:pt x="1947" y="2804"/>
                </a:lnTo>
                <a:lnTo>
                  <a:pt x="2140" y="2889"/>
                </a:lnTo>
                <a:lnTo>
                  <a:pt x="2140" y="2889"/>
                </a:lnTo>
                <a:lnTo>
                  <a:pt x="2354" y="3017"/>
                </a:lnTo>
                <a:lnTo>
                  <a:pt x="2568" y="3167"/>
                </a:lnTo>
                <a:lnTo>
                  <a:pt x="2803" y="3296"/>
                </a:lnTo>
                <a:lnTo>
                  <a:pt x="2932" y="3360"/>
                </a:lnTo>
                <a:lnTo>
                  <a:pt x="3039" y="3381"/>
                </a:lnTo>
                <a:lnTo>
                  <a:pt x="3039" y="3381"/>
                </a:lnTo>
                <a:lnTo>
                  <a:pt x="3145" y="3381"/>
                </a:lnTo>
                <a:lnTo>
                  <a:pt x="3231" y="3338"/>
                </a:lnTo>
                <a:lnTo>
                  <a:pt x="3295" y="3274"/>
                </a:lnTo>
                <a:lnTo>
                  <a:pt x="3359" y="3189"/>
                </a:lnTo>
                <a:lnTo>
                  <a:pt x="3466" y="2996"/>
                </a:lnTo>
                <a:lnTo>
                  <a:pt x="3573" y="2804"/>
                </a:lnTo>
                <a:lnTo>
                  <a:pt x="3573" y="2804"/>
                </a:lnTo>
                <a:lnTo>
                  <a:pt x="3809" y="2397"/>
                </a:lnTo>
                <a:lnTo>
                  <a:pt x="4066" y="2012"/>
                </a:lnTo>
                <a:lnTo>
                  <a:pt x="4066" y="2012"/>
                </a:lnTo>
                <a:lnTo>
                  <a:pt x="4172" y="1798"/>
                </a:lnTo>
                <a:lnTo>
                  <a:pt x="4237" y="1691"/>
                </a:lnTo>
                <a:lnTo>
                  <a:pt x="4322" y="1584"/>
                </a:lnTo>
                <a:lnTo>
                  <a:pt x="4386" y="1498"/>
                </a:lnTo>
                <a:lnTo>
                  <a:pt x="4493" y="1456"/>
                </a:lnTo>
                <a:lnTo>
                  <a:pt x="4536" y="1456"/>
                </a:lnTo>
                <a:lnTo>
                  <a:pt x="4579" y="1456"/>
                </a:lnTo>
                <a:lnTo>
                  <a:pt x="4622" y="1477"/>
                </a:lnTo>
                <a:lnTo>
                  <a:pt x="4686" y="1520"/>
                </a:lnTo>
                <a:lnTo>
                  <a:pt x="4686" y="1520"/>
                </a:lnTo>
                <a:lnTo>
                  <a:pt x="4814" y="1691"/>
                </a:lnTo>
                <a:lnTo>
                  <a:pt x="4964" y="1905"/>
                </a:lnTo>
                <a:lnTo>
                  <a:pt x="5028" y="2012"/>
                </a:lnTo>
                <a:lnTo>
                  <a:pt x="5071" y="2119"/>
                </a:lnTo>
                <a:lnTo>
                  <a:pt x="5093" y="2226"/>
                </a:lnTo>
                <a:lnTo>
                  <a:pt x="5093" y="2311"/>
                </a:lnTo>
                <a:lnTo>
                  <a:pt x="5093" y="2311"/>
                </a:lnTo>
                <a:lnTo>
                  <a:pt x="5028" y="2397"/>
                </a:lnTo>
                <a:lnTo>
                  <a:pt x="4943" y="2483"/>
                </a:lnTo>
                <a:lnTo>
                  <a:pt x="4729" y="2632"/>
                </a:lnTo>
                <a:lnTo>
                  <a:pt x="4643" y="2718"/>
                </a:lnTo>
                <a:lnTo>
                  <a:pt x="4579" y="2825"/>
                </a:lnTo>
                <a:lnTo>
                  <a:pt x="4558" y="2868"/>
                </a:lnTo>
                <a:lnTo>
                  <a:pt x="4536" y="2932"/>
                </a:lnTo>
                <a:lnTo>
                  <a:pt x="4558" y="2996"/>
                </a:lnTo>
                <a:lnTo>
                  <a:pt x="4579" y="3060"/>
                </a:lnTo>
                <a:lnTo>
                  <a:pt x="4579" y="3060"/>
                </a:lnTo>
                <a:lnTo>
                  <a:pt x="4622" y="3167"/>
                </a:lnTo>
                <a:lnTo>
                  <a:pt x="4707" y="3231"/>
                </a:lnTo>
                <a:lnTo>
                  <a:pt x="4814" y="3274"/>
                </a:lnTo>
                <a:lnTo>
                  <a:pt x="4921" y="3296"/>
                </a:lnTo>
                <a:lnTo>
                  <a:pt x="5178" y="3296"/>
                </a:lnTo>
                <a:lnTo>
                  <a:pt x="5392" y="3296"/>
                </a:lnTo>
                <a:lnTo>
                  <a:pt x="5392" y="3296"/>
                </a:lnTo>
                <a:close/>
                <a:moveTo>
                  <a:pt x="3060" y="2333"/>
                </a:moveTo>
                <a:lnTo>
                  <a:pt x="3060" y="2333"/>
                </a:lnTo>
                <a:lnTo>
                  <a:pt x="2974" y="2226"/>
                </a:lnTo>
                <a:lnTo>
                  <a:pt x="2867" y="2055"/>
                </a:lnTo>
                <a:lnTo>
                  <a:pt x="2803" y="1969"/>
                </a:lnTo>
                <a:lnTo>
                  <a:pt x="2739" y="1905"/>
                </a:lnTo>
                <a:lnTo>
                  <a:pt x="2675" y="1883"/>
                </a:lnTo>
                <a:lnTo>
                  <a:pt x="2632" y="1883"/>
                </a:lnTo>
                <a:lnTo>
                  <a:pt x="2611" y="1905"/>
                </a:lnTo>
                <a:lnTo>
                  <a:pt x="2611" y="1905"/>
                </a:lnTo>
                <a:lnTo>
                  <a:pt x="2589" y="1948"/>
                </a:lnTo>
                <a:lnTo>
                  <a:pt x="2611" y="2033"/>
                </a:lnTo>
                <a:lnTo>
                  <a:pt x="2696" y="2226"/>
                </a:lnTo>
                <a:lnTo>
                  <a:pt x="2718" y="2311"/>
                </a:lnTo>
                <a:lnTo>
                  <a:pt x="2739" y="2397"/>
                </a:lnTo>
                <a:lnTo>
                  <a:pt x="2739" y="2461"/>
                </a:lnTo>
                <a:lnTo>
                  <a:pt x="2718" y="2461"/>
                </a:lnTo>
                <a:lnTo>
                  <a:pt x="2675" y="2461"/>
                </a:lnTo>
                <a:lnTo>
                  <a:pt x="2675" y="2461"/>
                </a:lnTo>
                <a:lnTo>
                  <a:pt x="2525" y="2397"/>
                </a:lnTo>
                <a:lnTo>
                  <a:pt x="2418" y="2333"/>
                </a:lnTo>
                <a:lnTo>
                  <a:pt x="2375" y="2290"/>
                </a:lnTo>
                <a:lnTo>
                  <a:pt x="2332" y="2226"/>
                </a:lnTo>
                <a:lnTo>
                  <a:pt x="2332" y="2162"/>
                </a:lnTo>
                <a:lnTo>
                  <a:pt x="2354" y="2076"/>
                </a:lnTo>
                <a:lnTo>
                  <a:pt x="2354" y="2076"/>
                </a:lnTo>
                <a:lnTo>
                  <a:pt x="2418" y="1926"/>
                </a:lnTo>
                <a:lnTo>
                  <a:pt x="2525" y="1734"/>
                </a:lnTo>
                <a:lnTo>
                  <a:pt x="2632" y="1584"/>
                </a:lnTo>
                <a:lnTo>
                  <a:pt x="2739" y="1456"/>
                </a:lnTo>
                <a:lnTo>
                  <a:pt x="2739" y="1456"/>
                </a:lnTo>
                <a:lnTo>
                  <a:pt x="2803" y="1541"/>
                </a:lnTo>
                <a:lnTo>
                  <a:pt x="2846" y="1627"/>
                </a:lnTo>
                <a:lnTo>
                  <a:pt x="2932" y="1819"/>
                </a:lnTo>
                <a:lnTo>
                  <a:pt x="2932" y="1819"/>
                </a:lnTo>
                <a:lnTo>
                  <a:pt x="2996" y="1926"/>
                </a:lnTo>
                <a:lnTo>
                  <a:pt x="3060" y="2012"/>
                </a:lnTo>
                <a:lnTo>
                  <a:pt x="3188" y="2204"/>
                </a:lnTo>
                <a:lnTo>
                  <a:pt x="3188" y="2204"/>
                </a:lnTo>
                <a:lnTo>
                  <a:pt x="3231" y="2311"/>
                </a:lnTo>
                <a:lnTo>
                  <a:pt x="3231" y="2354"/>
                </a:lnTo>
                <a:lnTo>
                  <a:pt x="3231" y="2376"/>
                </a:lnTo>
                <a:lnTo>
                  <a:pt x="3210" y="2397"/>
                </a:lnTo>
                <a:lnTo>
                  <a:pt x="3167" y="2397"/>
                </a:lnTo>
                <a:lnTo>
                  <a:pt x="3060" y="2333"/>
                </a:lnTo>
                <a:lnTo>
                  <a:pt x="3060" y="2333"/>
                </a:lnTo>
                <a:close/>
                <a:moveTo>
                  <a:pt x="3210" y="1563"/>
                </a:moveTo>
                <a:lnTo>
                  <a:pt x="3210" y="1563"/>
                </a:lnTo>
                <a:lnTo>
                  <a:pt x="3103" y="1434"/>
                </a:lnTo>
                <a:lnTo>
                  <a:pt x="3017" y="1306"/>
                </a:lnTo>
                <a:lnTo>
                  <a:pt x="2996" y="1242"/>
                </a:lnTo>
                <a:lnTo>
                  <a:pt x="2974" y="1177"/>
                </a:lnTo>
                <a:lnTo>
                  <a:pt x="2996" y="1113"/>
                </a:lnTo>
                <a:lnTo>
                  <a:pt x="3039" y="1049"/>
                </a:lnTo>
                <a:lnTo>
                  <a:pt x="3039" y="1049"/>
                </a:lnTo>
                <a:lnTo>
                  <a:pt x="3103" y="1006"/>
                </a:lnTo>
                <a:lnTo>
                  <a:pt x="3145" y="985"/>
                </a:lnTo>
                <a:lnTo>
                  <a:pt x="3188" y="1006"/>
                </a:lnTo>
                <a:lnTo>
                  <a:pt x="3210" y="1049"/>
                </a:lnTo>
                <a:lnTo>
                  <a:pt x="3231" y="1199"/>
                </a:lnTo>
                <a:lnTo>
                  <a:pt x="3274" y="1327"/>
                </a:lnTo>
                <a:lnTo>
                  <a:pt x="3274" y="1327"/>
                </a:lnTo>
                <a:lnTo>
                  <a:pt x="3338" y="1498"/>
                </a:lnTo>
                <a:lnTo>
                  <a:pt x="3424" y="1648"/>
                </a:lnTo>
                <a:lnTo>
                  <a:pt x="3509" y="1798"/>
                </a:lnTo>
                <a:lnTo>
                  <a:pt x="3573" y="1948"/>
                </a:lnTo>
                <a:lnTo>
                  <a:pt x="3573" y="1948"/>
                </a:lnTo>
                <a:lnTo>
                  <a:pt x="3509" y="1948"/>
                </a:lnTo>
                <a:lnTo>
                  <a:pt x="3466" y="1905"/>
                </a:lnTo>
                <a:lnTo>
                  <a:pt x="3359" y="1798"/>
                </a:lnTo>
                <a:lnTo>
                  <a:pt x="3210" y="1563"/>
                </a:lnTo>
                <a:lnTo>
                  <a:pt x="3210" y="1563"/>
                </a:lnTo>
                <a:close/>
                <a:moveTo>
                  <a:pt x="3702" y="1349"/>
                </a:moveTo>
                <a:lnTo>
                  <a:pt x="3702" y="1349"/>
                </a:lnTo>
                <a:lnTo>
                  <a:pt x="3680" y="1327"/>
                </a:lnTo>
                <a:lnTo>
                  <a:pt x="3680" y="1327"/>
                </a:lnTo>
                <a:lnTo>
                  <a:pt x="3595" y="1199"/>
                </a:lnTo>
                <a:lnTo>
                  <a:pt x="3488" y="1006"/>
                </a:lnTo>
                <a:lnTo>
                  <a:pt x="3466" y="921"/>
                </a:lnTo>
                <a:lnTo>
                  <a:pt x="3466" y="835"/>
                </a:lnTo>
                <a:lnTo>
                  <a:pt x="3488" y="771"/>
                </a:lnTo>
                <a:lnTo>
                  <a:pt x="3552" y="728"/>
                </a:lnTo>
                <a:lnTo>
                  <a:pt x="3552" y="728"/>
                </a:lnTo>
                <a:lnTo>
                  <a:pt x="3616" y="728"/>
                </a:lnTo>
                <a:lnTo>
                  <a:pt x="3638" y="771"/>
                </a:lnTo>
                <a:lnTo>
                  <a:pt x="3659" y="835"/>
                </a:lnTo>
                <a:lnTo>
                  <a:pt x="3659" y="942"/>
                </a:lnTo>
                <a:lnTo>
                  <a:pt x="3659" y="1156"/>
                </a:lnTo>
                <a:lnTo>
                  <a:pt x="3659" y="1242"/>
                </a:lnTo>
                <a:lnTo>
                  <a:pt x="3680" y="1327"/>
                </a:lnTo>
                <a:lnTo>
                  <a:pt x="3680" y="1327"/>
                </a:lnTo>
                <a:lnTo>
                  <a:pt x="3680" y="1327"/>
                </a:lnTo>
                <a:lnTo>
                  <a:pt x="3680" y="1327"/>
                </a:lnTo>
                <a:lnTo>
                  <a:pt x="3702" y="1349"/>
                </a:lnTo>
                <a:lnTo>
                  <a:pt x="3702" y="1349"/>
                </a:lnTo>
                <a:lnTo>
                  <a:pt x="3723" y="1370"/>
                </a:lnTo>
                <a:lnTo>
                  <a:pt x="3723" y="1370"/>
                </a:lnTo>
                <a:lnTo>
                  <a:pt x="3702" y="1349"/>
                </a:lnTo>
                <a:lnTo>
                  <a:pt x="3702" y="1349"/>
                </a:lnTo>
                <a:close/>
                <a:moveTo>
                  <a:pt x="3937" y="921"/>
                </a:moveTo>
                <a:lnTo>
                  <a:pt x="3937" y="921"/>
                </a:lnTo>
                <a:lnTo>
                  <a:pt x="4001" y="942"/>
                </a:lnTo>
                <a:lnTo>
                  <a:pt x="4066" y="985"/>
                </a:lnTo>
                <a:lnTo>
                  <a:pt x="4108" y="1049"/>
                </a:lnTo>
                <a:lnTo>
                  <a:pt x="4130" y="1113"/>
                </a:lnTo>
                <a:lnTo>
                  <a:pt x="4130" y="1113"/>
                </a:lnTo>
                <a:lnTo>
                  <a:pt x="4087" y="1177"/>
                </a:lnTo>
                <a:lnTo>
                  <a:pt x="4044" y="1177"/>
                </a:lnTo>
                <a:lnTo>
                  <a:pt x="4023" y="1135"/>
                </a:lnTo>
                <a:lnTo>
                  <a:pt x="4001" y="1092"/>
                </a:lnTo>
                <a:lnTo>
                  <a:pt x="3959" y="985"/>
                </a:lnTo>
                <a:lnTo>
                  <a:pt x="3959" y="942"/>
                </a:lnTo>
                <a:lnTo>
                  <a:pt x="3937" y="921"/>
                </a:lnTo>
                <a:lnTo>
                  <a:pt x="3937" y="921"/>
                </a:lnTo>
                <a:close/>
                <a:moveTo>
                  <a:pt x="4814" y="835"/>
                </a:moveTo>
                <a:lnTo>
                  <a:pt x="4814" y="835"/>
                </a:lnTo>
                <a:lnTo>
                  <a:pt x="4622" y="707"/>
                </a:lnTo>
                <a:lnTo>
                  <a:pt x="4515" y="621"/>
                </a:lnTo>
                <a:lnTo>
                  <a:pt x="4493" y="578"/>
                </a:lnTo>
                <a:lnTo>
                  <a:pt x="4472" y="536"/>
                </a:lnTo>
                <a:lnTo>
                  <a:pt x="4472" y="536"/>
                </a:lnTo>
                <a:lnTo>
                  <a:pt x="4729" y="514"/>
                </a:lnTo>
                <a:lnTo>
                  <a:pt x="4879" y="514"/>
                </a:lnTo>
                <a:lnTo>
                  <a:pt x="4943" y="514"/>
                </a:lnTo>
                <a:lnTo>
                  <a:pt x="4943" y="536"/>
                </a:lnTo>
                <a:lnTo>
                  <a:pt x="4943" y="536"/>
                </a:lnTo>
                <a:lnTo>
                  <a:pt x="5199" y="536"/>
                </a:lnTo>
                <a:lnTo>
                  <a:pt x="5456" y="557"/>
                </a:lnTo>
                <a:lnTo>
                  <a:pt x="5713" y="600"/>
                </a:lnTo>
                <a:lnTo>
                  <a:pt x="5948" y="685"/>
                </a:lnTo>
                <a:lnTo>
                  <a:pt x="5948" y="685"/>
                </a:lnTo>
                <a:lnTo>
                  <a:pt x="6055" y="771"/>
                </a:lnTo>
                <a:lnTo>
                  <a:pt x="6162" y="856"/>
                </a:lnTo>
                <a:lnTo>
                  <a:pt x="6376" y="1070"/>
                </a:lnTo>
                <a:lnTo>
                  <a:pt x="6569" y="1284"/>
                </a:lnTo>
                <a:lnTo>
                  <a:pt x="6676" y="1391"/>
                </a:lnTo>
                <a:lnTo>
                  <a:pt x="6783" y="1477"/>
                </a:lnTo>
                <a:lnTo>
                  <a:pt x="6783" y="1477"/>
                </a:lnTo>
                <a:lnTo>
                  <a:pt x="6868" y="1520"/>
                </a:lnTo>
                <a:lnTo>
                  <a:pt x="7018" y="1563"/>
                </a:lnTo>
                <a:lnTo>
                  <a:pt x="7146" y="1605"/>
                </a:lnTo>
                <a:lnTo>
                  <a:pt x="7211" y="1648"/>
                </a:lnTo>
                <a:lnTo>
                  <a:pt x="7211" y="1648"/>
                </a:lnTo>
                <a:lnTo>
                  <a:pt x="7232" y="1691"/>
                </a:lnTo>
                <a:lnTo>
                  <a:pt x="7232" y="1734"/>
                </a:lnTo>
                <a:lnTo>
                  <a:pt x="7189" y="1862"/>
                </a:lnTo>
                <a:lnTo>
                  <a:pt x="7104" y="2097"/>
                </a:lnTo>
                <a:lnTo>
                  <a:pt x="7104" y="2097"/>
                </a:lnTo>
                <a:lnTo>
                  <a:pt x="6868" y="2654"/>
                </a:lnTo>
                <a:lnTo>
                  <a:pt x="6868" y="2654"/>
                </a:lnTo>
                <a:lnTo>
                  <a:pt x="6783" y="2889"/>
                </a:lnTo>
                <a:lnTo>
                  <a:pt x="6719" y="2996"/>
                </a:lnTo>
                <a:lnTo>
                  <a:pt x="6697" y="3039"/>
                </a:lnTo>
                <a:lnTo>
                  <a:pt x="6633" y="3060"/>
                </a:lnTo>
                <a:lnTo>
                  <a:pt x="6633" y="3060"/>
                </a:lnTo>
                <a:lnTo>
                  <a:pt x="6569" y="3082"/>
                </a:lnTo>
                <a:lnTo>
                  <a:pt x="6483" y="3082"/>
                </a:lnTo>
                <a:lnTo>
                  <a:pt x="6312" y="3039"/>
                </a:lnTo>
                <a:lnTo>
                  <a:pt x="5970" y="2975"/>
                </a:lnTo>
                <a:lnTo>
                  <a:pt x="5970" y="2975"/>
                </a:lnTo>
                <a:lnTo>
                  <a:pt x="5627" y="2975"/>
                </a:lnTo>
                <a:lnTo>
                  <a:pt x="5435" y="2953"/>
                </a:lnTo>
                <a:lnTo>
                  <a:pt x="5371" y="2953"/>
                </a:lnTo>
                <a:lnTo>
                  <a:pt x="5328" y="2932"/>
                </a:lnTo>
                <a:lnTo>
                  <a:pt x="5328" y="2932"/>
                </a:lnTo>
                <a:lnTo>
                  <a:pt x="5349" y="2868"/>
                </a:lnTo>
                <a:lnTo>
                  <a:pt x="5392" y="2804"/>
                </a:lnTo>
                <a:lnTo>
                  <a:pt x="5606" y="2611"/>
                </a:lnTo>
                <a:lnTo>
                  <a:pt x="5820" y="2376"/>
                </a:lnTo>
                <a:lnTo>
                  <a:pt x="5884" y="2269"/>
                </a:lnTo>
                <a:lnTo>
                  <a:pt x="5927" y="2183"/>
                </a:lnTo>
                <a:lnTo>
                  <a:pt x="5927" y="2183"/>
                </a:lnTo>
                <a:lnTo>
                  <a:pt x="5906" y="2076"/>
                </a:lnTo>
                <a:lnTo>
                  <a:pt x="5841" y="1948"/>
                </a:lnTo>
                <a:lnTo>
                  <a:pt x="5777" y="1819"/>
                </a:lnTo>
                <a:lnTo>
                  <a:pt x="5670" y="1691"/>
                </a:lnTo>
                <a:lnTo>
                  <a:pt x="5456" y="1456"/>
                </a:lnTo>
                <a:lnTo>
                  <a:pt x="5264" y="1284"/>
                </a:lnTo>
                <a:lnTo>
                  <a:pt x="5264" y="1284"/>
                </a:lnTo>
                <a:lnTo>
                  <a:pt x="5050" y="1049"/>
                </a:lnTo>
                <a:lnTo>
                  <a:pt x="4814" y="835"/>
                </a:lnTo>
                <a:lnTo>
                  <a:pt x="4814" y="835"/>
                </a:lnTo>
                <a:close/>
                <a:moveTo>
                  <a:pt x="3659" y="6719"/>
                </a:moveTo>
                <a:lnTo>
                  <a:pt x="3659" y="6719"/>
                </a:lnTo>
                <a:lnTo>
                  <a:pt x="3402" y="6698"/>
                </a:lnTo>
                <a:lnTo>
                  <a:pt x="3124" y="6698"/>
                </a:lnTo>
                <a:lnTo>
                  <a:pt x="2867" y="6698"/>
                </a:lnTo>
                <a:lnTo>
                  <a:pt x="2589" y="6698"/>
                </a:lnTo>
                <a:lnTo>
                  <a:pt x="2589" y="6698"/>
                </a:lnTo>
                <a:lnTo>
                  <a:pt x="2140" y="6676"/>
                </a:lnTo>
                <a:lnTo>
                  <a:pt x="2012" y="6676"/>
                </a:lnTo>
                <a:lnTo>
                  <a:pt x="1905" y="6655"/>
                </a:lnTo>
                <a:lnTo>
                  <a:pt x="1798" y="6612"/>
                </a:lnTo>
                <a:lnTo>
                  <a:pt x="1755" y="6569"/>
                </a:lnTo>
                <a:lnTo>
                  <a:pt x="1755" y="6569"/>
                </a:lnTo>
                <a:lnTo>
                  <a:pt x="1755" y="6505"/>
                </a:lnTo>
                <a:lnTo>
                  <a:pt x="1776" y="6419"/>
                </a:lnTo>
                <a:lnTo>
                  <a:pt x="1862" y="6184"/>
                </a:lnTo>
                <a:lnTo>
                  <a:pt x="1990" y="5970"/>
                </a:lnTo>
                <a:lnTo>
                  <a:pt x="2097" y="5842"/>
                </a:lnTo>
                <a:lnTo>
                  <a:pt x="2097" y="5842"/>
                </a:lnTo>
                <a:lnTo>
                  <a:pt x="2161" y="5799"/>
                </a:lnTo>
                <a:lnTo>
                  <a:pt x="2225" y="5778"/>
                </a:lnTo>
                <a:lnTo>
                  <a:pt x="2311" y="5778"/>
                </a:lnTo>
                <a:lnTo>
                  <a:pt x="2397" y="5799"/>
                </a:lnTo>
                <a:lnTo>
                  <a:pt x="2568" y="5863"/>
                </a:lnTo>
                <a:lnTo>
                  <a:pt x="2739" y="5927"/>
                </a:lnTo>
                <a:lnTo>
                  <a:pt x="2889" y="5970"/>
                </a:lnTo>
                <a:lnTo>
                  <a:pt x="2953" y="5970"/>
                </a:lnTo>
                <a:lnTo>
                  <a:pt x="2996" y="5949"/>
                </a:lnTo>
                <a:lnTo>
                  <a:pt x="3017" y="5906"/>
                </a:lnTo>
                <a:lnTo>
                  <a:pt x="3039" y="5820"/>
                </a:lnTo>
                <a:lnTo>
                  <a:pt x="3039" y="5713"/>
                </a:lnTo>
                <a:lnTo>
                  <a:pt x="2996" y="5564"/>
                </a:lnTo>
                <a:lnTo>
                  <a:pt x="2996" y="5564"/>
                </a:lnTo>
                <a:lnTo>
                  <a:pt x="2867" y="5050"/>
                </a:lnTo>
                <a:lnTo>
                  <a:pt x="2718" y="4515"/>
                </a:lnTo>
                <a:lnTo>
                  <a:pt x="2718" y="4515"/>
                </a:lnTo>
                <a:lnTo>
                  <a:pt x="2653" y="4087"/>
                </a:lnTo>
                <a:lnTo>
                  <a:pt x="2611" y="3873"/>
                </a:lnTo>
                <a:lnTo>
                  <a:pt x="2525" y="3681"/>
                </a:lnTo>
                <a:lnTo>
                  <a:pt x="2525" y="3681"/>
                </a:lnTo>
                <a:lnTo>
                  <a:pt x="2461" y="3595"/>
                </a:lnTo>
                <a:lnTo>
                  <a:pt x="2397" y="3531"/>
                </a:lnTo>
                <a:lnTo>
                  <a:pt x="2311" y="3488"/>
                </a:lnTo>
                <a:lnTo>
                  <a:pt x="2204" y="3467"/>
                </a:lnTo>
                <a:lnTo>
                  <a:pt x="2076" y="3445"/>
                </a:lnTo>
                <a:lnTo>
                  <a:pt x="1947" y="3467"/>
                </a:lnTo>
                <a:lnTo>
                  <a:pt x="1691" y="3510"/>
                </a:lnTo>
                <a:lnTo>
                  <a:pt x="1412" y="3595"/>
                </a:lnTo>
                <a:lnTo>
                  <a:pt x="1134" y="3681"/>
                </a:lnTo>
                <a:lnTo>
                  <a:pt x="899" y="3745"/>
                </a:lnTo>
                <a:lnTo>
                  <a:pt x="706" y="3809"/>
                </a:lnTo>
                <a:lnTo>
                  <a:pt x="706" y="3809"/>
                </a:lnTo>
                <a:lnTo>
                  <a:pt x="535" y="3852"/>
                </a:lnTo>
                <a:lnTo>
                  <a:pt x="450" y="3873"/>
                </a:lnTo>
                <a:lnTo>
                  <a:pt x="364" y="3895"/>
                </a:lnTo>
                <a:lnTo>
                  <a:pt x="300" y="3937"/>
                </a:lnTo>
                <a:lnTo>
                  <a:pt x="257" y="4002"/>
                </a:lnTo>
                <a:lnTo>
                  <a:pt x="257" y="4087"/>
                </a:lnTo>
                <a:lnTo>
                  <a:pt x="300" y="4194"/>
                </a:lnTo>
                <a:lnTo>
                  <a:pt x="300" y="4194"/>
                </a:lnTo>
                <a:lnTo>
                  <a:pt x="364" y="4258"/>
                </a:lnTo>
                <a:lnTo>
                  <a:pt x="450" y="4301"/>
                </a:lnTo>
                <a:lnTo>
                  <a:pt x="514" y="4344"/>
                </a:lnTo>
                <a:lnTo>
                  <a:pt x="599" y="4408"/>
                </a:lnTo>
                <a:lnTo>
                  <a:pt x="599" y="4408"/>
                </a:lnTo>
                <a:lnTo>
                  <a:pt x="621" y="4451"/>
                </a:lnTo>
                <a:lnTo>
                  <a:pt x="621" y="4494"/>
                </a:lnTo>
                <a:lnTo>
                  <a:pt x="621" y="4537"/>
                </a:lnTo>
                <a:lnTo>
                  <a:pt x="599" y="4579"/>
                </a:lnTo>
                <a:lnTo>
                  <a:pt x="535" y="4665"/>
                </a:lnTo>
                <a:lnTo>
                  <a:pt x="471" y="4751"/>
                </a:lnTo>
                <a:lnTo>
                  <a:pt x="471" y="4751"/>
                </a:lnTo>
                <a:lnTo>
                  <a:pt x="278" y="4943"/>
                </a:lnTo>
                <a:lnTo>
                  <a:pt x="129" y="5157"/>
                </a:lnTo>
                <a:lnTo>
                  <a:pt x="65" y="5264"/>
                </a:lnTo>
                <a:lnTo>
                  <a:pt x="22" y="5392"/>
                </a:lnTo>
                <a:lnTo>
                  <a:pt x="0" y="5521"/>
                </a:lnTo>
                <a:lnTo>
                  <a:pt x="22" y="5649"/>
                </a:lnTo>
                <a:lnTo>
                  <a:pt x="22" y="5649"/>
                </a:lnTo>
                <a:lnTo>
                  <a:pt x="86" y="5884"/>
                </a:lnTo>
                <a:lnTo>
                  <a:pt x="193" y="6098"/>
                </a:lnTo>
                <a:lnTo>
                  <a:pt x="407" y="6548"/>
                </a:lnTo>
                <a:lnTo>
                  <a:pt x="407" y="6548"/>
                </a:lnTo>
                <a:lnTo>
                  <a:pt x="599" y="6976"/>
                </a:lnTo>
                <a:lnTo>
                  <a:pt x="813" y="7425"/>
                </a:lnTo>
                <a:lnTo>
                  <a:pt x="942" y="7660"/>
                </a:lnTo>
                <a:lnTo>
                  <a:pt x="1070" y="7853"/>
                </a:lnTo>
                <a:lnTo>
                  <a:pt x="1220" y="8045"/>
                </a:lnTo>
                <a:lnTo>
                  <a:pt x="1391" y="8217"/>
                </a:lnTo>
                <a:lnTo>
                  <a:pt x="1391" y="8217"/>
                </a:lnTo>
                <a:lnTo>
                  <a:pt x="1584" y="8366"/>
                </a:lnTo>
                <a:lnTo>
                  <a:pt x="1798" y="8473"/>
                </a:lnTo>
                <a:lnTo>
                  <a:pt x="2033" y="8538"/>
                </a:lnTo>
                <a:lnTo>
                  <a:pt x="2268" y="8602"/>
                </a:lnTo>
                <a:lnTo>
                  <a:pt x="2525" y="8645"/>
                </a:lnTo>
                <a:lnTo>
                  <a:pt x="2760" y="8666"/>
                </a:lnTo>
                <a:lnTo>
                  <a:pt x="3252" y="8687"/>
                </a:lnTo>
                <a:lnTo>
                  <a:pt x="3252" y="8687"/>
                </a:lnTo>
                <a:lnTo>
                  <a:pt x="3531" y="8666"/>
                </a:lnTo>
                <a:lnTo>
                  <a:pt x="3659" y="8666"/>
                </a:lnTo>
                <a:lnTo>
                  <a:pt x="3787" y="8623"/>
                </a:lnTo>
                <a:lnTo>
                  <a:pt x="3894" y="8580"/>
                </a:lnTo>
                <a:lnTo>
                  <a:pt x="3980" y="8516"/>
                </a:lnTo>
                <a:lnTo>
                  <a:pt x="4044" y="8388"/>
                </a:lnTo>
                <a:lnTo>
                  <a:pt x="4087" y="8238"/>
                </a:lnTo>
                <a:lnTo>
                  <a:pt x="4087" y="8238"/>
                </a:lnTo>
                <a:lnTo>
                  <a:pt x="4087" y="8110"/>
                </a:lnTo>
                <a:lnTo>
                  <a:pt x="4066" y="7981"/>
                </a:lnTo>
                <a:lnTo>
                  <a:pt x="4066" y="7853"/>
                </a:lnTo>
                <a:lnTo>
                  <a:pt x="4044" y="7725"/>
                </a:lnTo>
                <a:lnTo>
                  <a:pt x="4044" y="7725"/>
                </a:lnTo>
                <a:lnTo>
                  <a:pt x="4087" y="7168"/>
                </a:lnTo>
                <a:lnTo>
                  <a:pt x="4087" y="7168"/>
                </a:lnTo>
                <a:lnTo>
                  <a:pt x="4087" y="6933"/>
                </a:lnTo>
                <a:lnTo>
                  <a:pt x="4066" y="6869"/>
                </a:lnTo>
                <a:lnTo>
                  <a:pt x="4023" y="6805"/>
                </a:lnTo>
                <a:lnTo>
                  <a:pt x="3980" y="6762"/>
                </a:lnTo>
                <a:lnTo>
                  <a:pt x="3894" y="6740"/>
                </a:lnTo>
                <a:lnTo>
                  <a:pt x="3659" y="6719"/>
                </a:lnTo>
                <a:lnTo>
                  <a:pt x="3659" y="6719"/>
                </a:lnTo>
                <a:close/>
                <a:moveTo>
                  <a:pt x="1391" y="6398"/>
                </a:moveTo>
                <a:lnTo>
                  <a:pt x="1391" y="6398"/>
                </a:lnTo>
                <a:lnTo>
                  <a:pt x="1327" y="6526"/>
                </a:lnTo>
                <a:lnTo>
                  <a:pt x="1305" y="6676"/>
                </a:lnTo>
                <a:lnTo>
                  <a:pt x="1241" y="6805"/>
                </a:lnTo>
                <a:lnTo>
                  <a:pt x="1177" y="6933"/>
                </a:lnTo>
                <a:lnTo>
                  <a:pt x="1177" y="6933"/>
                </a:lnTo>
                <a:lnTo>
                  <a:pt x="1113" y="6869"/>
                </a:lnTo>
                <a:lnTo>
                  <a:pt x="1070" y="6783"/>
                </a:lnTo>
                <a:lnTo>
                  <a:pt x="963" y="6591"/>
                </a:lnTo>
                <a:lnTo>
                  <a:pt x="835" y="6227"/>
                </a:lnTo>
                <a:lnTo>
                  <a:pt x="835" y="6227"/>
                </a:lnTo>
                <a:lnTo>
                  <a:pt x="685" y="5884"/>
                </a:lnTo>
                <a:lnTo>
                  <a:pt x="642" y="5713"/>
                </a:lnTo>
                <a:lnTo>
                  <a:pt x="642" y="5628"/>
                </a:lnTo>
                <a:lnTo>
                  <a:pt x="664" y="5542"/>
                </a:lnTo>
                <a:lnTo>
                  <a:pt x="664" y="5542"/>
                </a:lnTo>
                <a:lnTo>
                  <a:pt x="728" y="5371"/>
                </a:lnTo>
                <a:lnTo>
                  <a:pt x="792" y="5178"/>
                </a:lnTo>
                <a:lnTo>
                  <a:pt x="985" y="4836"/>
                </a:lnTo>
                <a:lnTo>
                  <a:pt x="985" y="4836"/>
                </a:lnTo>
                <a:lnTo>
                  <a:pt x="1049" y="4708"/>
                </a:lnTo>
                <a:lnTo>
                  <a:pt x="1092" y="4622"/>
                </a:lnTo>
                <a:lnTo>
                  <a:pt x="1092" y="4558"/>
                </a:lnTo>
                <a:lnTo>
                  <a:pt x="1092" y="4558"/>
                </a:lnTo>
                <a:lnTo>
                  <a:pt x="1092" y="4451"/>
                </a:lnTo>
                <a:lnTo>
                  <a:pt x="1049" y="4365"/>
                </a:lnTo>
                <a:lnTo>
                  <a:pt x="985" y="4301"/>
                </a:lnTo>
                <a:lnTo>
                  <a:pt x="942" y="4216"/>
                </a:lnTo>
                <a:lnTo>
                  <a:pt x="942" y="4216"/>
                </a:lnTo>
                <a:lnTo>
                  <a:pt x="920" y="4151"/>
                </a:lnTo>
                <a:lnTo>
                  <a:pt x="920" y="4130"/>
                </a:lnTo>
                <a:lnTo>
                  <a:pt x="1049" y="4066"/>
                </a:lnTo>
                <a:lnTo>
                  <a:pt x="1049" y="4066"/>
                </a:lnTo>
                <a:lnTo>
                  <a:pt x="1241" y="4023"/>
                </a:lnTo>
                <a:lnTo>
                  <a:pt x="1412" y="3980"/>
                </a:lnTo>
                <a:lnTo>
                  <a:pt x="1412" y="3980"/>
                </a:lnTo>
                <a:lnTo>
                  <a:pt x="1584" y="3959"/>
                </a:lnTo>
                <a:lnTo>
                  <a:pt x="1776" y="3937"/>
                </a:lnTo>
                <a:lnTo>
                  <a:pt x="1969" y="3959"/>
                </a:lnTo>
                <a:lnTo>
                  <a:pt x="2033" y="3980"/>
                </a:lnTo>
                <a:lnTo>
                  <a:pt x="2097" y="4002"/>
                </a:lnTo>
                <a:lnTo>
                  <a:pt x="2097" y="4002"/>
                </a:lnTo>
                <a:lnTo>
                  <a:pt x="2161" y="4066"/>
                </a:lnTo>
                <a:lnTo>
                  <a:pt x="2204" y="4130"/>
                </a:lnTo>
                <a:lnTo>
                  <a:pt x="2290" y="4280"/>
                </a:lnTo>
                <a:lnTo>
                  <a:pt x="2397" y="4622"/>
                </a:lnTo>
                <a:lnTo>
                  <a:pt x="2397" y="4622"/>
                </a:lnTo>
                <a:lnTo>
                  <a:pt x="2546" y="5007"/>
                </a:lnTo>
                <a:lnTo>
                  <a:pt x="2611" y="5200"/>
                </a:lnTo>
                <a:lnTo>
                  <a:pt x="2653" y="5392"/>
                </a:lnTo>
                <a:lnTo>
                  <a:pt x="2653" y="5392"/>
                </a:lnTo>
                <a:lnTo>
                  <a:pt x="2589" y="5414"/>
                </a:lnTo>
                <a:lnTo>
                  <a:pt x="2525" y="5414"/>
                </a:lnTo>
                <a:lnTo>
                  <a:pt x="2375" y="5371"/>
                </a:lnTo>
                <a:lnTo>
                  <a:pt x="2311" y="5350"/>
                </a:lnTo>
                <a:lnTo>
                  <a:pt x="2225" y="5350"/>
                </a:lnTo>
                <a:lnTo>
                  <a:pt x="2140" y="5350"/>
                </a:lnTo>
                <a:lnTo>
                  <a:pt x="2076" y="5392"/>
                </a:lnTo>
                <a:lnTo>
                  <a:pt x="2076" y="5392"/>
                </a:lnTo>
                <a:lnTo>
                  <a:pt x="1947" y="5478"/>
                </a:lnTo>
                <a:lnTo>
                  <a:pt x="1862" y="5585"/>
                </a:lnTo>
                <a:lnTo>
                  <a:pt x="1691" y="5820"/>
                </a:lnTo>
                <a:lnTo>
                  <a:pt x="1691" y="5820"/>
                </a:lnTo>
                <a:lnTo>
                  <a:pt x="1519" y="6098"/>
                </a:lnTo>
                <a:lnTo>
                  <a:pt x="1391" y="6398"/>
                </a:lnTo>
                <a:lnTo>
                  <a:pt x="1391" y="6398"/>
                </a:lnTo>
                <a:close/>
                <a:moveTo>
                  <a:pt x="1755" y="7682"/>
                </a:moveTo>
                <a:lnTo>
                  <a:pt x="1755" y="7682"/>
                </a:lnTo>
                <a:lnTo>
                  <a:pt x="1712" y="7682"/>
                </a:lnTo>
                <a:lnTo>
                  <a:pt x="1669" y="7682"/>
                </a:lnTo>
                <a:lnTo>
                  <a:pt x="1648" y="7639"/>
                </a:lnTo>
                <a:lnTo>
                  <a:pt x="1605" y="7575"/>
                </a:lnTo>
                <a:lnTo>
                  <a:pt x="1584" y="7468"/>
                </a:lnTo>
                <a:lnTo>
                  <a:pt x="1562" y="7382"/>
                </a:lnTo>
                <a:lnTo>
                  <a:pt x="1562" y="7382"/>
                </a:lnTo>
                <a:lnTo>
                  <a:pt x="1584" y="7254"/>
                </a:lnTo>
                <a:lnTo>
                  <a:pt x="1605" y="7104"/>
                </a:lnTo>
                <a:lnTo>
                  <a:pt x="1626" y="7040"/>
                </a:lnTo>
                <a:lnTo>
                  <a:pt x="1648" y="6997"/>
                </a:lnTo>
                <a:lnTo>
                  <a:pt x="1691" y="6976"/>
                </a:lnTo>
                <a:lnTo>
                  <a:pt x="1755" y="6954"/>
                </a:lnTo>
                <a:lnTo>
                  <a:pt x="1755" y="6954"/>
                </a:lnTo>
                <a:lnTo>
                  <a:pt x="1819" y="6976"/>
                </a:lnTo>
                <a:lnTo>
                  <a:pt x="1840" y="6976"/>
                </a:lnTo>
                <a:lnTo>
                  <a:pt x="1862" y="7018"/>
                </a:lnTo>
                <a:lnTo>
                  <a:pt x="1862" y="7040"/>
                </a:lnTo>
                <a:lnTo>
                  <a:pt x="1819" y="7125"/>
                </a:lnTo>
                <a:lnTo>
                  <a:pt x="1776" y="7211"/>
                </a:lnTo>
                <a:lnTo>
                  <a:pt x="1776" y="7211"/>
                </a:lnTo>
                <a:lnTo>
                  <a:pt x="1776" y="7318"/>
                </a:lnTo>
                <a:lnTo>
                  <a:pt x="1798" y="7468"/>
                </a:lnTo>
                <a:lnTo>
                  <a:pt x="1798" y="7596"/>
                </a:lnTo>
                <a:lnTo>
                  <a:pt x="1776" y="7639"/>
                </a:lnTo>
                <a:lnTo>
                  <a:pt x="1755" y="7682"/>
                </a:lnTo>
                <a:lnTo>
                  <a:pt x="1755" y="7682"/>
                </a:lnTo>
                <a:close/>
                <a:moveTo>
                  <a:pt x="2225" y="7660"/>
                </a:moveTo>
                <a:lnTo>
                  <a:pt x="2225" y="7660"/>
                </a:lnTo>
                <a:lnTo>
                  <a:pt x="2161" y="7553"/>
                </a:lnTo>
                <a:lnTo>
                  <a:pt x="2119" y="7425"/>
                </a:lnTo>
                <a:lnTo>
                  <a:pt x="2054" y="7168"/>
                </a:lnTo>
                <a:lnTo>
                  <a:pt x="2054" y="7168"/>
                </a:lnTo>
                <a:lnTo>
                  <a:pt x="2012" y="7104"/>
                </a:lnTo>
                <a:lnTo>
                  <a:pt x="2012" y="7061"/>
                </a:lnTo>
                <a:lnTo>
                  <a:pt x="2012" y="7018"/>
                </a:lnTo>
                <a:lnTo>
                  <a:pt x="2012" y="7018"/>
                </a:lnTo>
                <a:lnTo>
                  <a:pt x="2076" y="7018"/>
                </a:lnTo>
                <a:lnTo>
                  <a:pt x="2161" y="7040"/>
                </a:lnTo>
                <a:lnTo>
                  <a:pt x="2247" y="7061"/>
                </a:lnTo>
                <a:lnTo>
                  <a:pt x="2290" y="7104"/>
                </a:lnTo>
                <a:lnTo>
                  <a:pt x="2290" y="7104"/>
                </a:lnTo>
                <a:lnTo>
                  <a:pt x="2290" y="7211"/>
                </a:lnTo>
                <a:lnTo>
                  <a:pt x="2268" y="7382"/>
                </a:lnTo>
                <a:lnTo>
                  <a:pt x="2225" y="7660"/>
                </a:lnTo>
                <a:lnTo>
                  <a:pt x="2225" y="7660"/>
                </a:lnTo>
                <a:close/>
                <a:moveTo>
                  <a:pt x="2739" y="8024"/>
                </a:moveTo>
                <a:lnTo>
                  <a:pt x="2739" y="8024"/>
                </a:lnTo>
                <a:lnTo>
                  <a:pt x="2696" y="8003"/>
                </a:lnTo>
                <a:lnTo>
                  <a:pt x="2653" y="7938"/>
                </a:lnTo>
                <a:lnTo>
                  <a:pt x="2611" y="7853"/>
                </a:lnTo>
                <a:lnTo>
                  <a:pt x="2589" y="7746"/>
                </a:lnTo>
                <a:lnTo>
                  <a:pt x="2546" y="7404"/>
                </a:lnTo>
                <a:lnTo>
                  <a:pt x="2546" y="7404"/>
                </a:lnTo>
                <a:lnTo>
                  <a:pt x="2504" y="7254"/>
                </a:lnTo>
                <a:lnTo>
                  <a:pt x="2482" y="7147"/>
                </a:lnTo>
                <a:lnTo>
                  <a:pt x="2482" y="7104"/>
                </a:lnTo>
                <a:lnTo>
                  <a:pt x="2504" y="7083"/>
                </a:lnTo>
                <a:lnTo>
                  <a:pt x="2568" y="7061"/>
                </a:lnTo>
                <a:lnTo>
                  <a:pt x="2653" y="7061"/>
                </a:lnTo>
                <a:lnTo>
                  <a:pt x="2653" y="7061"/>
                </a:lnTo>
                <a:lnTo>
                  <a:pt x="2739" y="7083"/>
                </a:lnTo>
                <a:lnTo>
                  <a:pt x="2782" y="7147"/>
                </a:lnTo>
                <a:lnTo>
                  <a:pt x="2803" y="7211"/>
                </a:lnTo>
                <a:lnTo>
                  <a:pt x="2803" y="7318"/>
                </a:lnTo>
                <a:lnTo>
                  <a:pt x="2782" y="7511"/>
                </a:lnTo>
                <a:lnTo>
                  <a:pt x="2760" y="7682"/>
                </a:lnTo>
                <a:lnTo>
                  <a:pt x="2760" y="7682"/>
                </a:lnTo>
                <a:lnTo>
                  <a:pt x="2825" y="7896"/>
                </a:lnTo>
                <a:lnTo>
                  <a:pt x="2825" y="7960"/>
                </a:lnTo>
                <a:lnTo>
                  <a:pt x="2825" y="8003"/>
                </a:lnTo>
                <a:lnTo>
                  <a:pt x="2782" y="8024"/>
                </a:lnTo>
                <a:lnTo>
                  <a:pt x="2739" y="8024"/>
                </a:lnTo>
                <a:lnTo>
                  <a:pt x="2739" y="8024"/>
                </a:lnTo>
                <a:close/>
                <a:moveTo>
                  <a:pt x="3723" y="8003"/>
                </a:moveTo>
                <a:lnTo>
                  <a:pt x="3723" y="8003"/>
                </a:lnTo>
                <a:lnTo>
                  <a:pt x="3680" y="7938"/>
                </a:lnTo>
                <a:lnTo>
                  <a:pt x="3659" y="7874"/>
                </a:lnTo>
                <a:lnTo>
                  <a:pt x="3638" y="7703"/>
                </a:lnTo>
                <a:lnTo>
                  <a:pt x="3616" y="7532"/>
                </a:lnTo>
                <a:lnTo>
                  <a:pt x="3573" y="7468"/>
                </a:lnTo>
                <a:lnTo>
                  <a:pt x="3552" y="7404"/>
                </a:lnTo>
                <a:lnTo>
                  <a:pt x="3552" y="7404"/>
                </a:lnTo>
                <a:lnTo>
                  <a:pt x="3488" y="7339"/>
                </a:lnTo>
                <a:lnTo>
                  <a:pt x="3445" y="7339"/>
                </a:lnTo>
                <a:lnTo>
                  <a:pt x="3402" y="7361"/>
                </a:lnTo>
                <a:lnTo>
                  <a:pt x="3381" y="7425"/>
                </a:lnTo>
                <a:lnTo>
                  <a:pt x="3338" y="7553"/>
                </a:lnTo>
                <a:lnTo>
                  <a:pt x="3338" y="7703"/>
                </a:lnTo>
                <a:lnTo>
                  <a:pt x="3338" y="7703"/>
                </a:lnTo>
                <a:lnTo>
                  <a:pt x="3359" y="7853"/>
                </a:lnTo>
                <a:lnTo>
                  <a:pt x="3359" y="8024"/>
                </a:lnTo>
                <a:lnTo>
                  <a:pt x="3338" y="8067"/>
                </a:lnTo>
                <a:lnTo>
                  <a:pt x="3317" y="8088"/>
                </a:lnTo>
                <a:lnTo>
                  <a:pt x="3274" y="8024"/>
                </a:lnTo>
                <a:lnTo>
                  <a:pt x="3231" y="7917"/>
                </a:lnTo>
                <a:lnTo>
                  <a:pt x="3231" y="7917"/>
                </a:lnTo>
                <a:lnTo>
                  <a:pt x="3145" y="7725"/>
                </a:lnTo>
                <a:lnTo>
                  <a:pt x="3060" y="7511"/>
                </a:lnTo>
                <a:lnTo>
                  <a:pt x="2996" y="7297"/>
                </a:lnTo>
                <a:lnTo>
                  <a:pt x="2974" y="7083"/>
                </a:lnTo>
                <a:lnTo>
                  <a:pt x="2974" y="7083"/>
                </a:lnTo>
                <a:lnTo>
                  <a:pt x="3359" y="7040"/>
                </a:lnTo>
                <a:lnTo>
                  <a:pt x="3552" y="7040"/>
                </a:lnTo>
                <a:lnTo>
                  <a:pt x="3638" y="7061"/>
                </a:lnTo>
                <a:lnTo>
                  <a:pt x="3702" y="7083"/>
                </a:lnTo>
                <a:lnTo>
                  <a:pt x="3702" y="7083"/>
                </a:lnTo>
                <a:lnTo>
                  <a:pt x="3723" y="7190"/>
                </a:lnTo>
                <a:lnTo>
                  <a:pt x="3745" y="7361"/>
                </a:lnTo>
                <a:lnTo>
                  <a:pt x="3745" y="7596"/>
                </a:lnTo>
                <a:lnTo>
                  <a:pt x="3745" y="7596"/>
                </a:lnTo>
                <a:lnTo>
                  <a:pt x="3745" y="7810"/>
                </a:lnTo>
                <a:lnTo>
                  <a:pt x="3723" y="8003"/>
                </a:lnTo>
                <a:lnTo>
                  <a:pt x="3723" y="8003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210;p8"/>
          <p:cNvSpPr/>
          <p:nvPr/>
        </p:nvSpPr>
        <p:spPr>
          <a:xfrm>
            <a:off x="6978188" y="3037683"/>
            <a:ext cx="554512" cy="516086"/>
          </a:xfrm>
          <a:custGeom>
            <a:avLst/>
            <a:gdLst/>
            <a:ahLst/>
            <a:cxnLst/>
            <a:rect l="l" t="t" r="r" b="b"/>
            <a:pathLst>
              <a:path w="7438" h="5929" extrusionOk="0">
                <a:moveTo>
                  <a:pt x="6189" y="821"/>
                </a:moveTo>
                <a:lnTo>
                  <a:pt x="6263" y="839"/>
                </a:lnTo>
                <a:lnTo>
                  <a:pt x="6356" y="877"/>
                </a:lnTo>
                <a:lnTo>
                  <a:pt x="6431" y="933"/>
                </a:lnTo>
                <a:lnTo>
                  <a:pt x="6487" y="1007"/>
                </a:lnTo>
                <a:lnTo>
                  <a:pt x="6524" y="1100"/>
                </a:lnTo>
                <a:lnTo>
                  <a:pt x="6543" y="1175"/>
                </a:lnTo>
                <a:lnTo>
                  <a:pt x="6543" y="1268"/>
                </a:lnTo>
                <a:lnTo>
                  <a:pt x="6524" y="1343"/>
                </a:lnTo>
                <a:lnTo>
                  <a:pt x="6506" y="1417"/>
                </a:lnTo>
                <a:lnTo>
                  <a:pt x="6468" y="1473"/>
                </a:lnTo>
                <a:lnTo>
                  <a:pt x="6412" y="1529"/>
                </a:lnTo>
                <a:lnTo>
                  <a:pt x="6356" y="1585"/>
                </a:lnTo>
                <a:lnTo>
                  <a:pt x="6300" y="1622"/>
                </a:lnTo>
                <a:lnTo>
                  <a:pt x="6226" y="1641"/>
                </a:lnTo>
                <a:lnTo>
                  <a:pt x="6151" y="1660"/>
                </a:lnTo>
                <a:lnTo>
                  <a:pt x="6077" y="1660"/>
                </a:lnTo>
                <a:lnTo>
                  <a:pt x="5984" y="1641"/>
                </a:lnTo>
                <a:lnTo>
                  <a:pt x="5909" y="1604"/>
                </a:lnTo>
                <a:lnTo>
                  <a:pt x="5816" y="1548"/>
                </a:lnTo>
                <a:lnTo>
                  <a:pt x="5760" y="1455"/>
                </a:lnTo>
                <a:lnTo>
                  <a:pt x="5723" y="1380"/>
                </a:lnTo>
                <a:lnTo>
                  <a:pt x="5704" y="1287"/>
                </a:lnTo>
                <a:lnTo>
                  <a:pt x="5704" y="1212"/>
                </a:lnTo>
                <a:lnTo>
                  <a:pt x="5723" y="1138"/>
                </a:lnTo>
                <a:lnTo>
                  <a:pt x="5741" y="1063"/>
                </a:lnTo>
                <a:lnTo>
                  <a:pt x="5779" y="989"/>
                </a:lnTo>
                <a:lnTo>
                  <a:pt x="5834" y="933"/>
                </a:lnTo>
                <a:lnTo>
                  <a:pt x="5890" y="895"/>
                </a:lnTo>
                <a:lnTo>
                  <a:pt x="5946" y="858"/>
                </a:lnTo>
                <a:lnTo>
                  <a:pt x="6021" y="821"/>
                </a:lnTo>
                <a:close/>
                <a:moveTo>
                  <a:pt x="5723" y="1"/>
                </a:moveTo>
                <a:lnTo>
                  <a:pt x="5667" y="19"/>
                </a:lnTo>
                <a:lnTo>
                  <a:pt x="5480" y="113"/>
                </a:lnTo>
                <a:lnTo>
                  <a:pt x="5294" y="224"/>
                </a:lnTo>
                <a:lnTo>
                  <a:pt x="5257" y="262"/>
                </a:lnTo>
                <a:lnTo>
                  <a:pt x="5238" y="318"/>
                </a:lnTo>
                <a:lnTo>
                  <a:pt x="5238" y="373"/>
                </a:lnTo>
                <a:lnTo>
                  <a:pt x="5257" y="411"/>
                </a:lnTo>
                <a:lnTo>
                  <a:pt x="5350" y="579"/>
                </a:lnTo>
                <a:lnTo>
                  <a:pt x="5257" y="728"/>
                </a:lnTo>
                <a:lnTo>
                  <a:pt x="5182" y="895"/>
                </a:lnTo>
                <a:lnTo>
                  <a:pt x="4977" y="895"/>
                </a:lnTo>
                <a:lnTo>
                  <a:pt x="4940" y="914"/>
                </a:lnTo>
                <a:lnTo>
                  <a:pt x="4884" y="933"/>
                </a:lnTo>
                <a:lnTo>
                  <a:pt x="4865" y="970"/>
                </a:lnTo>
                <a:lnTo>
                  <a:pt x="4847" y="1026"/>
                </a:lnTo>
                <a:lnTo>
                  <a:pt x="4828" y="1231"/>
                </a:lnTo>
                <a:lnTo>
                  <a:pt x="4847" y="1455"/>
                </a:lnTo>
                <a:lnTo>
                  <a:pt x="4865" y="1492"/>
                </a:lnTo>
                <a:lnTo>
                  <a:pt x="4884" y="1529"/>
                </a:lnTo>
                <a:lnTo>
                  <a:pt x="4940" y="1566"/>
                </a:lnTo>
                <a:lnTo>
                  <a:pt x="5182" y="1566"/>
                </a:lnTo>
                <a:lnTo>
                  <a:pt x="5257" y="1734"/>
                </a:lnTo>
                <a:lnTo>
                  <a:pt x="5350" y="1883"/>
                </a:lnTo>
                <a:lnTo>
                  <a:pt x="5257" y="2051"/>
                </a:lnTo>
                <a:lnTo>
                  <a:pt x="5238" y="2107"/>
                </a:lnTo>
                <a:lnTo>
                  <a:pt x="5238" y="2163"/>
                </a:lnTo>
                <a:lnTo>
                  <a:pt x="5257" y="2200"/>
                </a:lnTo>
                <a:lnTo>
                  <a:pt x="5294" y="2237"/>
                </a:lnTo>
                <a:lnTo>
                  <a:pt x="5480" y="2368"/>
                </a:lnTo>
                <a:lnTo>
                  <a:pt x="5667" y="2461"/>
                </a:lnTo>
                <a:lnTo>
                  <a:pt x="5760" y="2461"/>
                </a:lnTo>
                <a:lnTo>
                  <a:pt x="5816" y="2424"/>
                </a:lnTo>
                <a:lnTo>
                  <a:pt x="5853" y="2387"/>
                </a:lnTo>
                <a:lnTo>
                  <a:pt x="5946" y="2219"/>
                </a:lnTo>
                <a:lnTo>
                  <a:pt x="6133" y="2237"/>
                </a:lnTo>
                <a:lnTo>
                  <a:pt x="6300" y="2219"/>
                </a:lnTo>
                <a:lnTo>
                  <a:pt x="6412" y="2387"/>
                </a:lnTo>
                <a:lnTo>
                  <a:pt x="6431" y="2424"/>
                </a:lnTo>
                <a:lnTo>
                  <a:pt x="6487" y="2461"/>
                </a:lnTo>
                <a:lnTo>
                  <a:pt x="6580" y="2461"/>
                </a:lnTo>
                <a:lnTo>
                  <a:pt x="6785" y="2368"/>
                </a:lnTo>
                <a:lnTo>
                  <a:pt x="6953" y="2237"/>
                </a:lnTo>
                <a:lnTo>
                  <a:pt x="6990" y="2200"/>
                </a:lnTo>
                <a:lnTo>
                  <a:pt x="7009" y="2163"/>
                </a:lnTo>
                <a:lnTo>
                  <a:pt x="7009" y="2107"/>
                </a:lnTo>
                <a:lnTo>
                  <a:pt x="6990" y="2051"/>
                </a:lnTo>
                <a:lnTo>
                  <a:pt x="6897" y="1883"/>
                </a:lnTo>
                <a:lnTo>
                  <a:pt x="6990" y="1734"/>
                </a:lnTo>
                <a:lnTo>
                  <a:pt x="7083" y="1566"/>
                </a:lnTo>
                <a:lnTo>
                  <a:pt x="7326" y="1566"/>
                </a:lnTo>
                <a:lnTo>
                  <a:pt x="7363" y="1529"/>
                </a:lnTo>
                <a:lnTo>
                  <a:pt x="7400" y="1492"/>
                </a:lnTo>
                <a:lnTo>
                  <a:pt x="7419" y="1455"/>
                </a:lnTo>
                <a:lnTo>
                  <a:pt x="7437" y="1231"/>
                </a:lnTo>
                <a:lnTo>
                  <a:pt x="7419" y="1026"/>
                </a:lnTo>
                <a:lnTo>
                  <a:pt x="7400" y="970"/>
                </a:lnTo>
                <a:lnTo>
                  <a:pt x="7363" y="933"/>
                </a:lnTo>
                <a:lnTo>
                  <a:pt x="7326" y="914"/>
                </a:lnTo>
                <a:lnTo>
                  <a:pt x="7270" y="895"/>
                </a:lnTo>
                <a:lnTo>
                  <a:pt x="7083" y="895"/>
                </a:lnTo>
                <a:lnTo>
                  <a:pt x="6990" y="728"/>
                </a:lnTo>
                <a:lnTo>
                  <a:pt x="6897" y="579"/>
                </a:lnTo>
                <a:lnTo>
                  <a:pt x="6990" y="411"/>
                </a:lnTo>
                <a:lnTo>
                  <a:pt x="7009" y="373"/>
                </a:lnTo>
                <a:lnTo>
                  <a:pt x="7009" y="318"/>
                </a:lnTo>
                <a:lnTo>
                  <a:pt x="6990" y="262"/>
                </a:lnTo>
                <a:lnTo>
                  <a:pt x="6953" y="224"/>
                </a:lnTo>
                <a:lnTo>
                  <a:pt x="6785" y="113"/>
                </a:lnTo>
                <a:lnTo>
                  <a:pt x="6580" y="19"/>
                </a:lnTo>
                <a:lnTo>
                  <a:pt x="6524" y="1"/>
                </a:lnTo>
                <a:lnTo>
                  <a:pt x="6487" y="19"/>
                </a:lnTo>
                <a:lnTo>
                  <a:pt x="6431" y="38"/>
                </a:lnTo>
                <a:lnTo>
                  <a:pt x="6412" y="75"/>
                </a:lnTo>
                <a:lnTo>
                  <a:pt x="6300" y="243"/>
                </a:lnTo>
                <a:lnTo>
                  <a:pt x="6133" y="224"/>
                </a:lnTo>
                <a:lnTo>
                  <a:pt x="5946" y="243"/>
                </a:lnTo>
                <a:lnTo>
                  <a:pt x="5853" y="75"/>
                </a:lnTo>
                <a:lnTo>
                  <a:pt x="5816" y="38"/>
                </a:lnTo>
                <a:lnTo>
                  <a:pt x="5760" y="19"/>
                </a:lnTo>
                <a:lnTo>
                  <a:pt x="5723" y="1"/>
                </a:lnTo>
                <a:close/>
                <a:moveTo>
                  <a:pt x="2554" y="2126"/>
                </a:moveTo>
                <a:lnTo>
                  <a:pt x="2703" y="2144"/>
                </a:lnTo>
                <a:lnTo>
                  <a:pt x="2852" y="2200"/>
                </a:lnTo>
                <a:lnTo>
                  <a:pt x="2983" y="2275"/>
                </a:lnTo>
                <a:lnTo>
                  <a:pt x="3094" y="2368"/>
                </a:lnTo>
                <a:lnTo>
                  <a:pt x="3188" y="2480"/>
                </a:lnTo>
                <a:lnTo>
                  <a:pt x="3262" y="2610"/>
                </a:lnTo>
                <a:lnTo>
                  <a:pt x="3318" y="2759"/>
                </a:lnTo>
                <a:lnTo>
                  <a:pt x="3337" y="2909"/>
                </a:lnTo>
                <a:lnTo>
                  <a:pt x="3337" y="3076"/>
                </a:lnTo>
                <a:lnTo>
                  <a:pt x="3299" y="3244"/>
                </a:lnTo>
                <a:lnTo>
                  <a:pt x="3225" y="3412"/>
                </a:lnTo>
                <a:lnTo>
                  <a:pt x="3113" y="3580"/>
                </a:lnTo>
                <a:lnTo>
                  <a:pt x="2945" y="3691"/>
                </a:lnTo>
                <a:lnTo>
                  <a:pt x="2778" y="3747"/>
                </a:lnTo>
                <a:lnTo>
                  <a:pt x="2610" y="3785"/>
                </a:lnTo>
                <a:lnTo>
                  <a:pt x="2461" y="3803"/>
                </a:lnTo>
                <a:lnTo>
                  <a:pt x="2293" y="3766"/>
                </a:lnTo>
                <a:lnTo>
                  <a:pt x="2162" y="3729"/>
                </a:lnTo>
                <a:lnTo>
                  <a:pt x="2032" y="3654"/>
                </a:lnTo>
                <a:lnTo>
                  <a:pt x="1920" y="3561"/>
                </a:lnTo>
                <a:lnTo>
                  <a:pt x="1808" y="3430"/>
                </a:lnTo>
                <a:lnTo>
                  <a:pt x="1734" y="3300"/>
                </a:lnTo>
                <a:lnTo>
                  <a:pt x="1696" y="3169"/>
                </a:lnTo>
                <a:lnTo>
                  <a:pt x="1659" y="3020"/>
                </a:lnTo>
                <a:lnTo>
                  <a:pt x="1678" y="2853"/>
                </a:lnTo>
                <a:lnTo>
                  <a:pt x="1715" y="2685"/>
                </a:lnTo>
                <a:lnTo>
                  <a:pt x="1790" y="2517"/>
                </a:lnTo>
                <a:lnTo>
                  <a:pt x="1883" y="2349"/>
                </a:lnTo>
                <a:lnTo>
                  <a:pt x="2051" y="2237"/>
                </a:lnTo>
                <a:lnTo>
                  <a:pt x="2237" y="2163"/>
                </a:lnTo>
                <a:lnTo>
                  <a:pt x="2386" y="2126"/>
                </a:lnTo>
                <a:close/>
                <a:moveTo>
                  <a:pt x="6189" y="4288"/>
                </a:moveTo>
                <a:lnTo>
                  <a:pt x="6263" y="4306"/>
                </a:lnTo>
                <a:lnTo>
                  <a:pt x="6356" y="4344"/>
                </a:lnTo>
                <a:lnTo>
                  <a:pt x="6431" y="4400"/>
                </a:lnTo>
                <a:lnTo>
                  <a:pt x="6487" y="4474"/>
                </a:lnTo>
                <a:lnTo>
                  <a:pt x="6524" y="4567"/>
                </a:lnTo>
                <a:lnTo>
                  <a:pt x="6543" y="4642"/>
                </a:lnTo>
                <a:lnTo>
                  <a:pt x="6543" y="4735"/>
                </a:lnTo>
                <a:lnTo>
                  <a:pt x="6524" y="4810"/>
                </a:lnTo>
                <a:lnTo>
                  <a:pt x="6506" y="4884"/>
                </a:lnTo>
                <a:lnTo>
                  <a:pt x="6468" y="4940"/>
                </a:lnTo>
                <a:lnTo>
                  <a:pt x="6412" y="4996"/>
                </a:lnTo>
                <a:lnTo>
                  <a:pt x="6356" y="5052"/>
                </a:lnTo>
                <a:lnTo>
                  <a:pt x="6300" y="5089"/>
                </a:lnTo>
                <a:lnTo>
                  <a:pt x="6226" y="5108"/>
                </a:lnTo>
                <a:lnTo>
                  <a:pt x="6151" y="5127"/>
                </a:lnTo>
                <a:lnTo>
                  <a:pt x="6077" y="5127"/>
                </a:lnTo>
                <a:lnTo>
                  <a:pt x="5984" y="5108"/>
                </a:lnTo>
                <a:lnTo>
                  <a:pt x="5909" y="5071"/>
                </a:lnTo>
                <a:lnTo>
                  <a:pt x="5816" y="5015"/>
                </a:lnTo>
                <a:lnTo>
                  <a:pt x="5760" y="4922"/>
                </a:lnTo>
                <a:lnTo>
                  <a:pt x="5723" y="4847"/>
                </a:lnTo>
                <a:lnTo>
                  <a:pt x="5704" y="4754"/>
                </a:lnTo>
                <a:lnTo>
                  <a:pt x="5704" y="4679"/>
                </a:lnTo>
                <a:lnTo>
                  <a:pt x="5723" y="4605"/>
                </a:lnTo>
                <a:lnTo>
                  <a:pt x="5741" y="4530"/>
                </a:lnTo>
                <a:lnTo>
                  <a:pt x="5779" y="4456"/>
                </a:lnTo>
                <a:lnTo>
                  <a:pt x="5834" y="4400"/>
                </a:lnTo>
                <a:lnTo>
                  <a:pt x="5890" y="4362"/>
                </a:lnTo>
                <a:lnTo>
                  <a:pt x="5946" y="4325"/>
                </a:lnTo>
                <a:lnTo>
                  <a:pt x="6021" y="4288"/>
                </a:lnTo>
                <a:close/>
                <a:moveTo>
                  <a:pt x="2274" y="355"/>
                </a:moveTo>
                <a:lnTo>
                  <a:pt x="2069" y="392"/>
                </a:lnTo>
                <a:lnTo>
                  <a:pt x="1976" y="429"/>
                </a:lnTo>
                <a:lnTo>
                  <a:pt x="1901" y="485"/>
                </a:lnTo>
                <a:lnTo>
                  <a:pt x="1846" y="560"/>
                </a:lnTo>
                <a:lnTo>
                  <a:pt x="1827" y="672"/>
                </a:lnTo>
                <a:lnTo>
                  <a:pt x="1827" y="1063"/>
                </a:lnTo>
                <a:lnTo>
                  <a:pt x="1659" y="1119"/>
                </a:lnTo>
                <a:lnTo>
                  <a:pt x="1491" y="1212"/>
                </a:lnTo>
                <a:lnTo>
                  <a:pt x="1342" y="1305"/>
                </a:lnTo>
                <a:lnTo>
                  <a:pt x="1193" y="1417"/>
                </a:lnTo>
                <a:lnTo>
                  <a:pt x="858" y="1231"/>
                </a:lnTo>
                <a:lnTo>
                  <a:pt x="764" y="1194"/>
                </a:lnTo>
                <a:lnTo>
                  <a:pt x="671" y="1194"/>
                </a:lnTo>
                <a:lnTo>
                  <a:pt x="578" y="1231"/>
                </a:lnTo>
                <a:lnTo>
                  <a:pt x="503" y="1287"/>
                </a:lnTo>
                <a:lnTo>
                  <a:pt x="354" y="1473"/>
                </a:lnTo>
                <a:lnTo>
                  <a:pt x="224" y="1660"/>
                </a:lnTo>
                <a:lnTo>
                  <a:pt x="112" y="1846"/>
                </a:lnTo>
                <a:lnTo>
                  <a:pt x="19" y="2051"/>
                </a:lnTo>
                <a:lnTo>
                  <a:pt x="0" y="2163"/>
                </a:lnTo>
                <a:lnTo>
                  <a:pt x="19" y="2256"/>
                </a:lnTo>
                <a:lnTo>
                  <a:pt x="56" y="2331"/>
                </a:lnTo>
                <a:lnTo>
                  <a:pt x="131" y="2387"/>
                </a:lnTo>
                <a:lnTo>
                  <a:pt x="522" y="2592"/>
                </a:lnTo>
                <a:lnTo>
                  <a:pt x="503" y="2778"/>
                </a:lnTo>
                <a:lnTo>
                  <a:pt x="485" y="2964"/>
                </a:lnTo>
                <a:lnTo>
                  <a:pt x="503" y="3151"/>
                </a:lnTo>
                <a:lnTo>
                  <a:pt x="522" y="3337"/>
                </a:lnTo>
                <a:lnTo>
                  <a:pt x="131" y="3524"/>
                </a:lnTo>
                <a:lnTo>
                  <a:pt x="56" y="3598"/>
                </a:lnTo>
                <a:lnTo>
                  <a:pt x="19" y="3673"/>
                </a:lnTo>
                <a:lnTo>
                  <a:pt x="0" y="3766"/>
                </a:lnTo>
                <a:lnTo>
                  <a:pt x="19" y="3859"/>
                </a:lnTo>
                <a:lnTo>
                  <a:pt x="112" y="4064"/>
                </a:lnTo>
                <a:lnTo>
                  <a:pt x="224" y="4269"/>
                </a:lnTo>
                <a:lnTo>
                  <a:pt x="354" y="4456"/>
                </a:lnTo>
                <a:lnTo>
                  <a:pt x="503" y="4623"/>
                </a:lnTo>
                <a:lnTo>
                  <a:pt x="578" y="4698"/>
                </a:lnTo>
                <a:lnTo>
                  <a:pt x="671" y="4717"/>
                </a:lnTo>
                <a:lnTo>
                  <a:pt x="764" y="4717"/>
                </a:lnTo>
                <a:lnTo>
                  <a:pt x="858" y="4698"/>
                </a:lnTo>
                <a:lnTo>
                  <a:pt x="1193" y="4493"/>
                </a:lnTo>
                <a:lnTo>
                  <a:pt x="1342" y="4605"/>
                </a:lnTo>
                <a:lnTo>
                  <a:pt x="1491" y="4717"/>
                </a:lnTo>
                <a:lnTo>
                  <a:pt x="1659" y="4791"/>
                </a:lnTo>
                <a:lnTo>
                  <a:pt x="1827" y="4866"/>
                </a:lnTo>
                <a:lnTo>
                  <a:pt x="1827" y="5257"/>
                </a:lnTo>
                <a:lnTo>
                  <a:pt x="1846" y="5350"/>
                </a:lnTo>
                <a:lnTo>
                  <a:pt x="1901" y="5444"/>
                </a:lnTo>
                <a:lnTo>
                  <a:pt x="1976" y="5499"/>
                </a:lnTo>
                <a:lnTo>
                  <a:pt x="2069" y="5537"/>
                </a:lnTo>
                <a:lnTo>
                  <a:pt x="2293" y="5555"/>
                </a:lnTo>
                <a:lnTo>
                  <a:pt x="2517" y="5574"/>
                </a:lnTo>
                <a:lnTo>
                  <a:pt x="2740" y="5555"/>
                </a:lnTo>
                <a:lnTo>
                  <a:pt x="2945" y="5537"/>
                </a:lnTo>
                <a:lnTo>
                  <a:pt x="3038" y="5499"/>
                </a:lnTo>
                <a:lnTo>
                  <a:pt x="3113" y="5444"/>
                </a:lnTo>
                <a:lnTo>
                  <a:pt x="3169" y="5350"/>
                </a:lnTo>
                <a:lnTo>
                  <a:pt x="3188" y="5257"/>
                </a:lnTo>
                <a:lnTo>
                  <a:pt x="3188" y="4866"/>
                </a:lnTo>
                <a:lnTo>
                  <a:pt x="3355" y="4791"/>
                </a:lnTo>
                <a:lnTo>
                  <a:pt x="3523" y="4717"/>
                </a:lnTo>
                <a:lnTo>
                  <a:pt x="3672" y="4605"/>
                </a:lnTo>
                <a:lnTo>
                  <a:pt x="3821" y="4493"/>
                </a:lnTo>
                <a:lnTo>
                  <a:pt x="4157" y="4698"/>
                </a:lnTo>
                <a:lnTo>
                  <a:pt x="4250" y="4717"/>
                </a:lnTo>
                <a:lnTo>
                  <a:pt x="4343" y="4717"/>
                </a:lnTo>
                <a:lnTo>
                  <a:pt x="4436" y="4698"/>
                </a:lnTo>
                <a:lnTo>
                  <a:pt x="4511" y="4623"/>
                </a:lnTo>
                <a:lnTo>
                  <a:pt x="4660" y="4456"/>
                </a:lnTo>
                <a:lnTo>
                  <a:pt x="4791" y="4269"/>
                </a:lnTo>
                <a:lnTo>
                  <a:pt x="4902" y="4064"/>
                </a:lnTo>
                <a:lnTo>
                  <a:pt x="4996" y="3859"/>
                </a:lnTo>
                <a:lnTo>
                  <a:pt x="5014" y="3766"/>
                </a:lnTo>
                <a:lnTo>
                  <a:pt x="5014" y="3673"/>
                </a:lnTo>
                <a:lnTo>
                  <a:pt x="4958" y="3580"/>
                </a:lnTo>
                <a:lnTo>
                  <a:pt x="4884" y="3524"/>
                </a:lnTo>
                <a:lnTo>
                  <a:pt x="4492" y="3337"/>
                </a:lnTo>
                <a:lnTo>
                  <a:pt x="4511" y="3151"/>
                </a:lnTo>
                <a:lnTo>
                  <a:pt x="4530" y="2964"/>
                </a:lnTo>
                <a:lnTo>
                  <a:pt x="4511" y="2778"/>
                </a:lnTo>
                <a:lnTo>
                  <a:pt x="4492" y="2592"/>
                </a:lnTo>
                <a:lnTo>
                  <a:pt x="4884" y="2387"/>
                </a:lnTo>
                <a:lnTo>
                  <a:pt x="4958" y="2331"/>
                </a:lnTo>
                <a:lnTo>
                  <a:pt x="4996" y="2256"/>
                </a:lnTo>
                <a:lnTo>
                  <a:pt x="5014" y="2144"/>
                </a:lnTo>
                <a:lnTo>
                  <a:pt x="4996" y="2051"/>
                </a:lnTo>
                <a:lnTo>
                  <a:pt x="4902" y="1846"/>
                </a:lnTo>
                <a:lnTo>
                  <a:pt x="4791" y="1660"/>
                </a:lnTo>
                <a:lnTo>
                  <a:pt x="4642" y="1473"/>
                </a:lnTo>
                <a:lnTo>
                  <a:pt x="4511" y="1287"/>
                </a:lnTo>
                <a:lnTo>
                  <a:pt x="4436" y="1231"/>
                </a:lnTo>
                <a:lnTo>
                  <a:pt x="4343" y="1194"/>
                </a:lnTo>
                <a:lnTo>
                  <a:pt x="4250" y="1194"/>
                </a:lnTo>
                <a:lnTo>
                  <a:pt x="4157" y="1231"/>
                </a:lnTo>
                <a:lnTo>
                  <a:pt x="3821" y="1417"/>
                </a:lnTo>
                <a:lnTo>
                  <a:pt x="3672" y="1305"/>
                </a:lnTo>
                <a:lnTo>
                  <a:pt x="3523" y="1212"/>
                </a:lnTo>
                <a:lnTo>
                  <a:pt x="3355" y="1119"/>
                </a:lnTo>
                <a:lnTo>
                  <a:pt x="3188" y="1063"/>
                </a:lnTo>
                <a:lnTo>
                  <a:pt x="3188" y="672"/>
                </a:lnTo>
                <a:lnTo>
                  <a:pt x="3169" y="560"/>
                </a:lnTo>
                <a:lnTo>
                  <a:pt x="3113" y="485"/>
                </a:lnTo>
                <a:lnTo>
                  <a:pt x="3038" y="429"/>
                </a:lnTo>
                <a:lnTo>
                  <a:pt x="2945" y="392"/>
                </a:lnTo>
                <a:lnTo>
                  <a:pt x="2722" y="355"/>
                </a:lnTo>
                <a:close/>
                <a:moveTo>
                  <a:pt x="5723" y="3468"/>
                </a:moveTo>
                <a:lnTo>
                  <a:pt x="5667" y="3486"/>
                </a:lnTo>
                <a:lnTo>
                  <a:pt x="5480" y="3580"/>
                </a:lnTo>
                <a:lnTo>
                  <a:pt x="5294" y="3691"/>
                </a:lnTo>
                <a:lnTo>
                  <a:pt x="5257" y="3729"/>
                </a:lnTo>
                <a:lnTo>
                  <a:pt x="5238" y="3785"/>
                </a:lnTo>
                <a:lnTo>
                  <a:pt x="5238" y="3841"/>
                </a:lnTo>
                <a:lnTo>
                  <a:pt x="5257" y="3878"/>
                </a:lnTo>
                <a:lnTo>
                  <a:pt x="5350" y="4046"/>
                </a:lnTo>
                <a:lnTo>
                  <a:pt x="5257" y="4195"/>
                </a:lnTo>
                <a:lnTo>
                  <a:pt x="5182" y="4362"/>
                </a:lnTo>
                <a:lnTo>
                  <a:pt x="4977" y="4362"/>
                </a:lnTo>
                <a:lnTo>
                  <a:pt x="4940" y="4381"/>
                </a:lnTo>
                <a:lnTo>
                  <a:pt x="4884" y="4400"/>
                </a:lnTo>
                <a:lnTo>
                  <a:pt x="4865" y="4437"/>
                </a:lnTo>
                <a:lnTo>
                  <a:pt x="4847" y="4493"/>
                </a:lnTo>
                <a:lnTo>
                  <a:pt x="4828" y="4698"/>
                </a:lnTo>
                <a:lnTo>
                  <a:pt x="4847" y="4922"/>
                </a:lnTo>
                <a:lnTo>
                  <a:pt x="4865" y="4978"/>
                </a:lnTo>
                <a:lnTo>
                  <a:pt x="4884" y="5015"/>
                </a:lnTo>
                <a:lnTo>
                  <a:pt x="4940" y="5033"/>
                </a:lnTo>
                <a:lnTo>
                  <a:pt x="5182" y="5033"/>
                </a:lnTo>
                <a:lnTo>
                  <a:pt x="5257" y="5201"/>
                </a:lnTo>
                <a:lnTo>
                  <a:pt x="5350" y="5350"/>
                </a:lnTo>
                <a:lnTo>
                  <a:pt x="5257" y="5518"/>
                </a:lnTo>
                <a:lnTo>
                  <a:pt x="5238" y="5574"/>
                </a:lnTo>
                <a:lnTo>
                  <a:pt x="5238" y="5630"/>
                </a:lnTo>
                <a:lnTo>
                  <a:pt x="5257" y="5667"/>
                </a:lnTo>
                <a:lnTo>
                  <a:pt x="5294" y="5704"/>
                </a:lnTo>
                <a:lnTo>
                  <a:pt x="5480" y="5835"/>
                </a:lnTo>
                <a:lnTo>
                  <a:pt x="5667" y="5928"/>
                </a:lnTo>
                <a:lnTo>
                  <a:pt x="5760" y="5928"/>
                </a:lnTo>
                <a:lnTo>
                  <a:pt x="5816" y="5910"/>
                </a:lnTo>
                <a:lnTo>
                  <a:pt x="5853" y="5854"/>
                </a:lnTo>
                <a:lnTo>
                  <a:pt x="5946" y="5704"/>
                </a:lnTo>
                <a:lnTo>
                  <a:pt x="6300" y="5704"/>
                </a:lnTo>
                <a:lnTo>
                  <a:pt x="6412" y="5854"/>
                </a:lnTo>
                <a:lnTo>
                  <a:pt x="6431" y="5910"/>
                </a:lnTo>
                <a:lnTo>
                  <a:pt x="6487" y="5928"/>
                </a:lnTo>
                <a:lnTo>
                  <a:pt x="6580" y="5928"/>
                </a:lnTo>
                <a:lnTo>
                  <a:pt x="6785" y="5835"/>
                </a:lnTo>
                <a:lnTo>
                  <a:pt x="6953" y="5704"/>
                </a:lnTo>
                <a:lnTo>
                  <a:pt x="6990" y="5667"/>
                </a:lnTo>
                <a:lnTo>
                  <a:pt x="7009" y="5630"/>
                </a:lnTo>
                <a:lnTo>
                  <a:pt x="7009" y="5574"/>
                </a:lnTo>
                <a:lnTo>
                  <a:pt x="6990" y="5518"/>
                </a:lnTo>
                <a:lnTo>
                  <a:pt x="6897" y="5350"/>
                </a:lnTo>
                <a:lnTo>
                  <a:pt x="6990" y="5201"/>
                </a:lnTo>
                <a:lnTo>
                  <a:pt x="7083" y="5033"/>
                </a:lnTo>
                <a:lnTo>
                  <a:pt x="7326" y="5033"/>
                </a:lnTo>
                <a:lnTo>
                  <a:pt x="7363" y="5015"/>
                </a:lnTo>
                <a:lnTo>
                  <a:pt x="7400" y="4959"/>
                </a:lnTo>
                <a:lnTo>
                  <a:pt x="7419" y="4922"/>
                </a:lnTo>
                <a:lnTo>
                  <a:pt x="7437" y="4698"/>
                </a:lnTo>
                <a:lnTo>
                  <a:pt x="7419" y="4493"/>
                </a:lnTo>
                <a:lnTo>
                  <a:pt x="7400" y="4437"/>
                </a:lnTo>
                <a:lnTo>
                  <a:pt x="7363" y="4400"/>
                </a:lnTo>
                <a:lnTo>
                  <a:pt x="7326" y="4381"/>
                </a:lnTo>
                <a:lnTo>
                  <a:pt x="7270" y="4362"/>
                </a:lnTo>
                <a:lnTo>
                  <a:pt x="7083" y="4362"/>
                </a:lnTo>
                <a:lnTo>
                  <a:pt x="6990" y="4195"/>
                </a:lnTo>
                <a:lnTo>
                  <a:pt x="6897" y="4046"/>
                </a:lnTo>
                <a:lnTo>
                  <a:pt x="6990" y="3878"/>
                </a:lnTo>
                <a:lnTo>
                  <a:pt x="7009" y="3841"/>
                </a:lnTo>
                <a:lnTo>
                  <a:pt x="7009" y="3785"/>
                </a:lnTo>
                <a:lnTo>
                  <a:pt x="6990" y="3729"/>
                </a:lnTo>
                <a:lnTo>
                  <a:pt x="6953" y="3691"/>
                </a:lnTo>
                <a:lnTo>
                  <a:pt x="6785" y="3580"/>
                </a:lnTo>
                <a:lnTo>
                  <a:pt x="6580" y="3486"/>
                </a:lnTo>
                <a:lnTo>
                  <a:pt x="6524" y="3468"/>
                </a:lnTo>
                <a:lnTo>
                  <a:pt x="6487" y="3486"/>
                </a:lnTo>
                <a:lnTo>
                  <a:pt x="6431" y="3505"/>
                </a:lnTo>
                <a:lnTo>
                  <a:pt x="6412" y="3542"/>
                </a:lnTo>
                <a:lnTo>
                  <a:pt x="6300" y="3710"/>
                </a:lnTo>
                <a:lnTo>
                  <a:pt x="6133" y="3691"/>
                </a:lnTo>
                <a:lnTo>
                  <a:pt x="5946" y="3710"/>
                </a:lnTo>
                <a:lnTo>
                  <a:pt x="5853" y="3542"/>
                </a:lnTo>
                <a:lnTo>
                  <a:pt x="5816" y="3505"/>
                </a:lnTo>
                <a:lnTo>
                  <a:pt x="5760" y="3486"/>
                </a:lnTo>
                <a:lnTo>
                  <a:pt x="5723" y="3468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" name="Google Shape;51;p7"/>
          <p:cNvSpPr/>
          <p:nvPr/>
        </p:nvSpPr>
        <p:spPr>
          <a:xfrm>
            <a:off x="5356645" y="4538318"/>
            <a:ext cx="516486" cy="527560"/>
          </a:xfrm>
          <a:custGeom>
            <a:avLst/>
            <a:gdLst/>
            <a:ahLst/>
            <a:cxnLst/>
            <a:rect l="l" t="t" r="r" b="b"/>
            <a:pathLst>
              <a:path w="5742" h="5742" extrusionOk="0">
                <a:moveTo>
                  <a:pt x="4940" y="1827"/>
                </a:moveTo>
                <a:lnTo>
                  <a:pt x="5052" y="2069"/>
                </a:lnTo>
                <a:lnTo>
                  <a:pt x="5126" y="2330"/>
                </a:lnTo>
                <a:lnTo>
                  <a:pt x="5182" y="2591"/>
                </a:lnTo>
                <a:lnTo>
                  <a:pt x="5182" y="2871"/>
                </a:lnTo>
                <a:lnTo>
                  <a:pt x="5163" y="3169"/>
                </a:lnTo>
                <a:lnTo>
                  <a:pt x="4828" y="3076"/>
                </a:lnTo>
                <a:lnTo>
                  <a:pt x="4735" y="3039"/>
                </a:lnTo>
                <a:lnTo>
                  <a:pt x="4660" y="2964"/>
                </a:lnTo>
                <a:lnTo>
                  <a:pt x="4455" y="2647"/>
                </a:lnTo>
                <a:lnTo>
                  <a:pt x="4418" y="2573"/>
                </a:lnTo>
                <a:lnTo>
                  <a:pt x="4418" y="2498"/>
                </a:lnTo>
                <a:lnTo>
                  <a:pt x="4418" y="2423"/>
                </a:lnTo>
                <a:lnTo>
                  <a:pt x="4455" y="2349"/>
                </a:lnTo>
                <a:lnTo>
                  <a:pt x="4679" y="1995"/>
                </a:lnTo>
                <a:lnTo>
                  <a:pt x="4735" y="1957"/>
                </a:lnTo>
                <a:lnTo>
                  <a:pt x="4791" y="1902"/>
                </a:lnTo>
                <a:lnTo>
                  <a:pt x="4940" y="1827"/>
                </a:lnTo>
                <a:close/>
                <a:moveTo>
                  <a:pt x="2778" y="541"/>
                </a:moveTo>
                <a:lnTo>
                  <a:pt x="3113" y="876"/>
                </a:lnTo>
                <a:lnTo>
                  <a:pt x="3150" y="932"/>
                </a:lnTo>
                <a:lnTo>
                  <a:pt x="3169" y="1007"/>
                </a:lnTo>
                <a:lnTo>
                  <a:pt x="3150" y="1081"/>
                </a:lnTo>
                <a:lnTo>
                  <a:pt x="3113" y="1137"/>
                </a:lnTo>
                <a:lnTo>
                  <a:pt x="3057" y="1193"/>
                </a:lnTo>
                <a:lnTo>
                  <a:pt x="2945" y="1324"/>
                </a:lnTo>
                <a:lnTo>
                  <a:pt x="2908" y="1342"/>
                </a:lnTo>
                <a:lnTo>
                  <a:pt x="2908" y="1380"/>
                </a:lnTo>
                <a:lnTo>
                  <a:pt x="2908" y="1417"/>
                </a:lnTo>
                <a:lnTo>
                  <a:pt x="2945" y="1454"/>
                </a:lnTo>
                <a:lnTo>
                  <a:pt x="2983" y="1491"/>
                </a:lnTo>
                <a:lnTo>
                  <a:pt x="3020" y="1529"/>
                </a:lnTo>
                <a:lnTo>
                  <a:pt x="3020" y="1566"/>
                </a:lnTo>
                <a:lnTo>
                  <a:pt x="3020" y="1603"/>
                </a:lnTo>
                <a:lnTo>
                  <a:pt x="2983" y="1641"/>
                </a:lnTo>
                <a:lnTo>
                  <a:pt x="2889" y="1734"/>
                </a:lnTo>
                <a:lnTo>
                  <a:pt x="2871" y="1752"/>
                </a:lnTo>
                <a:lnTo>
                  <a:pt x="2684" y="1752"/>
                </a:lnTo>
                <a:lnTo>
                  <a:pt x="2666" y="1771"/>
                </a:lnTo>
                <a:lnTo>
                  <a:pt x="2554" y="1883"/>
                </a:lnTo>
                <a:lnTo>
                  <a:pt x="2517" y="1939"/>
                </a:lnTo>
                <a:lnTo>
                  <a:pt x="2535" y="1995"/>
                </a:lnTo>
                <a:lnTo>
                  <a:pt x="2703" y="2368"/>
                </a:lnTo>
                <a:lnTo>
                  <a:pt x="2722" y="2405"/>
                </a:lnTo>
                <a:lnTo>
                  <a:pt x="2703" y="2442"/>
                </a:lnTo>
                <a:lnTo>
                  <a:pt x="2666" y="2479"/>
                </a:lnTo>
                <a:lnTo>
                  <a:pt x="2628" y="2498"/>
                </a:lnTo>
                <a:lnTo>
                  <a:pt x="2554" y="2498"/>
                </a:lnTo>
                <a:lnTo>
                  <a:pt x="2535" y="2479"/>
                </a:lnTo>
                <a:lnTo>
                  <a:pt x="2498" y="2479"/>
                </a:lnTo>
                <a:lnTo>
                  <a:pt x="2386" y="2386"/>
                </a:lnTo>
                <a:lnTo>
                  <a:pt x="2349" y="2349"/>
                </a:lnTo>
                <a:lnTo>
                  <a:pt x="2312" y="2330"/>
                </a:lnTo>
                <a:lnTo>
                  <a:pt x="2256" y="2330"/>
                </a:lnTo>
                <a:lnTo>
                  <a:pt x="2218" y="2349"/>
                </a:lnTo>
                <a:lnTo>
                  <a:pt x="1846" y="2461"/>
                </a:lnTo>
                <a:lnTo>
                  <a:pt x="1808" y="2479"/>
                </a:lnTo>
                <a:lnTo>
                  <a:pt x="1790" y="2517"/>
                </a:lnTo>
                <a:lnTo>
                  <a:pt x="1771" y="2554"/>
                </a:lnTo>
                <a:lnTo>
                  <a:pt x="1752" y="2591"/>
                </a:lnTo>
                <a:lnTo>
                  <a:pt x="1771" y="2666"/>
                </a:lnTo>
                <a:lnTo>
                  <a:pt x="1827" y="2722"/>
                </a:lnTo>
                <a:lnTo>
                  <a:pt x="1957" y="2778"/>
                </a:lnTo>
                <a:lnTo>
                  <a:pt x="2125" y="2852"/>
                </a:lnTo>
                <a:lnTo>
                  <a:pt x="2312" y="2871"/>
                </a:lnTo>
                <a:lnTo>
                  <a:pt x="2367" y="2871"/>
                </a:lnTo>
                <a:lnTo>
                  <a:pt x="2405" y="2908"/>
                </a:lnTo>
                <a:lnTo>
                  <a:pt x="2498" y="3039"/>
                </a:lnTo>
                <a:lnTo>
                  <a:pt x="2591" y="3150"/>
                </a:lnTo>
                <a:lnTo>
                  <a:pt x="2647" y="3206"/>
                </a:lnTo>
                <a:lnTo>
                  <a:pt x="2684" y="3244"/>
                </a:lnTo>
                <a:lnTo>
                  <a:pt x="3523" y="3244"/>
                </a:lnTo>
                <a:lnTo>
                  <a:pt x="3598" y="3262"/>
                </a:lnTo>
                <a:lnTo>
                  <a:pt x="3672" y="3300"/>
                </a:lnTo>
                <a:lnTo>
                  <a:pt x="3728" y="3337"/>
                </a:lnTo>
                <a:lnTo>
                  <a:pt x="3877" y="3505"/>
                </a:lnTo>
                <a:lnTo>
                  <a:pt x="3933" y="3560"/>
                </a:lnTo>
                <a:lnTo>
                  <a:pt x="3952" y="3616"/>
                </a:lnTo>
                <a:lnTo>
                  <a:pt x="3970" y="3691"/>
                </a:lnTo>
                <a:lnTo>
                  <a:pt x="3989" y="3747"/>
                </a:lnTo>
                <a:lnTo>
                  <a:pt x="3970" y="3859"/>
                </a:lnTo>
                <a:lnTo>
                  <a:pt x="3952" y="3971"/>
                </a:lnTo>
                <a:lnTo>
                  <a:pt x="3896" y="4064"/>
                </a:lnTo>
                <a:lnTo>
                  <a:pt x="3821" y="4138"/>
                </a:lnTo>
                <a:lnTo>
                  <a:pt x="3691" y="4269"/>
                </a:lnTo>
                <a:lnTo>
                  <a:pt x="3654" y="4325"/>
                </a:lnTo>
                <a:lnTo>
                  <a:pt x="3616" y="4399"/>
                </a:lnTo>
                <a:lnTo>
                  <a:pt x="3560" y="4586"/>
                </a:lnTo>
                <a:lnTo>
                  <a:pt x="3374" y="5126"/>
                </a:lnTo>
                <a:lnTo>
                  <a:pt x="3113" y="5164"/>
                </a:lnTo>
                <a:lnTo>
                  <a:pt x="2871" y="5182"/>
                </a:lnTo>
                <a:lnTo>
                  <a:pt x="2871" y="4865"/>
                </a:lnTo>
                <a:lnTo>
                  <a:pt x="2871" y="4735"/>
                </a:lnTo>
                <a:lnTo>
                  <a:pt x="2815" y="4586"/>
                </a:lnTo>
                <a:lnTo>
                  <a:pt x="2722" y="4418"/>
                </a:lnTo>
                <a:lnTo>
                  <a:pt x="2610" y="4269"/>
                </a:lnTo>
                <a:lnTo>
                  <a:pt x="2554" y="4213"/>
                </a:lnTo>
                <a:lnTo>
                  <a:pt x="2535" y="4157"/>
                </a:lnTo>
                <a:lnTo>
                  <a:pt x="2498" y="4082"/>
                </a:lnTo>
                <a:lnTo>
                  <a:pt x="2498" y="4008"/>
                </a:lnTo>
                <a:lnTo>
                  <a:pt x="2498" y="3635"/>
                </a:lnTo>
                <a:lnTo>
                  <a:pt x="2479" y="3542"/>
                </a:lnTo>
                <a:lnTo>
                  <a:pt x="2442" y="3449"/>
                </a:lnTo>
                <a:lnTo>
                  <a:pt x="2386" y="3374"/>
                </a:lnTo>
                <a:lnTo>
                  <a:pt x="2312" y="3318"/>
                </a:lnTo>
                <a:lnTo>
                  <a:pt x="1734" y="3020"/>
                </a:lnTo>
                <a:lnTo>
                  <a:pt x="1547" y="2889"/>
                </a:lnTo>
                <a:lnTo>
                  <a:pt x="1380" y="2759"/>
                </a:lnTo>
                <a:lnTo>
                  <a:pt x="1361" y="2759"/>
                </a:lnTo>
                <a:lnTo>
                  <a:pt x="1249" y="2628"/>
                </a:lnTo>
                <a:lnTo>
                  <a:pt x="1156" y="2517"/>
                </a:lnTo>
                <a:lnTo>
                  <a:pt x="746" y="1920"/>
                </a:lnTo>
                <a:lnTo>
                  <a:pt x="858" y="1734"/>
                </a:lnTo>
                <a:lnTo>
                  <a:pt x="969" y="1547"/>
                </a:lnTo>
                <a:lnTo>
                  <a:pt x="1100" y="1380"/>
                </a:lnTo>
                <a:lnTo>
                  <a:pt x="1249" y="1212"/>
                </a:lnTo>
                <a:lnTo>
                  <a:pt x="1398" y="1063"/>
                </a:lnTo>
                <a:lnTo>
                  <a:pt x="1566" y="951"/>
                </a:lnTo>
                <a:lnTo>
                  <a:pt x="1752" y="839"/>
                </a:lnTo>
                <a:lnTo>
                  <a:pt x="1957" y="727"/>
                </a:lnTo>
                <a:lnTo>
                  <a:pt x="2237" y="876"/>
                </a:lnTo>
                <a:lnTo>
                  <a:pt x="2274" y="895"/>
                </a:lnTo>
                <a:lnTo>
                  <a:pt x="2367" y="895"/>
                </a:lnTo>
                <a:lnTo>
                  <a:pt x="2405" y="858"/>
                </a:lnTo>
                <a:lnTo>
                  <a:pt x="2442" y="839"/>
                </a:lnTo>
                <a:lnTo>
                  <a:pt x="2479" y="802"/>
                </a:lnTo>
                <a:lnTo>
                  <a:pt x="2498" y="764"/>
                </a:lnTo>
                <a:lnTo>
                  <a:pt x="2498" y="709"/>
                </a:lnTo>
                <a:lnTo>
                  <a:pt x="2498" y="578"/>
                </a:lnTo>
                <a:lnTo>
                  <a:pt x="2778" y="541"/>
                </a:lnTo>
                <a:close/>
                <a:moveTo>
                  <a:pt x="2573" y="0"/>
                </a:moveTo>
                <a:lnTo>
                  <a:pt x="2293" y="56"/>
                </a:lnTo>
                <a:lnTo>
                  <a:pt x="2013" y="131"/>
                </a:lnTo>
                <a:lnTo>
                  <a:pt x="1752" y="224"/>
                </a:lnTo>
                <a:lnTo>
                  <a:pt x="1491" y="336"/>
                </a:lnTo>
                <a:lnTo>
                  <a:pt x="1268" y="485"/>
                </a:lnTo>
                <a:lnTo>
                  <a:pt x="1044" y="653"/>
                </a:lnTo>
                <a:lnTo>
                  <a:pt x="839" y="839"/>
                </a:lnTo>
                <a:lnTo>
                  <a:pt x="653" y="1044"/>
                </a:lnTo>
                <a:lnTo>
                  <a:pt x="485" y="1268"/>
                </a:lnTo>
                <a:lnTo>
                  <a:pt x="336" y="1491"/>
                </a:lnTo>
                <a:lnTo>
                  <a:pt x="224" y="1752"/>
                </a:lnTo>
                <a:lnTo>
                  <a:pt x="131" y="2013"/>
                </a:lnTo>
                <a:lnTo>
                  <a:pt x="56" y="2293"/>
                </a:lnTo>
                <a:lnTo>
                  <a:pt x="0" y="2573"/>
                </a:lnTo>
                <a:lnTo>
                  <a:pt x="0" y="2871"/>
                </a:lnTo>
                <a:lnTo>
                  <a:pt x="0" y="3169"/>
                </a:lnTo>
                <a:lnTo>
                  <a:pt x="56" y="3449"/>
                </a:lnTo>
                <a:lnTo>
                  <a:pt x="131" y="3728"/>
                </a:lnTo>
                <a:lnTo>
                  <a:pt x="224" y="3989"/>
                </a:lnTo>
                <a:lnTo>
                  <a:pt x="336" y="4250"/>
                </a:lnTo>
                <a:lnTo>
                  <a:pt x="485" y="4474"/>
                </a:lnTo>
                <a:lnTo>
                  <a:pt x="653" y="4698"/>
                </a:lnTo>
                <a:lnTo>
                  <a:pt x="839" y="4903"/>
                </a:lnTo>
                <a:lnTo>
                  <a:pt x="1044" y="5089"/>
                </a:lnTo>
                <a:lnTo>
                  <a:pt x="1268" y="5257"/>
                </a:lnTo>
                <a:lnTo>
                  <a:pt x="1491" y="5406"/>
                </a:lnTo>
                <a:lnTo>
                  <a:pt x="1752" y="5518"/>
                </a:lnTo>
                <a:lnTo>
                  <a:pt x="2013" y="5611"/>
                </a:lnTo>
                <a:lnTo>
                  <a:pt x="2293" y="5685"/>
                </a:lnTo>
                <a:lnTo>
                  <a:pt x="2573" y="5741"/>
                </a:lnTo>
                <a:lnTo>
                  <a:pt x="3169" y="5741"/>
                </a:lnTo>
                <a:lnTo>
                  <a:pt x="3449" y="5685"/>
                </a:lnTo>
                <a:lnTo>
                  <a:pt x="3728" y="5611"/>
                </a:lnTo>
                <a:lnTo>
                  <a:pt x="3989" y="5518"/>
                </a:lnTo>
                <a:lnTo>
                  <a:pt x="4250" y="5406"/>
                </a:lnTo>
                <a:lnTo>
                  <a:pt x="4474" y="5257"/>
                </a:lnTo>
                <a:lnTo>
                  <a:pt x="4697" y="5089"/>
                </a:lnTo>
                <a:lnTo>
                  <a:pt x="4902" y="4903"/>
                </a:lnTo>
                <a:lnTo>
                  <a:pt x="5089" y="4698"/>
                </a:lnTo>
                <a:lnTo>
                  <a:pt x="5257" y="4474"/>
                </a:lnTo>
                <a:lnTo>
                  <a:pt x="5406" y="4250"/>
                </a:lnTo>
                <a:lnTo>
                  <a:pt x="5518" y="3989"/>
                </a:lnTo>
                <a:lnTo>
                  <a:pt x="5611" y="3728"/>
                </a:lnTo>
                <a:lnTo>
                  <a:pt x="5685" y="3449"/>
                </a:lnTo>
                <a:lnTo>
                  <a:pt x="5741" y="3169"/>
                </a:lnTo>
                <a:lnTo>
                  <a:pt x="5741" y="2871"/>
                </a:lnTo>
                <a:lnTo>
                  <a:pt x="5741" y="2573"/>
                </a:lnTo>
                <a:lnTo>
                  <a:pt x="5685" y="2293"/>
                </a:lnTo>
                <a:lnTo>
                  <a:pt x="5611" y="2013"/>
                </a:lnTo>
                <a:lnTo>
                  <a:pt x="5518" y="1752"/>
                </a:lnTo>
                <a:lnTo>
                  <a:pt x="5406" y="1491"/>
                </a:lnTo>
                <a:lnTo>
                  <a:pt x="5257" y="1268"/>
                </a:lnTo>
                <a:lnTo>
                  <a:pt x="5089" y="1044"/>
                </a:lnTo>
                <a:lnTo>
                  <a:pt x="4902" y="839"/>
                </a:lnTo>
                <a:lnTo>
                  <a:pt x="4697" y="653"/>
                </a:lnTo>
                <a:lnTo>
                  <a:pt x="4474" y="485"/>
                </a:lnTo>
                <a:lnTo>
                  <a:pt x="4250" y="336"/>
                </a:lnTo>
                <a:lnTo>
                  <a:pt x="3989" y="224"/>
                </a:lnTo>
                <a:lnTo>
                  <a:pt x="3728" y="131"/>
                </a:lnTo>
                <a:lnTo>
                  <a:pt x="3449" y="56"/>
                </a:lnTo>
                <a:lnTo>
                  <a:pt x="3169" y="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" name="Google Shape;70;p7"/>
          <p:cNvSpPr/>
          <p:nvPr/>
        </p:nvSpPr>
        <p:spPr>
          <a:xfrm>
            <a:off x="6943033" y="3814865"/>
            <a:ext cx="526923" cy="608140"/>
          </a:xfrm>
          <a:custGeom>
            <a:avLst/>
            <a:gdLst/>
            <a:ahLst/>
            <a:cxnLst/>
            <a:rect l="l" t="t" r="r" b="b"/>
            <a:pathLst>
              <a:path w="4456" h="5928" extrusionOk="0">
                <a:moveTo>
                  <a:pt x="2666" y="0"/>
                </a:moveTo>
                <a:lnTo>
                  <a:pt x="2554" y="37"/>
                </a:lnTo>
                <a:lnTo>
                  <a:pt x="2461" y="93"/>
                </a:lnTo>
                <a:lnTo>
                  <a:pt x="2386" y="149"/>
                </a:lnTo>
                <a:lnTo>
                  <a:pt x="2312" y="242"/>
                </a:lnTo>
                <a:lnTo>
                  <a:pt x="2256" y="336"/>
                </a:lnTo>
                <a:lnTo>
                  <a:pt x="2237" y="429"/>
                </a:lnTo>
                <a:lnTo>
                  <a:pt x="2218" y="541"/>
                </a:lnTo>
                <a:lnTo>
                  <a:pt x="2237" y="653"/>
                </a:lnTo>
                <a:lnTo>
                  <a:pt x="2256" y="764"/>
                </a:lnTo>
                <a:lnTo>
                  <a:pt x="2312" y="858"/>
                </a:lnTo>
                <a:lnTo>
                  <a:pt x="2386" y="951"/>
                </a:lnTo>
                <a:lnTo>
                  <a:pt x="2461" y="1007"/>
                </a:lnTo>
                <a:lnTo>
                  <a:pt x="2554" y="1063"/>
                </a:lnTo>
                <a:lnTo>
                  <a:pt x="2666" y="1100"/>
                </a:lnTo>
                <a:lnTo>
                  <a:pt x="2889" y="1100"/>
                </a:lnTo>
                <a:lnTo>
                  <a:pt x="3001" y="1063"/>
                </a:lnTo>
                <a:lnTo>
                  <a:pt x="3094" y="1007"/>
                </a:lnTo>
                <a:lnTo>
                  <a:pt x="3169" y="951"/>
                </a:lnTo>
                <a:lnTo>
                  <a:pt x="3244" y="858"/>
                </a:lnTo>
                <a:lnTo>
                  <a:pt x="3299" y="764"/>
                </a:lnTo>
                <a:lnTo>
                  <a:pt x="3318" y="653"/>
                </a:lnTo>
                <a:lnTo>
                  <a:pt x="3337" y="541"/>
                </a:lnTo>
                <a:lnTo>
                  <a:pt x="3318" y="429"/>
                </a:lnTo>
                <a:lnTo>
                  <a:pt x="3299" y="336"/>
                </a:lnTo>
                <a:lnTo>
                  <a:pt x="3244" y="242"/>
                </a:lnTo>
                <a:lnTo>
                  <a:pt x="3169" y="149"/>
                </a:lnTo>
                <a:lnTo>
                  <a:pt x="3094" y="93"/>
                </a:lnTo>
                <a:lnTo>
                  <a:pt x="3001" y="37"/>
                </a:lnTo>
                <a:lnTo>
                  <a:pt x="2889" y="0"/>
                </a:lnTo>
                <a:close/>
                <a:moveTo>
                  <a:pt x="1249" y="1100"/>
                </a:moveTo>
                <a:lnTo>
                  <a:pt x="1063" y="1119"/>
                </a:lnTo>
                <a:lnTo>
                  <a:pt x="895" y="1156"/>
                </a:lnTo>
                <a:lnTo>
                  <a:pt x="727" y="1230"/>
                </a:lnTo>
                <a:lnTo>
                  <a:pt x="578" y="1342"/>
                </a:lnTo>
                <a:lnTo>
                  <a:pt x="448" y="1473"/>
                </a:lnTo>
                <a:lnTo>
                  <a:pt x="354" y="1622"/>
                </a:lnTo>
                <a:lnTo>
                  <a:pt x="298" y="1790"/>
                </a:lnTo>
                <a:lnTo>
                  <a:pt x="0" y="2927"/>
                </a:lnTo>
                <a:lnTo>
                  <a:pt x="0" y="3001"/>
                </a:lnTo>
                <a:lnTo>
                  <a:pt x="19" y="3076"/>
                </a:lnTo>
                <a:lnTo>
                  <a:pt x="75" y="3113"/>
                </a:lnTo>
                <a:lnTo>
                  <a:pt x="131" y="3150"/>
                </a:lnTo>
                <a:lnTo>
                  <a:pt x="876" y="3337"/>
                </a:lnTo>
                <a:lnTo>
                  <a:pt x="951" y="3337"/>
                </a:lnTo>
                <a:lnTo>
                  <a:pt x="1025" y="3299"/>
                </a:lnTo>
                <a:lnTo>
                  <a:pt x="1081" y="3262"/>
                </a:lnTo>
                <a:lnTo>
                  <a:pt x="1100" y="3188"/>
                </a:lnTo>
                <a:lnTo>
                  <a:pt x="1585" y="1342"/>
                </a:lnTo>
                <a:lnTo>
                  <a:pt x="1585" y="1286"/>
                </a:lnTo>
                <a:lnTo>
                  <a:pt x="1566" y="1212"/>
                </a:lnTo>
                <a:lnTo>
                  <a:pt x="1510" y="1156"/>
                </a:lnTo>
                <a:lnTo>
                  <a:pt x="1435" y="1137"/>
                </a:lnTo>
                <a:lnTo>
                  <a:pt x="1249" y="1100"/>
                </a:lnTo>
                <a:close/>
                <a:moveTo>
                  <a:pt x="1342" y="3859"/>
                </a:moveTo>
                <a:lnTo>
                  <a:pt x="932" y="5462"/>
                </a:lnTo>
                <a:lnTo>
                  <a:pt x="914" y="5536"/>
                </a:lnTo>
                <a:lnTo>
                  <a:pt x="932" y="5611"/>
                </a:lnTo>
                <a:lnTo>
                  <a:pt x="951" y="5685"/>
                </a:lnTo>
                <a:lnTo>
                  <a:pt x="969" y="5760"/>
                </a:lnTo>
                <a:lnTo>
                  <a:pt x="1025" y="5816"/>
                </a:lnTo>
                <a:lnTo>
                  <a:pt x="1063" y="5853"/>
                </a:lnTo>
                <a:lnTo>
                  <a:pt x="1137" y="5890"/>
                </a:lnTo>
                <a:lnTo>
                  <a:pt x="1212" y="5928"/>
                </a:lnTo>
                <a:lnTo>
                  <a:pt x="1286" y="5928"/>
                </a:lnTo>
                <a:lnTo>
                  <a:pt x="1417" y="5909"/>
                </a:lnTo>
                <a:lnTo>
                  <a:pt x="1529" y="5853"/>
                </a:lnTo>
                <a:lnTo>
                  <a:pt x="1603" y="5760"/>
                </a:lnTo>
                <a:lnTo>
                  <a:pt x="1659" y="5648"/>
                </a:lnTo>
                <a:lnTo>
                  <a:pt x="1939" y="4474"/>
                </a:lnTo>
                <a:lnTo>
                  <a:pt x="1342" y="3859"/>
                </a:lnTo>
                <a:close/>
                <a:moveTo>
                  <a:pt x="2349" y="1473"/>
                </a:moveTo>
                <a:lnTo>
                  <a:pt x="2237" y="1510"/>
                </a:lnTo>
                <a:lnTo>
                  <a:pt x="2144" y="1547"/>
                </a:lnTo>
                <a:lnTo>
                  <a:pt x="2051" y="1622"/>
                </a:lnTo>
                <a:lnTo>
                  <a:pt x="1957" y="1696"/>
                </a:lnTo>
                <a:lnTo>
                  <a:pt x="1901" y="1771"/>
                </a:lnTo>
                <a:lnTo>
                  <a:pt x="1846" y="1883"/>
                </a:lnTo>
                <a:lnTo>
                  <a:pt x="1808" y="1995"/>
                </a:lnTo>
                <a:lnTo>
                  <a:pt x="1491" y="3243"/>
                </a:lnTo>
                <a:lnTo>
                  <a:pt x="1473" y="3337"/>
                </a:lnTo>
                <a:lnTo>
                  <a:pt x="1491" y="3430"/>
                </a:lnTo>
                <a:lnTo>
                  <a:pt x="1529" y="3523"/>
                </a:lnTo>
                <a:lnTo>
                  <a:pt x="1585" y="3598"/>
                </a:lnTo>
                <a:lnTo>
                  <a:pt x="2591" y="4604"/>
                </a:lnTo>
                <a:lnTo>
                  <a:pt x="2591" y="5555"/>
                </a:lnTo>
                <a:lnTo>
                  <a:pt x="2591" y="5611"/>
                </a:lnTo>
                <a:lnTo>
                  <a:pt x="2610" y="5685"/>
                </a:lnTo>
                <a:lnTo>
                  <a:pt x="2647" y="5741"/>
                </a:lnTo>
                <a:lnTo>
                  <a:pt x="2684" y="5797"/>
                </a:lnTo>
                <a:lnTo>
                  <a:pt x="2740" y="5853"/>
                </a:lnTo>
                <a:lnTo>
                  <a:pt x="2796" y="5890"/>
                </a:lnTo>
                <a:lnTo>
                  <a:pt x="2871" y="5909"/>
                </a:lnTo>
                <a:lnTo>
                  <a:pt x="2927" y="5928"/>
                </a:lnTo>
                <a:lnTo>
                  <a:pt x="3020" y="5928"/>
                </a:lnTo>
                <a:lnTo>
                  <a:pt x="3094" y="5909"/>
                </a:lnTo>
                <a:lnTo>
                  <a:pt x="3150" y="5872"/>
                </a:lnTo>
                <a:lnTo>
                  <a:pt x="3225" y="5834"/>
                </a:lnTo>
                <a:lnTo>
                  <a:pt x="3262" y="5778"/>
                </a:lnTo>
                <a:lnTo>
                  <a:pt x="3299" y="5704"/>
                </a:lnTo>
                <a:lnTo>
                  <a:pt x="3318" y="5629"/>
                </a:lnTo>
                <a:lnTo>
                  <a:pt x="3337" y="5555"/>
                </a:lnTo>
                <a:lnTo>
                  <a:pt x="3337" y="4604"/>
                </a:lnTo>
                <a:lnTo>
                  <a:pt x="3318" y="4455"/>
                </a:lnTo>
                <a:lnTo>
                  <a:pt x="3281" y="4306"/>
                </a:lnTo>
                <a:lnTo>
                  <a:pt x="3206" y="4175"/>
                </a:lnTo>
                <a:lnTo>
                  <a:pt x="3113" y="4064"/>
                </a:lnTo>
                <a:lnTo>
                  <a:pt x="2572" y="3523"/>
                </a:lnTo>
                <a:lnTo>
                  <a:pt x="2572" y="3504"/>
                </a:lnTo>
                <a:lnTo>
                  <a:pt x="2815" y="2591"/>
                </a:lnTo>
                <a:lnTo>
                  <a:pt x="3076" y="2852"/>
                </a:lnTo>
                <a:lnTo>
                  <a:pt x="3132" y="2889"/>
                </a:lnTo>
                <a:lnTo>
                  <a:pt x="3188" y="2927"/>
                </a:lnTo>
                <a:lnTo>
                  <a:pt x="3262" y="2945"/>
                </a:lnTo>
                <a:lnTo>
                  <a:pt x="3337" y="2964"/>
                </a:lnTo>
                <a:lnTo>
                  <a:pt x="3896" y="2964"/>
                </a:lnTo>
                <a:lnTo>
                  <a:pt x="3896" y="5741"/>
                </a:lnTo>
                <a:lnTo>
                  <a:pt x="3915" y="5816"/>
                </a:lnTo>
                <a:lnTo>
                  <a:pt x="3952" y="5872"/>
                </a:lnTo>
                <a:lnTo>
                  <a:pt x="4008" y="5909"/>
                </a:lnTo>
                <a:lnTo>
                  <a:pt x="4082" y="5928"/>
                </a:lnTo>
                <a:lnTo>
                  <a:pt x="4269" y="5928"/>
                </a:lnTo>
                <a:lnTo>
                  <a:pt x="4343" y="5909"/>
                </a:lnTo>
                <a:lnTo>
                  <a:pt x="4399" y="5872"/>
                </a:lnTo>
                <a:lnTo>
                  <a:pt x="4436" y="5816"/>
                </a:lnTo>
                <a:lnTo>
                  <a:pt x="4455" y="5741"/>
                </a:lnTo>
                <a:lnTo>
                  <a:pt x="4455" y="2032"/>
                </a:lnTo>
                <a:lnTo>
                  <a:pt x="4436" y="1957"/>
                </a:lnTo>
                <a:lnTo>
                  <a:pt x="4399" y="1901"/>
                </a:lnTo>
                <a:lnTo>
                  <a:pt x="4343" y="1864"/>
                </a:lnTo>
                <a:lnTo>
                  <a:pt x="4269" y="1845"/>
                </a:lnTo>
                <a:lnTo>
                  <a:pt x="4082" y="1845"/>
                </a:lnTo>
                <a:lnTo>
                  <a:pt x="4008" y="1864"/>
                </a:lnTo>
                <a:lnTo>
                  <a:pt x="3952" y="1901"/>
                </a:lnTo>
                <a:lnTo>
                  <a:pt x="3915" y="1957"/>
                </a:lnTo>
                <a:lnTo>
                  <a:pt x="3896" y="2032"/>
                </a:lnTo>
                <a:lnTo>
                  <a:pt x="3896" y="2218"/>
                </a:lnTo>
                <a:lnTo>
                  <a:pt x="3486" y="2218"/>
                </a:lnTo>
                <a:lnTo>
                  <a:pt x="2945" y="1678"/>
                </a:lnTo>
                <a:lnTo>
                  <a:pt x="2833" y="1585"/>
                </a:lnTo>
                <a:lnTo>
                  <a:pt x="2722" y="1529"/>
                </a:lnTo>
                <a:lnTo>
                  <a:pt x="2591" y="1491"/>
                </a:lnTo>
                <a:lnTo>
                  <a:pt x="2461" y="1473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" name="Google Shape;103;p7"/>
          <p:cNvSpPr/>
          <p:nvPr/>
        </p:nvSpPr>
        <p:spPr>
          <a:xfrm>
            <a:off x="5329795" y="2208149"/>
            <a:ext cx="631001" cy="634036"/>
          </a:xfrm>
          <a:custGeom>
            <a:avLst/>
            <a:gdLst/>
            <a:ahLst/>
            <a:cxnLst/>
            <a:rect l="l" t="t" r="r" b="b"/>
            <a:pathLst>
              <a:path w="5928" h="5947" extrusionOk="0">
                <a:moveTo>
                  <a:pt x="4828" y="746"/>
                </a:moveTo>
                <a:lnTo>
                  <a:pt x="4902" y="764"/>
                </a:lnTo>
                <a:lnTo>
                  <a:pt x="4958" y="783"/>
                </a:lnTo>
                <a:lnTo>
                  <a:pt x="5033" y="820"/>
                </a:lnTo>
                <a:lnTo>
                  <a:pt x="5089" y="857"/>
                </a:lnTo>
                <a:lnTo>
                  <a:pt x="5126" y="913"/>
                </a:lnTo>
                <a:lnTo>
                  <a:pt x="5163" y="969"/>
                </a:lnTo>
                <a:lnTo>
                  <a:pt x="5182" y="1044"/>
                </a:lnTo>
                <a:lnTo>
                  <a:pt x="5182" y="1118"/>
                </a:lnTo>
                <a:lnTo>
                  <a:pt x="5182" y="1193"/>
                </a:lnTo>
                <a:lnTo>
                  <a:pt x="5163" y="1268"/>
                </a:lnTo>
                <a:lnTo>
                  <a:pt x="5126" y="1323"/>
                </a:lnTo>
                <a:lnTo>
                  <a:pt x="5089" y="1379"/>
                </a:lnTo>
                <a:lnTo>
                  <a:pt x="5033" y="1435"/>
                </a:lnTo>
                <a:lnTo>
                  <a:pt x="4958" y="1454"/>
                </a:lnTo>
                <a:lnTo>
                  <a:pt x="4902" y="1491"/>
                </a:lnTo>
                <a:lnTo>
                  <a:pt x="4753" y="1491"/>
                </a:lnTo>
                <a:lnTo>
                  <a:pt x="4679" y="1454"/>
                </a:lnTo>
                <a:lnTo>
                  <a:pt x="4604" y="1435"/>
                </a:lnTo>
                <a:lnTo>
                  <a:pt x="4548" y="1379"/>
                </a:lnTo>
                <a:lnTo>
                  <a:pt x="4511" y="1323"/>
                </a:lnTo>
                <a:lnTo>
                  <a:pt x="4474" y="1268"/>
                </a:lnTo>
                <a:lnTo>
                  <a:pt x="4455" y="1193"/>
                </a:lnTo>
                <a:lnTo>
                  <a:pt x="4455" y="1118"/>
                </a:lnTo>
                <a:lnTo>
                  <a:pt x="4455" y="1044"/>
                </a:lnTo>
                <a:lnTo>
                  <a:pt x="4474" y="969"/>
                </a:lnTo>
                <a:lnTo>
                  <a:pt x="4511" y="913"/>
                </a:lnTo>
                <a:lnTo>
                  <a:pt x="4548" y="857"/>
                </a:lnTo>
                <a:lnTo>
                  <a:pt x="4604" y="820"/>
                </a:lnTo>
                <a:lnTo>
                  <a:pt x="4679" y="783"/>
                </a:lnTo>
                <a:lnTo>
                  <a:pt x="4753" y="764"/>
                </a:lnTo>
                <a:lnTo>
                  <a:pt x="4828" y="746"/>
                </a:lnTo>
                <a:close/>
                <a:moveTo>
                  <a:pt x="1100" y="3709"/>
                </a:moveTo>
                <a:lnTo>
                  <a:pt x="1174" y="3728"/>
                </a:lnTo>
                <a:lnTo>
                  <a:pt x="1249" y="3747"/>
                </a:lnTo>
                <a:lnTo>
                  <a:pt x="1323" y="3784"/>
                </a:lnTo>
                <a:lnTo>
                  <a:pt x="1379" y="3821"/>
                </a:lnTo>
                <a:lnTo>
                  <a:pt x="1417" y="3877"/>
                </a:lnTo>
                <a:lnTo>
                  <a:pt x="1454" y="3952"/>
                </a:lnTo>
                <a:lnTo>
                  <a:pt x="1473" y="4008"/>
                </a:lnTo>
                <a:lnTo>
                  <a:pt x="1473" y="4082"/>
                </a:lnTo>
                <a:lnTo>
                  <a:pt x="1473" y="4157"/>
                </a:lnTo>
                <a:lnTo>
                  <a:pt x="1454" y="4231"/>
                </a:lnTo>
                <a:lnTo>
                  <a:pt x="1417" y="4306"/>
                </a:lnTo>
                <a:lnTo>
                  <a:pt x="1379" y="4343"/>
                </a:lnTo>
                <a:lnTo>
                  <a:pt x="1323" y="4399"/>
                </a:lnTo>
                <a:lnTo>
                  <a:pt x="1249" y="4436"/>
                </a:lnTo>
                <a:lnTo>
                  <a:pt x="1174" y="4455"/>
                </a:lnTo>
                <a:lnTo>
                  <a:pt x="1025" y="4455"/>
                </a:lnTo>
                <a:lnTo>
                  <a:pt x="969" y="4436"/>
                </a:lnTo>
                <a:lnTo>
                  <a:pt x="895" y="4399"/>
                </a:lnTo>
                <a:lnTo>
                  <a:pt x="839" y="4343"/>
                </a:lnTo>
                <a:lnTo>
                  <a:pt x="802" y="4306"/>
                </a:lnTo>
                <a:lnTo>
                  <a:pt x="764" y="4231"/>
                </a:lnTo>
                <a:lnTo>
                  <a:pt x="746" y="4157"/>
                </a:lnTo>
                <a:lnTo>
                  <a:pt x="746" y="4082"/>
                </a:lnTo>
                <a:lnTo>
                  <a:pt x="746" y="4008"/>
                </a:lnTo>
                <a:lnTo>
                  <a:pt x="764" y="3952"/>
                </a:lnTo>
                <a:lnTo>
                  <a:pt x="802" y="3877"/>
                </a:lnTo>
                <a:lnTo>
                  <a:pt x="839" y="3821"/>
                </a:lnTo>
                <a:lnTo>
                  <a:pt x="895" y="3784"/>
                </a:lnTo>
                <a:lnTo>
                  <a:pt x="969" y="3747"/>
                </a:lnTo>
                <a:lnTo>
                  <a:pt x="1025" y="3728"/>
                </a:lnTo>
                <a:lnTo>
                  <a:pt x="1100" y="3709"/>
                </a:lnTo>
                <a:close/>
                <a:moveTo>
                  <a:pt x="988" y="2982"/>
                </a:moveTo>
                <a:lnTo>
                  <a:pt x="876" y="3001"/>
                </a:lnTo>
                <a:lnTo>
                  <a:pt x="671" y="3057"/>
                </a:lnTo>
                <a:lnTo>
                  <a:pt x="485" y="3169"/>
                </a:lnTo>
                <a:lnTo>
                  <a:pt x="317" y="3299"/>
                </a:lnTo>
                <a:lnTo>
                  <a:pt x="186" y="3467"/>
                </a:lnTo>
                <a:lnTo>
                  <a:pt x="75" y="3653"/>
                </a:lnTo>
                <a:lnTo>
                  <a:pt x="19" y="3859"/>
                </a:lnTo>
                <a:lnTo>
                  <a:pt x="0" y="3970"/>
                </a:lnTo>
                <a:lnTo>
                  <a:pt x="0" y="4082"/>
                </a:lnTo>
                <a:lnTo>
                  <a:pt x="0" y="4213"/>
                </a:lnTo>
                <a:lnTo>
                  <a:pt x="37" y="4343"/>
                </a:lnTo>
                <a:lnTo>
                  <a:pt x="93" y="4492"/>
                </a:lnTo>
                <a:lnTo>
                  <a:pt x="168" y="4641"/>
                </a:lnTo>
                <a:lnTo>
                  <a:pt x="354" y="4940"/>
                </a:lnTo>
                <a:lnTo>
                  <a:pt x="559" y="5257"/>
                </a:lnTo>
                <a:lnTo>
                  <a:pt x="764" y="5517"/>
                </a:lnTo>
                <a:lnTo>
                  <a:pt x="932" y="5741"/>
                </a:lnTo>
                <a:lnTo>
                  <a:pt x="1100" y="5946"/>
                </a:lnTo>
                <a:lnTo>
                  <a:pt x="1286" y="5741"/>
                </a:lnTo>
                <a:lnTo>
                  <a:pt x="1454" y="5517"/>
                </a:lnTo>
                <a:lnTo>
                  <a:pt x="1659" y="5257"/>
                </a:lnTo>
                <a:lnTo>
                  <a:pt x="1864" y="4940"/>
                </a:lnTo>
                <a:lnTo>
                  <a:pt x="2050" y="4641"/>
                </a:lnTo>
                <a:lnTo>
                  <a:pt x="2125" y="4492"/>
                </a:lnTo>
                <a:lnTo>
                  <a:pt x="2181" y="4343"/>
                </a:lnTo>
                <a:lnTo>
                  <a:pt x="2200" y="4213"/>
                </a:lnTo>
                <a:lnTo>
                  <a:pt x="2218" y="4082"/>
                </a:lnTo>
                <a:lnTo>
                  <a:pt x="2218" y="3970"/>
                </a:lnTo>
                <a:lnTo>
                  <a:pt x="2200" y="3859"/>
                </a:lnTo>
                <a:lnTo>
                  <a:pt x="2125" y="3653"/>
                </a:lnTo>
                <a:lnTo>
                  <a:pt x="2032" y="3467"/>
                </a:lnTo>
                <a:lnTo>
                  <a:pt x="1901" y="3299"/>
                </a:lnTo>
                <a:lnTo>
                  <a:pt x="1734" y="3169"/>
                </a:lnTo>
                <a:lnTo>
                  <a:pt x="1547" y="3057"/>
                </a:lnTo>
                <a:lnTo>
                  <a:pt x="1323" y="3001"/>
                </a:lnTo>
                <a:lnTo>
                  <a:pt x="1230" y="2982"/>
                </a:lnTo>
                <a:close/>
                <a:moveTo>
                  <a:pt x="4697" y="0"/>
                </a:moveTo>
                <a:lnTo>
                  <a:pt x="4604" y="19"/>
                </a:lnTo>
                <a:lnTo>
                  <a:pt x="4380" y="93"/>
                </a:lnTo>
                <a:lnTo>
                  <a:pt x="4194" y="186"/>
                </a:lnTo>
                <a:lnTo>
                  <a:pt x="4026" y="336"/>
                </a:lnTo>
                <a:lnTo>
                  <a:pt x="3896" y="485"/>
                </a:lnTo>
                <a:lnTo>
                  <a:pt x="3803" y="690"/>
                </a:lnTo>
                <a:lnTo>
                  <a:pt x="3728" y="895"/>
                </a:lnTo>
                <a:lnTo>
                  <a:pt x="3709" y="1007"/>
                </a:lnTo>
                <a:lnTo>
                  <a:pt x="3709" y="1118"/>
                </a:lnTo>
                <a:lnTo>
                  <a:pt x="3709" y="1230"/>
                </a:lnTo>
                <a:lnTo>
                  <a:pt x="3747" y="1361"/>
                </a:lnTo>
                <a:lnTo>
                  <a:pt x="3803" y="1491"/>
                </a:lnTo>
                <a:lnTo>
                  <a:pt x="3877" y="1640"/>
                </a:lnTo>
                <a:lnTo>
                  <a:pt x="4045" y="1939"/>
                </a:lnTo>
                <a:lnTo>
                  <a:pt x="4231" y="2237"/>
                </a:lnTo>
                <a:lnTo>
                  <a:pt x="3728" y="2237"/>
                </a:lnTo>
                <a:lnTo>
                  <a:pt x="3504" y="2255"/>
                </a:lnTo>
                <a:lnTo>
                  <a:pt x="3299" y="2311"/>
                </a:lnTo>
                <a:lnTo>
                  <a:pt x="3113" y="2405"/>
                </a:lnTo>
                <a:lnTo>
                  <a:pt x="2945" y="2535"/>
                </a:lnTo>
                <a:lnTo>
                  <a:pt x="2796" y="2703"/>
                </a:lnTo>
                <a:lnTo>
                  <a:pt x="2703" y="2871"/>
                </a:lnTo>
                <a:lnTo>
                  <a:pt x="2628" y="3076"/>
                </a:lnTo>
                <a:lnTo>
                  <a:pt x="2610" y="3187"/>
                </a:lnTo>
                <a:lnTo>
                  <a:pt x="2591" y="3299"/>
                </a:lnTo>
                <a:lnTo>
                  <a:pt x="2591" y="3411"/>
                </a:lnTo>
                <a:lnTo>
                  <a:pt x="2610" y="3523"/>
                </a:lnTo>
                <a:lnTo>
                  <a:pt x="2628" y="3635"/>
                </a:lnTo>
                <a:lnTo>
                  <a:pt x="2666" y="3747"/>
                </a:lnTo>
                <a:lnTo>
                  <a:pt x="2777" y="3952"/>
                </a:lnTo>
                <a:lnTo>
                  <a:pt x="2908" y="4119"/>
                </a:lnTo>
                <a:lnTo>
                  <a:pt x="3076" y="4250"/>
                </a:lnTo>
                <a:lnTo>
                  <a:pt x="3262" y="4362"/>
                </a:lnTo>
                <a:lnTo>
                  <a:pt x="3374" y="4399"/>
                </a:lnTo>
                <a:lnTo>
                  <a:pt x="3486" y="4436"/>
                </a:lnTo>
                <a:lnTo>
                  <a:pt x="3597" y="4455"/>
                </a:lnTo>
                <a:lnTo>
                  <a:pt x="4884" y="4455"/>
                </a:lnTo>
                <a:lnTo>
                  <a:pt x="4940" y="4474"/>
                </a:lnTo>
                <a:lnTo>
                  <a:pt x="5014" y="4511"/>
                </a:lnTo>
                <a:lnTo>
                  <a:pt x="5070" y="4548"/>
                </a:lnTo>
                <a:lnTo>
                  <a:pt x="5107" y="4604"/>
                </a:lnTo>
                <a:lnTo>
                  <a:pt x="5145" y="4660"/>
                </a:lnTo>
                <a:lnTo>
                  <a:pt x="5182" y="4716"/>
                </a:lnTo>
                <a:lnTo>
                  <a:pt x="5182" y="4791"/>
                </a:lnTo>
                <a:lnTo>
                  <a:pt x="5182" y="4865"/>
                </a:lnTo>
                <a:lnTo>
                  <a:pt x="5163" y="4940"/>
                </a:lnTo>
                <a:lnTo>
                  <a:pt x="5145" y="5014"/>
                </a:lnTo>
                <a:lnTo>
                  <a:pt x="5089" y="5070"/>
                </a:lnTo>
                <a:lnTo>
                  <a:pt x="5033" y="5126"/>
                </a:lnTo>
                <a:lnTo>
                  <a:pt x="4977" y="5163"/>
                </a:lnTo>
                <a:lnTo>
                  <a:pt x="4902" y="5182"/>
                </a:lnTo>
                <a:lnTo>
                  <a:pt x="4828" y="5201"/>
                </a:lnTo>
                <a:lnTo>
                  <a:pt x="2144" y="5201"/>
                </a:lnTo>
                <a:lnTo>
                  <a:pt x="1864" y="5611"/>
                </a:lnTo>
                <a:lnTo>
                  <a:pt x="1603" y="5946"/>
                </a:lnTo>
                <a:lnTo>
                  <a:pt x="4809" y="5946"/>
                </a:lnTo>
                <a:lnTo>
                  <a:pt x="5033" y="5928"/>
                </a:lnTo>
                <a:lnTo>
                  <a:pt x="5238" y="5853"/>
                </a:lnTo>
                <a:lnTo>
                  <a:pt x="5424" y="5760"/>
                </a:lnTo>
                <a:lnTo>
                  <a:pt x="5592" y="5629"/>
                </a:lnTo>
                <a:lnTo>
                  <a:pt x="5722" y="5480"/>
                </a:lnTo>
                <a:lnTo>
                  <a:pt x="5834" y="5294"/>
                </a:lnTo>
                <a:lnTo>
                  <a:pt x="5909" y="5089"/>
                </a:lnTo>
                <a:lnTo>
                  <a:pt x="5927" y="4977"/>
                </a:lnTo>
                <a:lnTo>
                  <a:pt x="5927" y="4865"/>
                </a:lnTo>
                <a:lnTo>
                  <a:pt x="5927" y="4753"/>
                </a:lnTo>
                <a:lnTo>
                  <a:pt x="5909" y="4641"/>
                </a:lnTo>
                <a:lnTo>
                  <a:pt x="5890" y="4530"/>
                </a:lnTo>
                <a:lnTo>
                  <a:pt x="5853" y="4418"/>
                </a:lnTo>
                <a:lnTo>
                  <a:pt x="5760" y="4231"/>
                </a:lnTo>
                <a:lnTo>
                  <a:pt x="5629" y="4045"/>
                </a:lnTo>
                <a:lnTo>
                  <a:pt x="5461" y="3914"/>
                </a:lnTo>
                <a:lnTo>
                  <a:pt x="5256" y="3803"/>
                </a:lnTo>
                <a:lnTo>
                  <a:pt x="5163" y="3765"/>
                </a:lnTo>
                <a:lnTo>
                  <a:pt x="5051" y="3728"/>
                </a:lnTo>
                <a:lnTo>
                  <a:pt x="4940" y="3728"/>
                </a:lnTo>
                <a:lnTo>
                  <a:pt x="4828" y="3709"/>
                </a:lnTo>
                <a:lnTo>
                  <a:pt x="3653" y="3709"/>
                </a:lnTo>
                <a:lnTo>
                  <a:pt x="3579" y="3691"/>
                </a:lnTo>
                <a:lnTo>
                  <a:pt x="3523" y="3653"/>
                </a:lnTo>
                <a:lnTo>
                  <a:pt x="3467" y="3616"/>
                </a:lnTo>
                <a:lnTo>
                  <a:pt x="3411" y="3560"/>
                </a:lnTo>
                <a:lnTo>
                  <a:pt x="3374" y="3504"/>
                </a:lnTo>
                <a:lnTo>
                  <a:pt x="3355" y="3448"/>
                </a:lnTo>
                <a:lnTo>
                  <a:pt x="3337" y="3374"/>
                </a:lnTo>
                <a:lnTo>
                  <a:pt x="3337" y="3299"/>
                </a:lnTo>
                <a:lnTo>
                  <a:pt x="3355" y="3225"/>
                </a:lnTo>
                <a:lnTo>
                  <a:pt x="3392" y="3150"/>
                </a:lnTo>
                <a:lnTo>
                  <a:pt x="3430" y="3094"/>
                </a:lnTo>
                <a:lnTo>
                  <a:pt x="3486" y="3038"/>
                </a:lnTo>
                <a:lnTo>
                  <a:pt x="3560" y="3001"/>
                </a:lnTo>
                <a:lnTo>
                  <a:pt x="3635" y="2982"/>
                </a:lnTo>
                <a:lnTo>
                  <a:pt x="3709" y="2964"/>
                </a:lnTo>
                <a:lnTo>
                  <a:pt x="4828" y="2964"/>
                </a:lnTo>
                <a:lnTo>
                  <a:pt x="4995" y="2759"/>
                </a:lnTo>
                <a:lnTo>
                  <a:pt x="5163" y="2554"/>
                </a:lnTo>
                <a:lnTo>
                  <a:pt x="5368" y="2274"/>
                </a:lnTo>
                <a:lnTo>
                  <a:pt x="5573" y="1976"/>
                </a:lnTo>
                <a:lnTo>
                  <a:pt x="5760" y="1659"/>
                </a:lnTo>
                <a:lnTo>
                  <a:pt x="5834" y="1510"/>
                </a:lnTo>
                <a:lnTo>
                  <a:pt x="5890" y="1379"/>
                </a:lnTo>
                <a:lnTo>
                  <a:pt x="5927" y="1230"/>
                </a:lnTo>
                <a:lnTo>
                  <a:pt x="5927" y="1118"/>
                </a:lnTo>
                <a:lnTo>
                  <a:pt x="5927" y="1007"/>
                </a:lnTo>
                <a:lnTo>
                  <a:pt x="5909" y="895"/>
                </a:lnTo>
                <a:lnTo>
                  <a:pt x="5853" y="690"/>
                </a:lnTo>
                <a:lnTo>
                  <a:pt x="5741" y="485"/>
                </a:lnTo>
                <a:lnTo>
                  <a:pt x="5611" y="336"/>
                </a:lnTo>
                <a:lnTo>
                  <a:pt x="5443" y="186"/>
                </a:lnTo>
                <a:lnTo>
                  <a:pt x="5256" y="93"/>
                </a:lnTo>
                <a:lnTo>
                  <a:pt x="5051" y="19"/>
                </a:lnTo>
                <a:lnTo>
                  <a:pt x="494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" name="Google Shape;225;p8"/>
          <p:cNvSpPr/>
          <p:nvPr/>
        </p:nvSpPr>
        <p:spPr>
          <a:xfrm>
            <a:off x="4791240" y="3859437"/>
            <a:ext cx="439220" cy="592483"/>
          </a:xfrm>
          <a:custGeom>
            <a:avLst/>
            <a:gdLst/>
            <a:ahLst/>
            <a:cxnLst/>
            <a:rect l="l" t="t" r="r" b="b"/>
            <a:pathLst>
              <a:path w="5929" h="5929" extrusionOk="0">
                <a:moveTo>
                  <a:pt x="3095" y="746"/>
                </a:moveTo>
                <a:lnTo>
                  <a:pt x="3170" y="802"/>
                </a:lnTo>
                <a:lnTo>
                  <a:pt x="3207" y="858"/>
                </a:lnTo>
                <a:lnTo>
                  <a:pt x="3226" y="933"/>
                </a:lnTo>
                <a:lnTo>
                  <a:pt x="3226" y="1138"/>
                </a:lnTo>
                <a:lnTo>
                  <a:pt x="3412" y="1175"/>
                </a:lnTo>
                <a:lnTo>
                  <a:pt x="3580" y="1231"/>
                </a:lnTo>
                <a:lnTo>
                  <a:pt x="3729" y="1305"/>
                </a:lnTo>
                <a:lnTo>
                  <a:pt x="3766" y="1361"/>
                </a:lnTo>
                <a:lnTo>
                  <a:pt x="3766" y="1417"/>
                </a:lnTo>
                <a:lnTo>
                  <a:pt x="3766" y="1454"/>
                </a:lnTo>
                <a:lnTo>
                  <a:pt x="3729" y="1510"/>
                </a:lnTo>
                <a:lnTo>
                  <a:pt x="3543" y="1697"/>
                </a:lnTo>
                <a:lnTo>
                  <a:pt x="3505" y="1715"/>
                </a:lnTo>
                <a:lnTo>
                  <a:pt x="3431" y="1715"/>
                </a:lnTo>
                <a:lnTo>
                  <a:pt x="3375" y="1697"/>
                </a:lnTo>
                <a:lnTo>
                  <a:pt x="3282" y="1659"/>
                </a:lnTo>
                <a:lnTo>
                  <a:pt x="3170" y="1641"/>
                </a:lnTo>
                <a:lnTo>
                  <a:pt x="2722" y="1641"/>
                </a:lnTo>
                <a:lnTo>
                  <a:pt x="2648" y="1659"/>
                </a:lnTo>
                <a:lnTo>
                  <a:pt x="2592" y="1697"/>
                </a:lnTo>
                <a:lnTo>
                  <a:pt x="2555" y="1771"/>
                </a:lnTo>
                <a:lnTo>
                  <a:pt x="2536" y="1846"/>
                </a:lnTo>
                <a:lnTo>
                  <a:pt x="2555" y="1920"/>
                </a:lnTo>
                <a:lnTo>
                  <a:pt x="2573" y="1976"/>
                </a:lnTo>
                <a:lnTo>
                  <a:pt x="2629" y="2032"/>
                </a:lnTo>
                <a:lnTo>
                  <a:pt x="2685" y="2051"/>
                </a:lnTo>
                <a:lnTo>
                  <a:pt x="3393" y="2275"/>
                </a:lnTo>
                <a:lnTo>
                  <a:pt x="3505" y="2312"/>
                </a:lnTo>
                <a:lnTo>
                  <a:pt x="3598" y="2386"/>
                </a:lnTo>
                <a:lnTo>
                  <a:pt x="3692" y="2442"/>
                </a:lnTo>
                <a:lnTo>
                  <a:pt x="3766" y="2536"/>
                </a:lnTo>
                <a:lnTo>
                  <a:pt x="3822" y="2629"/>
                </a:lnTo>
                <a:lnTo>
                  <a:pt x="3878" y="2741"/>
                </a:lnTo>
                <a:lnTo>
                  <a:pt x="3897" y="2852"/>
                </a:lnTo>
                <a:lnTo>
                  <a:pt x="3915" y="2964"/>
                </a:lnTo>
                <a:lnTo>
                  <a:pt x="3897" y="3113"/>
                </a:lnTo>
                <a:lnTo>
                  <a:pt x="3859" y="3244"/>
                </a:lnTo>
                <a:lnTo>
                  <a:pt x="3785" y="3374"/>
                </a:lnTo>
                <a:lnTo>
                  <a:pt x="3710" y="3486"/>
                </a:lnTo>
                <a:lnTo>
                  <a:pt x="3598" y="3561"/>
                </a:lnTo>
                <a:lnTo>
                  <a:pt x="3487" y="3635"/>
                </a:lnTo>
                <a:lnTo>
                  <a:pt x="3375" y="3673"/>
                </a:lnTo>
                <a:lnTo>
                  <a:pt x="3226" y="3691"/>
                </a:lnTo>
                <a:lnTo>
                  <a:pt x="3226" y="3896"/>
                </a:lnTo>
                <a:lnTo>
                  <a:pt x="3226" y="3934"/>
                </a:lnTo>
                <a:lnTo>
                  <a:pt x="3188" y="3971"/>
                </a:lnTo>
                <a:lnTo>
                  <a:pt x="3132" y="4027"/>
                </a:lnTo>
                <a:lnTo>
                  <a:pt x="3021" y="4083"/>
                </a:lnTo>
                <a:lnTo>
                  <a:pt x="2909" y="4083"/>
                </a:lnTo>
                <a:lnTo>
                  <a:pt x="2797" y="4027"/>
                </a:lnTo>
                <a:lnTo>
                  <a:pt x="2741" y="3971"/>
                </a:lnTo>
                <a:lnTo>
                  <a:pt x="2704" y="3934"/>
                </a:lnTo>
                <a:lnTo>
                  <a:pt x="2704" y="3896"/>
                </a:lnTo>
                <a:lnTo>
                  <a:pt x="2704" y="3691"/>
                </a:lnTo>
                <a:lnTo>
                  <a:pt x="2573" y="3673"/>
                </a:lnTo>
                <a:lnTo>
                  <a:pt x="2443" y="3635"/>
                </a:lnTo>
                <a:lnTo>
                  <a:pt x="2331" y="3579"/>
                </a:lnTo>
                <a:lnTo>
                  <a:pt x="2200" y="3523"/>
                </a:lnTo>
                <a:lnTo>
                  <a:pt x="2163" y="3468"/>
                </a:lnTo>
                <a:lnTo>
                  <a:pt x="2163" y="3412"/>
                </a:lnTo>
                <a:lnTo>
                  <a:pt x="2163" y="3374"/>
                </a:lnTo>
                <a:lnTo>
                  <a:pt x="2200" y="3318"/>
                </a:lnTo>
                <a:lnTo>
                  <a:pt x="2387" y="3132"/>
                </a:lnTo>
                <a:lnTo>
                  <a:pt x="2424" y="3113"/>
                </a:lnTo>
                <a:lnTo>
                  <a:pt x="2499" y="3113"/>
                </a:lnTo>
                <a:lnTo>
                  <a:pt x="2555" y="3132"/>
                </a:lnTo>
                <a:lnTo>
                  <a:pt x="2648" y="3169"/>
                </a:lnTo>
                <a:lnTo>
                  <a:pt x="2760" y="3188"/>
                </a:lnTo>
                <a:lnTo>
                  <a:pt x="3207" y="3188"/>
                </a:lnTo>
                <a:lnTo>
                  <a:pt x="3282" y="3169"/>
                </a:lnTo>
                <a:lnTo>
                  <a:pt x="3337" y="3132"/>
                </a:lnTo>
                <a:lnTo>
                  <a:pt x="3375" y="3057"/>
                </a:lnTo>
                <a:lnTo>
                  <a:pt x="3393" y="2964"/>
                </a:lnTo>
                <a:lnTo>
                  <a:pt x="3375" y="2908"/>
                </a:lnTo>
                <a:lnTo>
                  <a:pt x="3356" y="2852"/>
                </a:lnTo>
                <a:lnTo>
                  <a:pt x="3300" y="2797"/>
                </a:lnTo>
                <a:lnTo>
                  <a:pt x="3244" y="2778"/>
                </a:lnTo>
                <a:lnTo>
                  <a:pt x="2536" y="2554"/>
                </a:lnTo>
                <a:lnTo>
                  <a:pt x="2424" y="2517"/>
                </a:lnTo>
                <a:lnTo>
                  <a:pt x="2331" y="2442"/>
                </a:lnTo>
                <a:lnTo>
                  <a:pt x="2238" y="2386"/>
                </a:lnTo>
                <a:lnTo>
                  <a:pt x="2163" y="2293"/>
                </a:lnTo>
                <a:lnTo>
                  <a:pt x="2107" y="2200"/>
                </a:lnTo>
                <a:lnTo>
                  <a:pt x="2051" y="2088"/>
                </a:lnTo>
                <a:lnTo>
                  <a:pt x="2033" y="1976"/>
                </a:lnTo>
                <a:lnTo>
                  <a:pt x="2014" y="1846"/>
                </a:lnTo>
                <a:lnTo>
                  <a:pt x="2033" y="1715"/>
                </a:lnTo>
                <a:lnTo>
                  <a:pt x="2070" y="1585"/>
                </a:lnTo>
                <a:lnTo>
                  <a:pt x="2145" y="1454"/>
                </a:lnTo>
                <a:lnTo>
                  <a:pt x="2219" y="1343"/>
                </a:lnTo>
                <a:lnTo>
                  <a:pt x="2331" y="1268"/>
                </a:lnTo>
                <a:lnTo>
                  <a:pt x="2443" y="1193"/>
                </a:lnTo>
                <a:lnTo>
                  <a:pt x="2573" y="1156"/>
                </a:lnTo>
                <a:lnTo>
                  <a:pt x="2704" y="1138"/>
                </a:lnTo>
                <a:lnTo>
                  <a:pt x="2704" y="933"/>
                </a:lnTo>
                <a:lnTo>
                  <a:pt x="2722" y="858"/>
                </a:lnTo>
                <a:lnTo>
                  <a:pt x="2760" y="802"/>
                </a:lnTo>
                <a:lnTo>
                  <a:pt x="2834" y="746"/>
                </a:lnTo>
                <a:close/>
                <a:moveTo>
                  <a:pt x="2965" y="1"/>
                </a:moveTo>
                <a:lnTo>
                  <a:pt x="2722" y="19"/>
                </a:lnTo>
                <a:lnTo>
                  <a:pt x="2480" y="56"/>
                </a:lnTo>
                <a:lnTo>
                  <a:pt x="2256" y="112"/>
                </a:lnTo>
                <a:lnTo>
                  <a:pt x="2033" y="187"/>
                </a:lnTo>
                <a:lnTo>
                  <a:pt x="1809" y="299"/>
                </a:lnTo>
                <a:lnTo>
                  <a:pt x="1623" y="411"/>
                </a:lnTo>
                <a:lnTo>
                  <a:pt x="1436" y="560"/>
                </a:lnTo>
                <a:lnTo>
                  <a:pt x="1268" y="709"/>
                </a:lnTo>
                <a:lnTo>
                  <a:pt x="1101" y="877"/>
                </a:lnTo>
                <a:lnTo>
                  <a:pt x="970" y="1063"/>
                </a:lnTo>
                <a:lnTo>
                  <a:pt x="840" y="1268"/>
                </a:lnTo>
                <a:lnTo>
                  <a:pt x="747" y="1473"/>
                </a:lnTo>
                <a:lnTo>
                  <a:pt x="653" y="1697"/>
                </a:lnTo>
                <a:lnTo>
                  <a:pt x="597" y="1920"/>
                </a:lnTo>
                <a:lnTo>
                  <a:pt x="560" y="2163"/>
                </a:lnTo>
                <a:lnTo>
                  <a:pt x="560" y="2405"/>
                </a:lnTo>
                <a:lnTo>
                  <a:pt x="560" y="2666"/>
                </a:lnTo>
                <a:lnTo>
                  <a:pt x="597" y="2908"/>
                </a:lnTo>
                <a:lnTo>
                  <a:pt x="653" y="3132"/>
                </a:lnTo>
                <a:lnTo>
                  <a:pt x="747" y="3356"/>
                </a:lnTo>
                <a:lnTo>
                  <a:pt x="840" y="3561"/>
                </a:lnTo>
                <a:lnTo>
                  <a:pt x="970" y="3766"/>
                </a:lnTo>
                <a:lnTo>
                  <a:pt x="1101" y="3952"/>
                </a:lnTo>
                <a:lnTo>
                  <a:pt x="1268" y="4120"/>
                </a:lnTo>
                <a:lnTo>
                  <a:pt x="1436" y="4269"/>
                </a:lnTo>
                <a:lnTo>
                  <a:pt x="1623" y="4418"/>
                </a:lnTo>
                <a:lnTo>
                  <a:pt x="1809" y="4530"/>
                </a:lnTo>
                <a:lnTo>
                  <a:pt x="2033" y="4642"/>
                </a:lnTo>
                <a:lnTo>
                  <a:pt x="2256" y="4716"/>
                </a:lnTo>
                <a:lnTo>
                  <a:pt x="2480" y="4772"/>
                </a:lnTo>
                <a:lnTo>
                  <a:pt x="2722" y="4810"/>
                </a:lnTo>
                <a:lnTo>
                  <a:pt x="2965" y="4828"/>
                </a:lnTo>
                <a:lnTo>
                  <a:pt x="3207" y="4810"/>
                </a:lnTo>
                <a:lnTo>
                  <a:pt x="3449" y="4772"/>
                </a:lnTo>
                <a:lnTo>
                  <a:pt x="3692" y="4716"/>
                </a:lnTo>
                <a:lnTo>
                  <a:pt x="3897" y="4642"/>
                </a:lnTo>
                <a:lnTo>
                  <a:pt x="4120" y="4530"/>
                </a:lnTo>
                <a:lnTo>
                  <a:pt x="4307" y="4418"/>
                </a:lnTo>
                <a:lnTo>
                  <a:pt x="4493" y="4269"/>
                </a:lnTo>
                <a:lnTo>
                  <a:pt x="4680" y="4120"/>
                </a:lnTo>
                <a:lnTo>
                  <a:pt x="4829" y="3952"/>
                </a:lnTo>
                <a:lnTo>
                  <a:pt x="4959" y="3766"/>
                </a:lnTo>
                <a:lnTo>
                  <a:pt x="5090" y="3561"/>
                </a:lnTo>
                <a:lnTo>
                  <a:pt x="5183" y="3356"/>
                </a:lnTo>
                <a:lnTo>
                  <a:pt x="5276" y="3132"/>
                </a:lnTo>
                <a:lnTo>
                  <a:pt x="5332" y="2908"/>
                </a:lnTo>
                <a:lnTo>
                  <a:pt x="5369" y="2666"/>
                </a:lnTo>
                <a:lnTo>
                  <a:pt x="5388" y="2405"/>
                </a:lnTo>
                <a:lnTo>
                  <a:pt x="5369" y="2163"/>
                </a:lnTo>
                <a:lnTo>
                  <a:pt x="5332" y="1920"/>
                </a:lnTo>
                <a:lnTo>
                  <a:pt x="5276" y="1697"/>
                </a:lnTo>
                <a:lnTo>
                  <a:pt x="5183" y="1473"/>
                </a:lnTo>
                <a:lnTo>
                  <a:pt x="5090" y="1268"/>
                </a:lnTo>
                <a:lnTo>
                  <a:pt x="4959" y="1063"/>
                </a:lnTo>
                <a:lnTo>
                  <a:pt x="4829" y="877"/>
                </a:lnTo>
                <a:lnTo>
                  <a:pt x="4680" y="709"/>
                </a:lnTo>
                <a:lnTo>
                  <a:pt x="4493" y="560"/>
                </a:lnTo>
                <a:lnTo>
                  <a:pt x="4307" y="411"/>
                </a:lnTo>
                <a:lnTo>
                  <a:pt x="4120" y="299"/>
                </a:lnTo>
                <a:lnTo>
                  <a:pt x="3897" y="187"/>
                </a:lnTo>
                <a:lnTo>
                  <a:pt x="3692" y="112"/>
                </a:lnTo>
                <a:lnTo>
                  <a:pt x="3449" y="56"/>
                </a:lnTo>
                <a:lnTo>
                  <a:pt x="3207" y="19"/>
                </a:lnTo>
                <a:lnTo>
                  <a:pt x="2965" y="1"/>
                </a:lnTo>
                <a:close/>
                <a:moveTo>
                  <a:pt x="299" y="4083"/>
                </a:moveTo>
                <a:lnTo>
                  <a:pt x="225" y="4101"/>
                </a:lnTo>
                <a:lnTo>
                  <a:pt x="169" y="4139"/>
                </a:lnTo>
                <a:lnTo>
                  <a:pt x="113" y="4195"/>
                </a:lnTo>
                <a:lnTo>
                  <a:pt x="57" y="4250"/>
                </a:lnTo>
                <a:lnTo>
                  <a:pt x="20" y="4306"/>
                </a:lnTo>
                <a:lnTo>
                  <a:pt x="1" y="4381"/>
                </a:lnTo>
                <a:lnTo>
                  <a:pt x="1" y="4455"/>
                </a:lnTo>
                <a:lnTo>
                  <a:pt x="1" y="5574"/>
                </a:lnTo>
                <a:lnTo>
                  <a:pt x="1" y="5648"/>
                </a:lnTo>
                <a:lnTo>
                  <a:pt x="20" y="5704"/>
                </a:lnTo>
                <a:lnTo>
                  <a:pt x="57" y="5779"/>
                </a:lnTo>
                <a:lnTo>
                  <a:pt x="113" y="5835"/>
                </a:lnTo>
                <a:lnTo>
                  <a:pt x="169" y="5872"/>
                </a:lnTo>
                <a:lnTo>
                  <a:pt x="225" y="5909"/>
                </a:lnTo>
                <a:lnTo>
                  <a:pt x="299" y="5928"/>
                </a:lnTo>
                <a:lnTo>
                  <a:pt x="5630" y="5928"/>
                </a:lnTo>
                <a:lnTo>
                  <a:pt x="5705" y="5909"/>
                </a:lnTo>
                <a:lnTo>
                  <a:pt x="5779" y="5872"/>
                </a:lnTo>
                <a:lnTo>
                  <a:pt x="5835" y="5835"/>
                </a:lnTo>
                <a:lnTo>
                  <a:pt x="5873" y="5779"/>
                </a:lnTo>
                <a:lnTo>
                  <a:pt x="5910" y="5704"/>
                </a:lnTo>
                <a:lnTo>
                  <a:pt x="5928" y="5648"/>
                </a:lnTo>
                <a:lnTo>
                  <a:pt x="5928" y="5574"/>
                </a:lnTo>
                <a:lnTo>
                  <a:pt x="5928" y="4455"/>
                </a:lnTo>
                <a:lnTo>
                  <a:pt x="5928" y="4381"/>
                </a:lnTo>
                <a:lnTo>
                  <a:pt x="5910" y="4306"/>
                </a:lnTo>
                <a:lnTo>
                  <a:pt x="5873" y="4250"/>
                </a:lnTo>
                <a:lnTo>
                  <a:pt x="5835" y="4195"/>
                </a:lnTo>
                <a:lnTo>
                  <a:pt x="5779" y="4139"/>
                </a:lnTo>
                <a:lnTo>
                  <a:pt x="5705" y="4101"/>
                </a:lnTo>
                <a:lnTo>
                  <a:pt x="5630" y="4083"/>
                </a:lnTo>
                <a:lnTo>
                  <a:pt x="5183" y="4083"/>
                </a:lnTo>
                <a:lnTo>
                  <a:pt x="4996" y="4288"/>
                </a:lnTo>
                <a:lnTo>
                  <a:pt x="4810" y="4493"/>
                </a:lnTo>
                <a:lnTo>
                  <a:pt x="4586" y="4661"/>
                </a:lnTo>
                <a:lnTo>
                  <a:pt x="4344" y="4828"/>
                </a:lnTo>
                <a:lnTo>
                  <a:pt x="5127" y="4828"/>
                </a:lnTo>
                <a:lnTo>
                  <a:pt x="5164" y="4847"/>
                </a:lnTo>
                <a:lnTo>
                  <a:pt x="5183" y="4884"/>
                </a:lnTo>
                <a:lnTo>
                  <a:pt x="5201" y="4921"/>
                </a:lnTo>
                <a:lnTo>
                  <a:pt x="5201" y="5108"/>
                </a:lnTo>
                <a:lnTo>
                  <a:pt x="5183" y="5145"/>
                </a:lnTo>
                <a:lnTo>
                  <a:pt x="5164" y="5164"/>
                </a:lnTo>
                <a:lnTo>
                  <a:pt x="5127" y="5182"/>
                </a:lnTo>
                <a:lnTo>
                  <a:pt x="5090" y="5201"/>
                </a:lnTo>
                <a:lnTo>
                  <a:pt x="858" y="5201"/>
                </a:lnTo>
                <a:lnTo>
                  <a:pt x="802" y="5182"/>
                </a:lnTo>
                <a:lnTo>
                  <a:pt x="765" y="5164"/>
                </a:lnTo>
                <a:lnTo>
                  <a:pt x="747" y="5145"/>
                </a:lnTo>
                <a:lnTo>
                  <a:pt x="747" y="5108"/>
                </a:lnTo>
                <a:lnTo>
                  <a:pt x="747" y="4921"/>
                </a:lnTo>
                <a:lnTo>
                  <a:pt x="747" y="4884"/>
                </a:lnTo>
                <a:lnTo>
                  <a:pt x="765" y="4847"/>
                </a:lnTo>
                <a:lnTo>
                  <a:pt x="802" y="4828"/>
                </a:lnTo>
                <a:lnTo>
                  <a:pt x="1585" y="4828"/>
                </a:lnTo>
                <a:lnTo>
                  <a:pt x="1343" y="4661"/>
                </a:lnTo>
                <a:lnTo>
                  <a:pt x="1138" y="4493"/>
                </a:lnTo>
                <a:lnTo>
                  <a:pt x="933" y="4288"/>
                </a:lnTo>
                <a:lnTo>
                  <a:pt x="747" y="4083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08" name="Google Shape;47;p7"/>
          <p:cNvGrpSpPr/>
          <p:nvPr/>
        </p:nvGrpSpPr>
        <p:grpSpPr>
          <a:xfrm>
            <a:off x="4718468" y="2975820"/>
            <a:ext cx="629347" cy="584600"/>
            <a:chOff x="2113289" y="2169107"/>
            <a:chExt cx="705671" cy="952499"/>
          </a:xfrm>
          <a:solidFill>
            <a:schemeClr val="tx1"/>
          </a:solidFill>
        </p:grpSpPr>
        <p:sp>
          <p:nvSpPr>
            <p:cNvPr id="109" name="Google Shape;48;p7"/>
            <p:cNvSpPr/>
            <p:nvPr/>
          </p:nvSpPr>
          <p:spPr>
            <a:xfrm>
              <a:off x="2154806" y="2843791"/>
              <a:ext cx="124512" cy="119062"/>
            </a:xfrm>
            <a:custGeom>
              <a:avLst/>
              <a:gdLst/>
              <a:ahLst/>
              <a:cxnLst/>
              <a:rect l="l" t="t" r="r" b="b"/>
              <a:pathLst>
                <a:path w="167693" h="119062" extrusionOk="0">
                  <a:moveTo>
                    <a:pt x="167694" y="59531"/>
                  </a:moveTo>
                  <a:cubicBezTo>
                    <a:pt x="167694" y="92409"/>
                    <a:pt x="130154" y="119063"/>
                    <a:pt x="83847" y="119063"/>
                  </a:cubicBezTo>
                  <a:cubicBezTo>
                    <a:pt x="37540" y="119063"/>
                    <a:pt x="0" y="92409"/>
                    <a:pt x="0" y="59531"/>
                  </a:cubicBezTo>
                  <a:cubicBezTo>
                    <a:pt x="0" y="26653"/>
                    <a:pt x="37540" y="0"/>
                    <a:pt x="83847" y="0"/>
                  </a:cubicBezTo>
                  <a:cubicBezTo>
                    <a:pt x="130154" y="0"/>
                    <a:pt x="167694" y="26653"/>
                    <a:pt x="167694" y="595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0" name="Google Shape;49;p7"/>
            <p:cNvSpPr/>
            <p:nvPr/>
          </p:nvSpPr>
          <p:spPr>
            <a:xfrm>
              <a:off x="2113289" y="2982703"/>
              <a:ext cx="207517" cy="138903"/>
            </a:xfrm>
            <a:custGeom>
              <a:avLst/>
              <a:gdLst/>
              <a:ahLst/>
              <a:cxnLst/>
              <a:rect l="l" t="t" r="r" b="b"/>
              <a:pathLst>
                <a:path w="279484" h="138903" extrusionOk="0">
                  <a:moveTo>
                    <a:pt x="139749" y="0"/>
                  </a:moveTo>
                  <a:cubicBezTo>
                    <a:pt x="62556" y="0"/>
                    <a:pt x="0" y="44406"/>
                    <a:pt x="0" y="99212"/>
                  </a:cubicBezTo>
                  <a:lnTo>
                    <a:pt x="0" y="138903"/>
                  </a:lnTo>
                  <a:lnTo>
                    <a:pt x="279485" y="138903"/>
                  </a:lnTo>
                  <a:lnTo>
                    <a:pt x="279485" y="99212"/>
                  </a:lnTo>
                  <a:cubicBezTo>
                    <a:pt x="279485" y="44406"/>
                    <a:pt x="216929" y="0"/>
                    <a:pt x="13974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1" name="Google Shape;50;p7"/>
            <p:cNvSpPr/>
            <p:nvPr/>
          </p:nvSpPr>
          <p:spPr>
            <a:xfrm>
              <a:off x="2403888" y="2843791"/>
              <a:ext cx="124512" cy="119062"/>
            </a:xfrm>
            <a:custGeom>
              <a:avLst/>
              <a:gdLst/>
              <a:ahLst/>
              <a:cxnLst/>
              <a:rect l="l" t="t" r="r" b="b"/>
              <a:pathLst>
                <a:path w="167693" h="119062" extrusionOk="0">
                  <a:moveTo>
                    <a:pt x="167694" y="59531"/>
                  </a:moveTo>
                  <a:cubicBezTo>
                    <a:pt x="167694" y="92409"/>
                    <a:pt x="130154" y="119063"/>
                    <a:pt x="83847" y="119063"/>
                  </a:cubicBezTo>
                  <a:cubicBezTo>
                    <a:pt x="37539" y="119063"/>
                    <a:pt x="0" y="92409"/>
                    <a:pt x="0" y="59531"/>
                  </a:cubicBezTo>
                  <a:cubicBezTo>
                    <a:pt x="0" y="26653"/>
                    <a:pt x="37539" y="0"/>
                    <a:pt x="83847" y="0"/>
                  </a:cubicBezTo>
                  <a:cubicBezTo>
                    <a:pt x="130154" y="0"/>
                    <a:pt x="167694" y="26653"/>
                    <a:pt x="167694" y="595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2" name="Google Shape;51;p7"/>
            <p:cNvSpPr/>
            <p:nvPr/>
          </p:nvSpPr>
          <p:spPr>
            <a:xfrm>
              <a:off x="2362371" y="2982703"/>
              <a:ext cx="207517" cy="138903"/>
            </a:xfrm>
            <a:custGeom>
              <a:avLst/>
              <a:gdLst/>
              <a:ahLst/>
              <a:cxnLst/>
              <a:rect l="l" t="t" r="r" b="b"/>
              <a:pathLst>
                <a:path w="279484" h="138903" extrusionOk="0">
                  <a:moveTo>
                    <a:pt x="139749" y="0"/>
                  </a:moveTo>
                  <a:cubicBezTo>
                    <a:pt x="62556" y="0"/>
                    <a:pt x="0" y="44406"/>
                    <a:pt x="0" y="99212"/>
                  </a:cubicBezTo>
                  <a:lnTo>
                    <a:pt x="0" y="138903"/>
                  </a:lnTo>
                  <a:lnTo>
                    <a:pt x="279485" y="138903"/>
                  </a:lnTo>
                  <a:lnTo>
                    <a:pt x="279485" y="99212"/>
                  </a:lnTo>
                  <a:cubicBezTo>
                    <a:pt x="279485" y="44406"/>
                    <a:pt x="216929" y="0"/>
                    <a:pt x="13974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3" name="Google Shape;52;p7"/>
            <p:cNvSpPr/>
            <p:nvPr/>
          </p:nvSpPr>
          <p:spPr>
            <a:xfrm>
              <a:off x="2652971" y="2843791"/>
              <a:ext cx="124512" cy="119062"/>
            </a:xfrm>
            <a:custGeom>
              <a:avLst/>
              <a:gdLst/>
              <a:ahLst/>
              <a:cxnLst/>
              <a:rect l="l" t="t" r="r" b="b"/>
              <a:pathLst>
                <a:path w="167693" h="119062" extrusionOk="0">
                  <a:moveTo>
                    <a:pt x="167694" y="59531"/>
                  </a:moveTo>
                  <a:cubicBezTo>
                    <a:pt x="167694" y="92409"/>
                    <a:pt x="130154" y="119063"/>
                    <a:pt x="83847" y="119063"/>
                  </a:cubicBezTo>
                  <a:cubicBezTo>
                    <a:pt x="37540" y="119063"/>
                    <a:pt x="0" y="92409"/>
                    <a:pt x="0" y="59531"/>
                  </a:cubicBezTo>
                  <a:cubicBezTo>
                    <a:pt x="0" y="26653"/>
                    <a:pt x="37540" y="0"/>
                    <a:pt x="83847" y="0"/>
                  </a:cubicBezTo>
                  <a:cubicBezTo>
                    <a:pt x="130154" y="0"/>
                    <a:pt x="167694" y="26653"/>
                    <a:pt x="167694" y="595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4" name="Google Shape;53;p7"/>
            <p:cNvSpPr/>
            <p:nvPr/>
          </p:nvSpPr>
          <p:spPr>
            <a:xfrm>
              <a:off x="2611453" y="2982703"/>
              <a:ext cx="207507" cy="138903"/>
            </a:xfrm>
            <a:custGeom>
              <a:avLst/>
              <a:gdLst/>
              <a:ahLst/>
              <a:cxnLst/>
              <a:rect l="l" t="t" r="r" b="b"/>
              <a:pathLst>
                <a:path w="279471" h="138903" extrusionOk="0">
                  <a:moveTo>
                    <a:pt x="139749" y="0"/>
                  </a:moveTo>
                  <a:cubicBezTo>
                    <a:pt x="62556" y="0"/>
                    <a:pt x="0" y="44406"/>
                    <a:pt x="0" y="99212"/>
                  </a:cubicBezTo>
                  <a:lnTo>
                    <a:pt x="0" y="138903"/>
                  </a:lnTo>
                  <a:lnTo>
                    <a:pt x="279472" y="138903"/>
                  </a:lnTo>
                  <a:lnTo>
                    <a:pt x="279472" y="99212"/>
                  </a:lnTo>
                  <a:cubicBezTo>
                    <a:pt x="279485" y="44406"/>
                    <a:pt x="216929" y="0"/>
                    <a:pt x="13974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5" name="Google Shape;54;p7"/>
            <p:cNvSpPr/>
            <p:nvPr/>
          </p:nvSpPr>
          <p:spPr>
            <a:xfrm>
              <a:off x="2154806" y="2169107"/>
              <a:ext cx="622562" cy="635003"/>
            </a:xfrm>
            <a:custGeom>
              <a:avLst/>
              <a:gdLst/>
              <a:ahLst/>
              <a:cxnLst/>
              <a:rect l="l" t="t" r="r" b="b"/>
              <a:pathLst>
                <a:path w="838468" h="635003" extrusionOk="0">
                  <a:moveTo>
                    <a:pt x="726664" y="635003"/>
                  </a:moveTo>
                  <a:cubicBezTo>
                    <a:pt x="735236" y="635003"/>
                    <a:pt x="743513" y="632212"/>
                    <a:pt x="748880" y="627212"/>
                  </a:cubicBezTo>
                  <a:cubicBezTo>
                    <a:pt x="756137" y="620468"/>
                    <a:pt x="756540" y="611210"/>
                    <a:pt x="749926" y="604152"/>
                  </a:cubicBezTo>
                  <a:cubicBezTo>
                    <a:pt x="749483" y="603666"/>
                    <a:pt x="710632" y="561832"/>
                    <a:pt x="700919" y="515941"/>
                  </a:cubicBezTo>
                  <a:lnTo>
                    <a:pt x="754622" y="515941"/>
                  </a:lnTo>
                  <a:cubicBezTo>
                    <a:pt x="800851" y="515941"/>
                    <a:pt x="838468" y="489233"/>
                    <a:pt x="838468" y="456409"/>
                  </a:cubicBezTo>
                  <a:lnTo>
                    <a:pt x="838468" y="59531"/>
                  </a:lnTo>
                  <a:cubicBezTo>
                    <a:pt x="838468" y="26708"/>
                    <a:pt x="800851" y="0"/>
                    <a:pt x="754622" y="0"/>
                  </a:cubicBezTo>
                  <a:lnTo>
                    <a:pt x="83847" y="0"/>
                  </a:lnTo>
                  <a:cubicBezTo>
                    <a:pt x="37617" y="0"/>
                    <a:pt x="0" y="26708"/>
                    <a:pt x="0" y="59531"/>
                  </a:cubicBezTo>
                  <a:lnTo>
                    <a:pt x="0" y="456409"/>
                  </a:lnTo>
                  <a:cubicBezTo>
                    <a:pt x="0" y="489242"/>
                    <a:pt x="37617" y="515941"/>
                    <a:pt x="83847" y="515941"/>
                  </a:cubicBezTo>
                  <a:lnTo>
                    <a:pt x="137522" y="515941"/>
                  </a:lnTo>
                  <a:cubicBezTo>
                    <a:pt x="127769" y="561661"/>
                    <a:pt x="88958" y="603704"/>
                    <a:pt x="88515" y="604180"/>
                  </a:cubicBezTo>
                  <a:cubicBezTo>
                    <a:pt x="81928" y="611229"/>
                    <a:pt x="82344" y="620478"/>
                    <a:pt x="89616" y="627212"/>
                  </a:cubicBezTo>
                  <a:cubicBezTo>
                    <a:pt x="95022" y="632212"/>
                    <a:pt x="103286" y="635003"/>
                    <a:pt x="111805" y="635003"/>
                  </a:cubicBezTo>
                  <a:cubicBezTo>
                    <a:pt x="114756" y="635003"/>
                    <a:pt x="117721" y="634670"/>
                    <a:pt x="120632" y="633965"/>
                  </a:cubicBezTo>
                  <a:cubicBezTo>
                    <a:pt x="127689" y="632308"/>
                    <a:pt x="281578" y="594912"/>
                    <a:pt x="304491" y="515941"/>
                  </a:cubicBezTo>
                  <a:lnTo>
                    <a:pt x="343182" y="515941"/>
                  </a:lnTo>
                  <a:lnTo>
                    <a:pt x="392712" y="621440"/>
                  </a:lnTo>
                  <a:cubicBezTo>
                    <a:pt x="396508" y="629536"/>
                    <a:pt x="407174" y="635003"/>
                    <a:pt x="419221" y="635003"/>
                  </a:cubicBezTo>
                  <a:cubicBezTo>
                    <a:pt x="431268" y="635003"/>
                    <a:pt x="441933" y="629536"/>
                    <a:pt x="445743" y="621440"/>
                  </a:cubicBezTo>
                  <a:lnTo>
                    <a:pt x="495260" y="515941"/>
                  </a:lnTo>
                  <a:lnTo>
                    <a:pt x="533829" y="515941"/>
                  </a:lnTo>
                  <a:cubicBezTo>
                    <a:pt x="556703" y="594951"/>
                    <a:pt x="710753" y="632317"/>
                    <a:pt x="717823" y="633965"/>
                  </a:cubicBezTo>
                  <a:cubicBezTo>
                    <a:pt x="720734" y="634670"/>
                    <a:pt x="723726" y="635003"/>
                    <a:pt x="726664" y="635003"/>
                  </a:cubicBezTo>
                  <a:close/>
                  <a:moveTo>
                    <a:pt x="586928" y="496091"/>
                  </a:moveTo>
                  <a:cubicBezTo>
                    <a:pt x="586928" y="485127"/>
                    <a:pt x="574398" y="476250"/>
                    <a:pt x="558970" y="476250"/>
                  </a:cubicBezTo>
                  <a:lnTo>
                    <a:pt x="475123" y="476250"/>
                  </a:lnTo>
                  <a:cubicBezTo>
                    <a:pt x="463089" y="476250"/>
                    <a:pt x="452437" y="481717"/>
                    <a:pt x="448614" y="489823"/>
                  </a:cubicBezTo>
                  <a:lnTo>
                    <a:pt x="419234" y="552402"/>
                  </a:lnTo>
                  <a:lnTo>
                    <a:pt x="389854" y="489823"/>
                  </a:lnTo>
                  <a:cubicBezTo>
                    <a:pt x="385950" y="481508"/>
                    <a:pt x="375044" y="476336"/>
                    <a:pt x="363345" y="476345"/>
                  </a:cubicBezTo>
                  <a:lnTo>
                    <a:pt x="363345" y="476250"/>
                  </a:lnTo>
                  <a:lnTo>
                    <a:pt x="279485" y="476250"/>
                  </a:lnTo>
                  <a:cubicBezTo>
                    <a:pt x="264057" y="476250"/>
                    <a:pt x="251541" y="485127"/>
                    <a:pt x="251541" y="496091"/>
                  </a:cubicBezTo>
                  <a:cubicBezTo>
                    <a:pt x="251541" y="527847"/>
                    <a:pt x="213199" y="553945"/>
                    <a:pt x="173543" y="571900"/>
                  </a:cubicBezTo>
                  <a:cubicBezTo>
                    <a:pt x="185536" y="549821"/>
                    <a:pt x="195652" y="523142"/>
                    <a:pt x="195652" y="496091"/>
                  </a:cubicBezTo>
                  <a:cubicBezTo>
                    <a:pt x="195652" y="485127"/>
                    <a:pt x="183135" y="476250"/>
                    <a:pt x="167707" y="476250"/>
                  </a:cubicBezTo>
                  <a:lnTo>
                    <a:pt x="83860" y="476250"/>
                  </a:lnTo>
                  <a:cubicBezTo>
                    <a:pt x="68446" y="476250"/>
                    <a:pt x="55916" y="467363"/>
                    <a:pt x="55916" y="456409"/>
                  </a:cubicBezTo>
                  <a:lnTo>
                    <a:pt x="55916" y="59531"/>
                  </a:lnTo>
                  <a:cubicBezTo>
                    <a:pt x="55916" y="48578"/>
                    <a:pt x="68459" y="39691"/>
                    <a:pt x="83860" y="39691"/>
                  </a:cubicBezTo>
                  <a:lnTo>
                    <a:pt x="754635" y="39691"/>
                  </a:lnTo>
                  <a:cubicBezTo>
                    <a:pt x="770036" y="39691"/>
                    <a:pt x="782593" y="48578"/>
                    <a:pt x="782593" y="59531"/>
                  </a:cubicBezTo>
                  <a:lnTo>
                    <a:pt x="782593" y="456409"/>
                  </a:lnTo>
                  <a:cubicBezTo>
                    <a:pt x="782593" y="467363"/>
                    <a:pt x="770036" y="476250"/>
                    <a:pt x="754635" y="476250"/>
                  </a:cubicBezTo>
                  <a:lnTo>
                    <a:pt x="670788" y="476250"/>
                  </a:lnTo>
                  <a:cubicBezTo>
                    <a:pt x="655360" y="476250"/>
                    <a:pt x="642830" y="485127"/>
                    <a:pt x="642830" y="496091"/>
                  </a:cubicBezTo>
                  <a:cubicBezTo>
                    <a:pt x="642830" y="523065"/>
                    <a:pt x="652919" y="549650"/>
                    <a:pt x="664845" y="571710"/>
                  </a:cubicBezTo>
                  <a:cubicBezTo>
                    <a:pt x="626517" y="554584"/>
                    <a:pt x="586928" y="528933"/>
                    <a:pt x="586928" y="49609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6" name="Google Shape;55;p7"/>
            <p:cNvSpPr/>
            <p:nvPr/>
          </p:nvSpPr>
          <p:spPr>
            <a:xfrm>
              <a:off x="2383135" y="2327860"/>
              <a:ext cx="166030" cy="198434"/>
            </a:xfrm>
            <a:custGeom>
              <a:avLst/>
              <a:gdLst/>
              <a:ahLst/>
              <a:cxnLst/>
              <a:rect l="l" t="t" r="r" b="b"/>
              <a:pathLst>
                <a:path w="223609" h="198434" extrusionOk="0">
                  <a:moveTo>
                    <a:pt x="111791" y="0"/>
                  </a:moveTo>
                  <a:cubicBezTo>
                    <a:pt x="50053" y="0"/>
                    <a:pt x="0" y="35538"/>
                    <a:pt x="0" y="79372"/>
                  </a:cubicBezTo>
                  <a:cubicBezTo>
                    <a:pt x="0" y="108671"/>
                    <a:pt x="21586" y="125730"/>
                    <a:pt x="40783" y="149419"/>
                  </a:cubicBezTo>
                  <a:cubicBezTo>
                    <a:pt x="47934" y="158258"/>
                    <a:pt x="55902" y="178584"/>
                    <a:pt x="55902" y="188509"/>
                  </a:cubicBezTo>
                  <a:cubicBezTo>
                    <a:pt x="55902" y="193986"/>
                    <a:pt x="62154" y="198434"/>
                    <a:pt x="69881" y="198434"/>
                  </a:cubicBezTo>
                  <a:lnTo>
                    <a:pt x="153728" y="198434"/>
                  </a:lnTo>
                  <a:cubicBezTo>
                    <a:pt x="161442" y="198434"/>
                    <a:pt x="167694" y="193986"/>
                    <a:pt x="167694" y="188509"/>
                  </a:cubicBezTo>
                  <a:cubicBezTo>
                    <a:pt x="167694" y="178584"/>
                    <a:pt x="175676" y="158248"/>
                    <a:pt x="182826" y="149419"/>
                  </a:cubicBezTo>
                  <a:cubicBezTo>
                    <a:pt x="202024" y="125730"/>
                    <a:pt x="223609" y="108671"/>
                    <a:pt x="223609" y="79372"/>
                  </a:cubicBezTo>
                  <a:cubicBezTo>
                    <a:pt x="223583" y="35538"/>
                    <a:pt x="173516" y="0"/>
                    <a:pt x="11179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7" name="Google Shape;56;p7"/>
            <p:cNvSpPr/>
            <p:nvPr/>
          </p:nvSpPr>
          <p:spPr>
            <a:xfrm>
              <a:off x="2424642" y="2546135"/>
              <a:ext cx="83005" cy="19850"/>
            </a:xfrm>
            <a:custGeom>
              <a:avLst/>
              <a:gdLst/>
              <a:ahLst/>
              <a:cxnLst/>
              <a:rect l="l" t="t" r="r" b="b"/>
              <a:pathLst>
                <a:path w="111791" h="19850" extrusionOk="0">
                  <a:moveTo>
                    <a:pt x="97826" y="0"/>
                  </a:moveTo>
                  <a:lnTo>
                    <a:pt x="13979" y="0"/>
                  </a:lnTo>
                  <a:cubicBezTo>
                    <a:pt x="6265" y="0"/>
                    <a:pt x="0" y="4439"/>
                    <a:pt x="0" y="9925"/>
                  </a:cubicBezTo>
                  <a:cubicBezTo>
                    <a:pt x="0" y="15411"/>
                    <a:pt x="6252" y="19850"/>
                    <a:pt x="13979" y="19850"/>
                  </a:cubicBezTo>
                  <a:lnTo>
                    <a:pt x="97826" y="19850"/>
                  </a:lnTo>
                  <a:cubicBezTo>
                    <a:pt x="105540" y="19850"/>
                    <a:pt x="111791" y="15411"/>
                    <a:pt x="111791" y="9925"/>
                  </a:cubicBezTo>
                  <a:cubicBezTo>
                    <a:pt x="111791" y="4439"/>
                    <a:pt x="105540" y="0"/>
                    <a:pt x="978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8" name="Google Shape;57;p7"/>
            <p:cNvSpPr/>
            <p:nvPr/>
          </p:nvSpPr>
          <p:spPr>
            <a:xfrm>
              <a:off x="2440204" y="2585825"/>
              <a:ext cx="51876" cy="19850"/>
            </a:xfrm>
            <a:custGeom>
              <a:avLst/>
              <a:gdLst/>
              <a:ahLst/>
              <a:cxnLst/>
              <a:rect l="l" t="t" r="r" b="b"/>
              <a:pathLst>
                <a:path w="69867" h="19850" extrusionOk="0">
                  <a:moveTo>
                    <a:pt x="55902" y="0"/>
                  </a:moveTo>
                  <a:lnTo>
                    <a:pt x="13979" y="0"/>
                  </a:lnTo>
                  <a:cubicBezTo>
                    <a:pt x="6265" y="0"/>
                    <a:pt x="0" y="4448"/>
                    <a:pt x="0" y="9925"/>
                  </a:cubicBezTo>
                  <a:cubicBezTo>
                    <a:pt x="0" y="15402"/>
                    <a:pt x="6252" y="19850"/>
                    <a:pt x="13979" y="19850"/>
                  </a:cubicBezTo>
                  <a:lnTo>
                    <a:pt x="55902" y="19850"/>
                  </a:lnTo>
                  <a:cubicBezTo>
                    <a:pt x="63616" y="19850"/>
                    <a:pt x="69868" y="15402"/>
                    <a:pt x="69868" y="9925"/>
                  </a:cubicBezTo>
                  <a:cubicBezTo>
                    <a:pt x="69868" y="4448"/>
                    <a:pt x="63616" y="0"/>
                    <a:pt x="5590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9" name="Google Shape;58;p7"/>
            <p:cNvSpPr/>
            <p:nvPr/>
          </p:nvSpPr>
          <p:spPr>
            <a:xfrm>
              <a:off x="2455777" y="2248478"/>
              <a:ext cx="20758" cy="59531"/>
            </a:xfrm>
            <a:custGeom>
              <a:avLst/>
              <a:gdLst/>
              <a:ahLst/>
              <a:cxnLst/>
              <a:rect l="l" t="t" r="r" b="b"/>
              <a:pathLst>
                <a:path w="27957" h="59531" extrusionOk="0">
                  <a:moveTo>
                    <a:pt x="13979" y="59531"/>
                  </a:moveTo>
                  <a:cubicBezTo>
                    <a:pt x="21693" y="59531"/>
                    <a:pt x="27958" y="55083"/>
                    <a:pt x="27958" y="49606"/>
                  </a:cubicBezTo>
                  <a:lnTo>
                    <a:pt x="27958" y="9925"/>
                  </a:lnTo>
                  <a:cubicBezTo>
                    <a:pt x="27958" y="4448"/>
                    <a:pt x="21706" y="0"/>
                    <a:pt x="13979" y="0"/>
                  </a:cubicBezTo>
                  <a:cubicBezTo>
                    <a:pt x="6252" y="0"/>
                    <a:pt x="0" y="4448"/>
                    <a:pt x="0" y="9925"/>
                  </a:cubicBezTo>
                  <a:lnTo>
                    <a:pt x="0" y="49616"/>
                  </a:lnTo>
                  <a:cubicBezTo>
                    <a:pt x="0" y="55093"/>
                    <a:pt x="6252" y="59531"/>
                    <a:pt x="13979" y="595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0" name="Google Shape;59;p7"/>
            <p:cNvSpPr/>
            <p:nvPr/>
          </p:nvSpPr>
          <p:spPr>
            <a:xfrm>
              <a:off x="2300091" y="2397306"/>
              <a:ext cx="62266" cy="19850"/>
            </a:xfrm>
            <a:custGeom>
              <a:avLst/>
              <a:gdLst/>
              <a:ahLst/>
              <a:cxnLst/>
              <a:rect l="l" t="t" r="r" b="b"/>
              <a:pathLst>
                <a:path w="83860" h="19850" extrusionOk="0">
                  <a:moveTo>
                    <a:pt x="69881" y="0"/>
                  </a:moveTo>
                  <a:lnTo>
                    <a:pt x="13979" y="0"/>
                  </a:lnTo>
                  <a:cubicBezTo>
                    <a:pt x="6265" y="0"/>
                    <a:pt x="0" y="4439"/>
                    <a:pt x="0" y="9925"/>
                  </a:cubicBezTo>
                  <a:cubicBezTo>
                    <a:pt x="0" y="15411"/>
                    <a:pt x="6252" y="19850"/>
                    <a:pt x="13979" y="19850"/>
                  </a:cubicBezTo>
                  <a:lnTo>
                    <a:pt x="69881" y="19850"/>
                  </a:lnTo>
                  <a:cubicBezTo>
                    <a:pt x="77595" y="19850"/>
                    <a:pt x="83860" y="15402"/>
                    <a:pt x="83860" y="9925"/>
                  </a:cubicBezTo>
                  <a:cubicBezTo>
                    <a:pt x="83860" y="4448"/>
                    <a:pt x="77595" y="0"/>
                    <a:pt x="6988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1" name="Google Shape;60;p7"/>
            <p:cNvSpPr/>
            <p:nvPr/>
          </p:nvSpPr>
          <p:spPr>
            <a:xfrm>
              <a:off x="2341615" y="2288167"/>
              <a:ext cx="50091" cy="47903"/>
            </a:xfrm>
            <a:custGeom>
              <a:avLst/>
              <a:gdLst/>
              <a:ahLst/>
              <a:cxnLst/>
              <a:rect l="l" t="t" r="r" b="b"/>
              <a:pathLst>
                <a:path w="67463" h="47903" extrusionOk="0">
                  <a:moveTo>
                    <a:pt x="63378" y="30968"/>
                  </a:moveTo>
                  <a:lnTo>
                    <a:pt x="23856" y="2908"/>
                  </a:lnTo>
                  <a:cubicBezTo>
                    <a:pt x="18396" y="-969"/>
                    <a:pt x="9555" y="-969"/>
                    <a:pt x="4095" y="2908"/>
                  </a:cubicBezTo>
                  <a:cubicBezTo>
                    <a:pt x="-1365" y="6784"/>
                    <a:pt x="-1365" y="13061"/>
                    <a:pt x="4095" y="16938"/>
                  </a:cubicBezTo>
                  <a:lnTo>
                    <a:pt x="43617" y="44998"/>
                  </a:lnTo>
                  <a:cubicBezTo>
                    <a:pt x="46354" y="46942"/>
                    <a:pt x="49936" y="47904"/>
                    <a:pt x="53504" y="47904"/>
                  </a:cubicBezTo>
                  <a:cubicBezTo>
                    <a:pt x="57073" y="47904"/>
                    <a:pt x="60655" y="46932"/>
                    <a:pt x="63378" y="44998"/>
                  </a:cubicBezTo>
                  <a:cubicBezTo>
                    <a:pt x="68825" y="41122"/>
                    <a:pt x="68825" y="34845"/>
                    <a:pt x="63378" y="3096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2" name="Google Shape;61;p7"/>
            <p:cNvSpPr/>
            <p:nvPr/>
          </p:nvSpPr>
          <p:spPr>
            <a:xfrm>
              <a:off x="2540589" y="2288167"/>
              <a:ext cx="50092" cy="47903"/>
            </a:xfrm>
            <a:custGeom>
              <a:avLst/>
              <a:gdLst/>
              <a:ahLst/>
              <a:cxnLst/>
              <a:rect l="l" t="t" r="r" b="b"/>
              <a:pathLst>
                <a:path w="67464" h="47903" extrusionOk="0">
                  <a:moveTo>
                    <a:pt x="63381" y="2908"/>
                  </a:moveTo>
                  <a:cubicBezTo>
                    <a:pt x="57921" y="-969"/>
                    <a:pt x="49081" y="-969"/>
                    <a:pt x="43607" y="2908"/>
                  </a:cubicBezTo>
                  <a:lnTo>
                    <a:pt x="4085" y="30968"/>
                  </a:lnTo>
                  <a:cubicBezTo>
                    <a:pt x="-1362" y="34845"/>
                    <a:pt x="-1362" y="41122"/>
                    <a:pt x="4085" y="44998"/>
                  </a:cubicBezTo>
                  <a:cubicBezTo>
                    <a:pt x="6822" y="46942"/>
                    <a:pt x="10404" y="47904"/>
                    <a:pt x="13959" y="47904"/>
                  </a:cubicBezTo>
                  <a:cubicBezTo>
                    <a:pt x="17541" y="47904"/>
                    <a:pt x="21109" y="46932"/>
                    <a:pt x="23846" y="44998"/>
                  </a:cubicBezTo>
                  <a:lnTo>
                    <a:pt x="63368" y="16938"/>
                  </a:lnTo>
                  <a:cubicBezTo>
                    <a:pt x="68828" y="13061"/>
                    <a:pt x="68828" y="6784"/>
                    <a:pt x="63381" y="290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3" name="Google Shape;62;p7"/>
            <p:cNvSpPr/>
            <p:nvPr/>
          </p:nvSpPr>
          <p:spPr>
            <a:xfrm>
              <a:off x="2569936" y="2397306"/>
              <a:ext cx="62256" cy="19850"/>
            </a:xfrm>
            <a:custGeom>
              <a:avLst/>
              <a:gdLst/>
              <a:ahLst/>
              <a:cxnLst/>
              <a:rect l="l" t="t" r="r" b="b"/>
              <a:pathLst>
                <a:path w="83846" h="19850" extrusionOk="0">
                  <a:moveTo>
                    <a:pt x="69881" y="0"/>
                  </a:moveTo>
                  <a:lnTo>
                    <a:pt x="13992" y="0"/>
                  </a:lnTo>
                  <a:cubicBezTo>
                    <a:pt x="6265" y="0"/>
                    <a:pt x="0" y="4439"/>
                    <a:pt x="0" y="9925"/>
                  </a:cubicBezTo>
                  <a:cubicBezTo>
                    <a:pt x="0" y="15411"/>
                    <a:pt x="6265" y="19850"/>
                    <a:pt x="13992" y="19850"/>
                  </a:cubicBezTo>
                  <a:lnTo>
                    <a:pt x="69881" y="19850"/>
                  </a:lnTo>
                  <a:cubicBezTo>
                    <a:pt x="77595" y="19850"/>
                    <a:pt x="83847" y="15411"/>
                    <a:pt x="83847" y="9925"/>
                  </a:cubicBezTo>
                  <a:cubicBezTo>
                    <a:pt x="83847" y="4439"/>
                    <a:pt x="77595" y="0"/>
                    <a:pt x="6988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35" name="Rectángulo 134"/>
          <p:cNvSpPr/>
          <p:nvPr/>
        </p:nvSpPr>
        <p:spPr>
          <a:xfrm>
            <a:off x="7472297" y="1122621"/>
            <a:ext cx="1383712" cy="3103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2700" marR="28862">
              <a:lnSpc>
                <a:spcPts val="1660"/>
              </a:lnSpc>
              <a:spcBef>
                <a:spcPts val="83"/>
              </a:spcBef>
            </a:pPr>
            <a:r>
              <a:rPr lang="es-EC" sz="1600" dirty="0">
                <a:solidFill>
                  <a:srgbClr val="6E6E7C"/>
                </a:solidFill>
                <a:latin typeface="Agency FB" panose="020B0503020202020204" pitchFamily="34" charset="0"/>
                <a:cs typeface="Century Gothic"/>
              </a:rPr>
              <a:t>Gestión ambiental</a:t>
            </a:r>
          </a:p>
        </p:txBody>
      </p:sp>
      <p:sp>
        <p:nvSpPr>
          <p:cNvPr id="136" name="Rectángulo 135"/>
          <p:cNvSpPr/>
          <p:nvPr/>
        </p:nvSpPr>
        <p:spPr>
          <a:xfrm>
            <a:off x="8890931" y="2533795"/>
            <a:ext cx="3087319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>
              <a:lnSpc>
                <a:spcPts val="1800"/>
              </a:lnSpc>
              <a:spcBef>
                <a:spcPts val="6"/>
              </a:spcBef>
            </a:pPr>
            <a:r>
              <a:rPr lang="es-EC" sz="1600" dirty="0">
                <a:solidFill>
                  <a:srgbClr val="6E6E7C"/>
                </a:solidFill>
                <a:latin typeface="Agency FB" panose="020B0503020202020204" pitchFamily="34" charset="0"/>
                <a:cs typeface="Century Gothic"/>
              </a:rPr>
              <a:t>Fomento y desarrollo productivo</a:t>
            </a:r>
          </a:p>
        </p:txBody>
      </p:sp>
      <p:sp>
        <p:nvSpPr>
          <p:cNvPr id="137" name="Rectángulo 136"/>
          <p:cNvSpPr/>
          <p:nvPr/>
        </p:nvSpPr>
        <p:spPr>
          <a:xfrm>
            <a:off x="7535268" y="5976217"/>
            <a:ext cx="1223412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2700" marR="28862">
              <a:lnSpc>
                <a:spcPts val="1800"/>
              </a:lnSpc>
            </a:pPr>
            <a:r>
              <a:rPr lang="es-EC" sz="1600" dirty="0">
                <a:solidFill>
                  <a:srgbClr val="6E6E7C"/>
                </a:solidFill>
                <a:latin typeface="Agency FB" panose="020B0503020202020204" pitchFamily="34" charset="0"/>
                <a:cs typeface="Century Gothic"/>
              </a:rPr>
              <a:t>Riego y drenaje</a:t>
            </a:r>
          </a:p>
        </p:txBody>
      </p:sp>
      <p:sp>
        <p:nvSpPr>
          <p:cNvPr id="138" name="Rectángulo 137"/>
          <p:cNvSpPr/>
          <p:nvPr/>
        </p:nvSpPr>
        <p:spPr>
          <a:xfrm>
            <a:off x="8899408" y="4516794"/>
            <a:ext cx="750526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2700" marR="28862">
              <a:lnSpc>
                <a:spcPts val="1800"/>
              </a:lnSpc>
            </a:pPr>
            <a:r>
              <a:rPr lang="es-EC" sz="1600" dirty="0">
                <a:solidFill>
                  <a:srgbClr val="6E6E7C"/>
                </a:solidFill>
                <a:latin typeface="Agency FB" panose="020B0503020202020204" pitchFamily="34" charset="0"/>
                <a:cs typeface="Century Gothic"/>
              </a:rPr>
              <a:t>Turismo</a:t>
            </a:r>
          </a:p>
        </p:txBody>
      </p:sp>
      <p:sp>
        <p:nvSpPr>
          <p:cNvPr id="139" name="Rectángulo 138"/>
          <p:cNvSpPr/>
          <p:nvPr/>
        </p:nvSpPr>
        <p:spPr>
          <a:xfrm>
            <a:off x="2564030" y="5970958"/>
            <a:ext cx="2142012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marR="28862">
              <a:lnSpc>
                <a:spcPts val="1800"/>
              </a:lnSpc>
            </a:pPr>
            <a:r>
              <a:rPr lang="es-EC" sz="1600" dirty="0">
                <a:solidFill>
                  <a:srgbClr val="6E6E7C"/>
                </a:solidFill>
                <a:latin typeface="Agency FB" panose="020B0503020202020204" pitchFamily="34" charset="0"/>
                <a:cs typeface="Century Gothic"/>
              </a:rPr>
              <a:t>Cooperación internacional</a:t>
            </a:r>
          </a:p>
        </p:txBody>
      </p:sp>
      <p:sp>
        <p:nvSpPr>
          <p:cNvPr id="140" name="Rectángulo 139"/>
          <p:cNvSpPr/>
          <p:nvPr/>
        </p:nvSpPr>
        <p:spPr>
          <a:xfrm>
            <a:off x="1827184" y="4503321"/>
            <a:ext cx="1375698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2700" marR="28862">
              <a:lnSpc>
                <a:spcPts val="1805"/>
              </a:lnSpc>
              <a:spcBef>
                <a:spcPts val="0"/>
              </a:spcBef>
            </a:pPr>
            <a:r>
              <a:rPr lang="es-EC" sz="1600" dirty="0">
                <a:solidFill>
                  <a:srgbClr val="6E6E7C"/>
                </a:solidFill>
                <a:latin typeface="Agency FB" panose="020B0503020202020204" pitchFamily="34" charset="0"/>
                <a:cs typeface="Century Gothic"/>
              </a:rPr>
              <a:t>Ingresos y gastos</a:t>
            </a:r>
          </a:p>
        </p:txBody>
      </p:sp>
      <p:sp>
        <p:nvSpPr>
          <p:cNvPr id="141" name="Rectángulo 140"/>
          <p:cNvSpPr/>
          <p:nvPr/>
        </p:nvSpPr>
        <p:spPr>
          <a:xfrm>
            <a:off x="1850366" y="2522191"/>
            <a:ext cx="1891091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marR="28862">
              <a:lnSpc>
                <a:spcPts val="1800"/>
              </a:lnSpc>
            </a:pPr>
            <a:r>
              <a:rPr lang="es-EC" sz="1600" dirty="0">
                <a:solidFill>
                  <a:srgbClr val="6E6E7C"/>
                </a:solidFill>
                <a:latin typeface="Agency FB" panose="020B0503020202020204" pitchFamily="34" charset="0"/>
                <a:cs typeface="Century Gothic"/>
              </a:rPr>
              <a:t>Gestión de riesgos</a:t>
            </a:r>
          </a:p>
        </p:txBody>
      </p:sp>
      <p:sp>
        <p:nvSpPr>
          <p:cNvPr id="142" name="Rectángulo 141"/>
          <p:cNvSpPr/>
          <p:nvPr/>
        </p:nvSpPr>
        <p:spPr>
          <a:xfrm>
            <a:off x="3969861" y="1104873"/>
            <a:ext cx="724878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2700" marR="28862">
              <a:lnSpc>
                <a:spcPts val="1800"/>
              </a:lnSpc>
            </a:pPr>
            <a:r>
              <a:rPr lang="es-EC" sz="1600" dirty="0" smtClean="0">
                <a:solidFill>
                  <a:srgbClr val="6E6E7C"/>
                </a:solidFill>
                <a:latin typeface="Agency FB" panose="020B0503020202020204" pitchFamily="34" charset="0"/>
                <a:cs typeface="Century Gothic"/>
              </a:rPr>
              <a:t>Vialidad</a:t>
            </a:r>
            <a:endParaRPr lang="es-EC" sz="1600" dirty="0">
              <a:solidFill>
                <a:srgbClr val="6E6E7C"/>
              </a:solidFill>
              <a:latin typeface="Agency FB" panose="020B0503020202020204" pitchFamily="34" charset="0"/>
              <a:cs typeface="Century Gothic"/>
            </a:endParaRPr>
          </a:p>
        </p:txBody>
      </p:sp>
      <p:pic>
        <p:nvPicPr>
          <p:cNvPr id="144" name="Imagen 14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2743" y="4570492"/>
            <a:ext cx="511987" cy="511987"/>
          </a:xfrm>
          <a:prstGeom prst="rect">
            <a:avLst/>
          </a:prstGeom>
        </p:spPr>
      </p:pic>
      <p:sp>
        <p:nvSpPr>
          <p:cNvPr id="147" name="Título 1"/>
          <p:cNvSpPr>
            <a:spLocks noGrp="1"/>
          </p:cNvSpPr>
          <p:nvPr>
            <p:ph type="title"/>
          </p:nvPr>
        </p:nvSpPr>
        <p:spPr>
          <a:xfrm>
            <a:off x="4627746" y="320185"/>
            <a:ext cx="2696571" cy="424732"/>
          </a:xfrm>
        </p:spPr>
        <p:txBody>
          <a:bodyPr wrap="none">
            <a:spAutoFit/>
          </a:bodyPr>
          <a:lstStyle/>
          <a:p>
            <a:pPr algn="ctr"/>
            <a:r>
              <a:rPr lang="es-EC" sz="2400" dirty="0">
                <a:solidFill>
                  <a:srgbClr val="FF00FF"/>
                </a:solidFill>
                <a:latin typeface="Agency FB" panose="020B0503020202020204" pitchFamily="34" charset="0"/>
                <a:ea typeface="+mn-ea"/>
                <a:cs typeface="+mn-cs"/>
              </a:rPr>
              <a:t>Temáticas Investigadas </a:t>
            </a:r>
          </a:p>
        </p:txBody>
      </p:sp>
      <p:sp>
        <p:nvSpPr>
          <p:cNvPr id="148" name="Rectángulo 147"/>
          <p:cNvSpPr/>
          <p:nvPr/>
        </p:nvSpPr>
        <p:spPr>
          <a:xfrm>
            <a:off x="7006713" y="1026584"/>
            <a:ext cx="35458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C" sz="2400" b="1" dirty="0">
                <a:solidFill>
                  <a:srgbClr val="FF00FF"/>
                </a:solidFill>
              </a:rPr>
              <a:t>1</a:t>
            </a:r>
          </a:p>
        </p:txBody>
      </p:sp>
      <p:sp>
        <p:nvSpPr>
          <p:cNvPr id="149" name="Rectángulo 148"/>
          <p:cNvSpPr/>
          <p:nvPr/>
        </p:nvSpPr>
        <p:spPr>
          <a:xfrm>
            <a:off x="8411829" y="2463245"/>
            <a:ext cx="35779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C" sz="2400" b="1" dirty="0" smtClean="0">
                <a:solidFill>
                  <a:srgbClr val="FF00FF"/>
                </a:solidFill>
              </a:rPr>
              <a:t>2</a:t>
            </a:r>
            <a:endParaRPr lang="es-EC" sz="2400" b="1" dirty="0">
              <a:solidFill>
                <a:srgbClr val="FF00FF"/>
              </a:solidFill>
            </a:endParaRPr>
          </a:p>
        </p:txBody>
      </p:sp>
      <p:sp>
        <p:nvSpPr>
          <p:cNvPr id="150" name="Rectángulo 149"/>
          <p:cNvSpPr/>
          <p:nvPr/>
        </p:nvSpPr>
        <p:spPr>
          <a:xfrm>
            <a:off x="8439921" y="4434070"/>
            <a:ext cx="35779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C" sz="2400" b="1" dirty="0">
                <a:solidFill>
                  <a:srgbClr val="FF00FF"/>
                </a:solidFill>
              </a:rPr>
              <a:t>3</a:t>
            </a:r>
          </a:p>
        </p:txBody>
      </p:sp>
      <p:sp>
        <p:nvSpPr>
          <p:cNvPr id="151" name="Rectángulo 150"/>
          <p:cNvSpPr/>
          <p:nvPr/>
        </p:nvSpPr>
        <p:spPr>
          <a:xfrm>
            <a:off x="7070018" y="5854759"/>
            <a:ext cx="35779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C" sz="2400" b="1" dirty="0">
                <a:solidFill>
                  <a:srgbClr val="FF00FF"/>
                </a:solidFill>
              </a:rPr>
              <a:t>4</a:t>
            </a:r>
          </a:p>
        </p:txBody>
      </p:sp>
      <p:sp>
        <p:nvSpPr>
          <p:cNvPr id="152" name="Rectángulo 151"/>
          <p:cNvSpPr/>
          <p:nvPr/>
        </p:nvSpPr>
        <p:spPr>
          <a:xfrm>
            <a:off x="4835873" y="5852026"/>
            <a:ext cx="35779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C" sz="2400" b="1" dirty="0">
                <a:solidFill>
                  <a:srgbClr val="FF00FF"/>
                </a:solidFill>
              </a:rPr>
              <a:t>5</a:t>
            </a:r>
          </a:p>
        </p:txBody>
      </p:sp>
      <p:sp>
        <p:nvSpPr>
          <p:cNvPr id="153" name="Rectángulo 152"/>
          <p:cNvSpPr/>
          <p:nvPr/>
        </p:nvSpPr>
        <p:spPr>
          <a:xfrm>
            <a:off x="3487335" y="4373152"/>
            <a:ext cx="35779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C" sz="2400" b="1" dirty="0">
                <a:solidFill>
                  <a:srgbClr val="FF00FF"/>
                </a:solidFill>
              </a:rPr>
              <a:t>6</a:t>
            </a:r>
          </a:p>
        </p:txBody>
      </p:sp>
      <p:sp>
        <p:nvSpPr>
          <p:cNvPr id="154" name="Rectángulo 153"/>
          <p:cNvSpPr/>
          <p:nvPr/>
        </p:nvSpPr>
        <p:spPr>
          <a:xfrm>
            <a:off x="3495069" y="2476402"/>
            <a:ext cx="35779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C" sz="2400" b="1" dirty="0">
                <a:solidFill>
                  <a:srgbClr val="FF00FF"/>
                </a:solidFill>
              </a:rPr>
              <a:t>7</a:t>
            </a:r>
          </a:p>
        </p:txBody>
      </p:sp>
      <p:sp>
        <p:nvSpPr>
          <p:cNvPr id="155" name="Rectángulo 154"/>
          <p:cNvSpPr/>
          <p:nvPr/>
        </p:nvSpPr>
        <p:spPr>
          <a:xfrm>
            <a:off x="4853628" y="1061999"/>
            <a:ext cx="35779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C" sz="2400" b="1" dirty="0">
                <a:solidFill>
                  <a:srgbClr val="FF00FF"/>
                </a:solidFill>
              </a:rPr>
              <a:t>8</a:t>
            </a:r>
          </a:p>
        </p:txBody>
      </p:sp>
      <p:sp>
        <p:nvSpPr>
          <p:cNvPr id="86" name="Google Shape;103;p7"/>
          <p:cNvSpPr/>
          <p:nvPr/>
        </p:nvSpPr>
        <p:spPr>
          <a:xfrm>
            <a:off x="5734029" y="3279241"/>
            <a:ext cx="808468" cy="770951"/>
          </a:xfrm>
          <a:custGeom>
            <a:avLst/>
            <a:gdLst/>
            <a:ahLst/>
            <a:cxnLst/>
            <a:rect l="l" t="t" r="r" b="b"/>
            <a:pathLst>
              <a:path w="5928" h="5947" extrusionOk="0">
                <a:moveTo>
                  <a:pt x="4828" y="746"/>
                </a:moveTo>
                <a:lnTo>
                  <a:pt x="4902" y="764"/>
                </a:lnTo>
                <a:lnTo>
                  <a:pt x="4958" y="783"/>
                </a:lnTo>
                <a:lnTo>
                  <a:pt x="5033" y="820"/>
                </a:lnTo>
                <a:lnTo>
                  <a:pt x="5089" y="857"/>
                </a:lnTo>
                <a:lnTo>
                  <a:pt x="5126" y="913"/>
                </a:lnTo>
                <a:lnTo>
                  <a:pt x="5163" y="969"/>
                </a:lnTo>
                <a:lnTo>
                  <a:pt x="5182" y="1044"/>
                </a:lnTo>
                <a:lnTo>
                  <a:pt x="5182" y="1118"/>
                </a:lnTo>
                <a:lnTo>
                  <a:pt x="5182" y="1193"/>
                </a:lnTo>
                <a:lnTo>
                  <a:pt x="5163" y="1268"/>
                </a:lnTo>
                <a:lnTo>
                  <a:pt x="5126" y="1323"/>
                </a:lnTo>
                <a:lnTo>
                  <a:pt x="5089" y="1379"/>
                </a:lnTo>
                <a:lnTo>
                  <a:pt x="5033" y="1435"/>
                </a:lnTo>
                <a:lnTo>
                  <a:pt x="4958" y="1454"/>
                </a:lnTo>
                <a:lnTo>
                  <a:pt x="4902" y="1491"/>
                </a:lnTo>
                <a:lnTo>
                  <a:pt x="4753" y="1491"/>
                </a:lnTo>
                <a:lnTo>
                  <a:pt x="4679" y="1454"/>
                </a:lnTo>
                <a:lnTo>
                  <a:pt x="4604" y="1435"/>
                </a:lnTo>
                <a:lnTo>
                  <a:pt x="4548" y="1379"/>
                </a:lnTo>
                <a:lnTo>
                  <a:pt x="4511" y="1323"/>
                </a:lnTo>
                <a:lnTo>
                  <a:pt x="4474" y="1268"/>
                </a:lnTo>
                <a:lnTo>
                  <a:pt x="4455" y="1193"/>
                </a:lnTo>
                <a:lnTo>
                  <a:pt x="4455" y="1118"/>
                </a:lnTo>
                <a:lnTo>
                  <a:pt x="4455" y="1044"/>
                </a:lnTo>
                <a:lnTo>
                  <a:pt x="4474" y="969"/>
                </a:lnTo>
                <a:lnTo>
                  <a:pt x="4511" y="913"/>
                </a:lnTo>
                <a:lnTo>
                  <a:pt x="4548" y="857"/>
                </a:lnTo>
                <a:lnTo>
                  <a:pt x="4604" y="820"/>
                </a:lnTo>
                <a:lnTo>
                  <a:pt x="4679" y="783"/>
                </a:lnTo>
                <a:lnTo>
                  <a:pt x="4753" y="764"/>
                </a:lnTo>
                <a:lnTo>
                  <a:pt x="4828" y="746"/>
                </a:lnTo>
                <a:close/>
                <a:moveTo>
                  <a:pt x="1100" y="3709"/>
                </a:moveTo>
                <a:lnTo>
                  <a:pt x="1174" y="3728"/>
                </a:lnTo>
                <a:lnTo>
                  <a:pt x="1249" y="3747"/>
                </a:lnTo>
                <a:lnTo>
                  <a:pt x="1323" y="3784"/>
                </a:lnTo>
                <a:lnTo>
                  <a:pt x="1379" y="3821"/>
                </a:lnTo>
                <a:lnTo>
                  <a:pt x="1417" y="3877"/>
                </a:lnTo>
                <a:lnTo>
                  <a:pt x="1454" y="3952"/>
                </a:lnTo>
                <a:lnTo>
                  <a:pt x="1473" y="4008"/>
                </a:lnTo>
                <a:lnTo>
                  <a:pt x="1473" y="4082"/>
                </a:lnTo>
                <a:lnTo>
                  <a:pt x="1473" y="4157"/>
                </a:lnTo>
                <a:lnTo>
                  <a:pt x="1454" y="4231"/>
                </a:lnTo>
                <a:lnTo>
                  <a:pt x="1417" y="4306"/>
                </a:lnTo>
                <a:lnTo>
                  <a:pt x="1379" y="4343"/>
                </a:lnTo>
                <a:lnTo>
                  <a:pt x="1323" y="4399"/>
                </a:lnTo>
                <a:lnTo>
                  <a:pt x="1249" y="4436"/>
                </a:lnTo>
                <a:lnTo>
                  <a:pt x="1174" y="4455"/>
                </a:lnTo>
                <a:lnTo>
                  <a:pt x="1025" y="4455"/>
                </a:lnTo>
                <a:lnTo>
                  <a:pt x="969" y="4436"/>
                </a:lnTo>
                <a:lnTo>
                  <a:pt x="895" y="4399"/>
                </a:lnTo>
                <a:lnTo>
                  <a:pt x="839" y="4343"/>
                </a:lnTo>
                <a:lnTo>
                  <a:pt x="802" y="4306"/>
                </a:lnTo>
                <a:lnTo>
                  <a:pt x="764" y="4231"/>
                </a:lnTo>
                <a:lnTo>
                  <a:pt x="746" y="4157"/>
                </a:lnTo>
                <a:lnTo>
                  <a:pt x="746" y="4082"/>
                </a:lnTo>
                <a:lnTo>
                  <a:pt x="746" y="4008"/>
                </a:lnTo>
                <a:lnTo>
                  <a:pt x="764" y="3952"/>
                </a:lnTo>
                <a:lnTo>
                  <a:pt x="802" y="3877"/>
                </a:lnTo>
                <a:lnTo>
                  <a:pt x="839" y="3821"/>
                </a:lnTo>
                <a:lnTo>
                  <a:pt x="895" y="3784"/>
                </a:lnTo>
                <a:lnTo>
                  <a:pt x="969" y="3747"/>
                </a:lnTo>
                <a:lnTo>
                  <a:pt x="1025" y="3728"/>
                </a:lnTo>
                <a:lnTo>
                  <a:pt x="1100" y="3709"/>
                </a:lnTo>
                <a:close/>
                <a:moveTo>
                  <a:pt x="988" y="2982"/>
                </a:moveTo>
                <a:lnTo>
                  <a:pt x="876" y="3001"/>
                </a:lnTo>
                <a:lnTo>
                  <a:pt x="671" y="3057"/>
                </a:lnTo>
                <a:lnTo>
                  <a:pt x="485" y="3169"/>
                </a:lnTo>
                <a:lnTo>
                  <a:pt x="317" y="3299"/>
                </a:lnTo>
                <a:lnTo>
                  <a:pt x="186" y="3467"/>
                </a:lnTo>
                <a:lnTo>
                  <a:pt x="75" y="3653"/>
                </a:lnTo>
                <a:lnTo>
                  <a:pt x="19" y="3859"/>
                </a:lnTo>
                <a:lnTo>
                  <a:pt x="0" y="3970"/>
                </a:lnTo>
                <a:lnTo>
                  <a:pt x="0" y="4082"/>
                </a:lnTo>
                <a:lnTo>
                  <a:pt x="0" y="4213"/>
                </a:lnTo>
                <a:lnTo>
                  <a:pt x="37" y="4343"/>
                </a:lnTo>
                <a:lnTo>
                  <a:pt x="93" y="4492"/>
                </a:lnTo>
                <a:lnTo>
                  <a:pt x="168" y="4641"/>
                </a:lnTo>
                <a:lnTo>
                  <a:pt x="354" y="4940"/>
                </a:lnTo>
                <a:lnTo>
                  <a:pt x="559" y="5257"/>
                </a:lnTo>
                <a:lnTo>
                  <a:pt x="764" y="5517"/>
                </a:lnTo>
                <a:lnTo>
                  <a:pt x="932" y="5741"/>
                </a:lnTo>
                <a:lnTo>
                  <a:pt x="1100" y="5946"/>
                </a:lnTo>
                <a:lnTo>
                  <a:pt x="1286" y="5741"/>
                </a:lnTo>
                <a:lnTo>
                  <a:pt x="1454" y="5517"/>
                </a:lnTo>
                <a:lnTo>
                  <a:pt x="1659" y="5257"/>
                </a:lnTo>
                <a:lnTo>
                  <a:pt x="1864" y="4940"/>
                </a:lnTo>
                <a:lnTo>
                  <a:pt x="2050" y="4641"/>
                </a:lnTo>
                <a:lnTo>
                  <a:pt x="2125" y="4492"/>
                </a:lnTo>
                <a:lnTo>
                  <a:pt x="2181" y="4343"/>
                </a:lnTo>
                <a:lnTo>
                  <a:pt x="2200" y="4213"/>
                </a:lnTo>
                <a:lnTo>
                  <a:pt x="2218" y="4082"/>
                </a:lnTo>
                <a:lnTo>
                  <a:pt x="2218" y="3970"/>
                </a:lnTo>
                <a:lnTo>
                  <a:pt x="2200" y="3859"/>
                </a:lnTo>
                <a:lnTo>
                  <a:pt x="2125" y="3653"/>
                </a:lnTo>
                <a:lnTo>
                  <a:pt x="2032" y="3467"/>
                </a:lnTo>
                <a:lnTo>
                  <a:pt x="1901" y="3299"/>
                </a:lnTo>
                <a:lnTo>
                  <a:pt x="1734" y="3169"/>
                </a:lnTo>
                <a:lnTo>
                  <a:pt x="1547" y="3057"/>
                </a:lnTo>
                <a:lnTo>
                  <a:pt x="1323" y="3001"/>
                </a:lnTo>
                <a:lnTo>
                  <a:pt x="1230" y="2982"/>
                </a:lnTo>
                <a:close/>
                <a:moveTo>
                  <a:pt x="4697" y="0"/>
                </a:moveTo>
                <a:lnTo>
                  <a:pt x="4604" y="19"/>
                </a:lnTo>
                <a:lnTo>
                  <a:pt x="4380" y="93"/>
                </a:lnTo>
                <a:lnTo>
                  <a:pt x="4194" y="186"/>
                </a:lnTo>
                <a:lnTo>
                  <a:pt x="4026" y="336"/>
                </a:lnTo>
                <a:lnTo>
                  <a:pt x="3896" y="485"/>
                </a:lnTo>
                <a:lnTo>
                  <a:pt x="3803" y="690"/>
                </a:lnTo>
                <a:lnTo>
                  <a:pt x="3728" y="895"/>
                </a:lnTo>
                <a:lnTo>
                  <a:pt x="3709" y="1007"/>
                </a:lnTo>
                <a:lnTo>
                  <a:pt x="3709" y="1118"/>
                </a:lnTo>
                <a:lnTo>
                  <a:pt x="3709" y="1230"/>
                </a:lnTo>
                <a:lnTo>
                  <a:pt x="3747" y="1361"/>
                </a:lnTo>
                <a:lnTo>
                  <a:pt x="3803" y="1491"/>
                </a:lnTo>
                <a:lnTo>
                  <a:pt x="3877" y="1640"/>
                </a:lnTo>
                <a:lnTo>
                  <a:pt x="4045" y="1939"/>
                </a:lnTo>
                <a:lnTo>
                  <a:pt x="4231" y="2237"/>
                </a:lnTo>
                <a:lnTo>
                  <a:pt x="3728" y="2237"/>
                </a:lnTo>
                <a:lnTo>
                  <a:pt x="3504" y="2255"/>
                </a:lnTo>
                <a:lnTo>
                  <a:pt x="3299" y="2311"/>
                </a:lnTo>
                <a:lnTo>
                  <a:pt x="3113" y="2405"/>
                </a:lnTo>
                <a:lnTo>
                  <a:pt x="2945" y="2535"/>
                </a:lnTo>
                <a:lnTo>
                  <a:pt x="2796" y="2703"/>
                </a:lnTo>
                <a:lnTo>
                  <a:pt x="2703" y="2871"/>
                </a:lnTo>
                <a:lnTo>
                  <a:pt x="2628" y="3076"/>
                </a:lnTo>
                <a:lnTo>
                  <a:pt x="2610" y="3187"/>
                </a:lnTo>
                <a:lnTo>
                  <a:pt x="2591" y="3299"/>
                </a:lnTo>
                <a:lnTo>
                  <a:pt x="2591" y="3411"/>
                </a:lnTo>
                <a:lnTo>
                  <a:pt x="2610" y="3523"/>
                </a:lnTo>
                <a:lnTo>
                  <a:pt x="2628" y="3635"/>
                </a:lnTo>
                <a:lnTo>
                  <a:pt x="2666" y="3747"/>
                </a:lnTo>
                <a:lnTo>
                  <a:pt x="2777" y="3952"/>
                </a:lnTo>
                <a:lnTo>
                  <a:pt x="2908" y="4119"/>
                </a:lnTo>
                <a:lnTo>
                  <a:pt x="3076" y="4250"/>
                </a:lnTo>
                <a:lnTo>
                  <a:pt x="3262" y="4362"/>
                </a:lnTo>
                <a:lnTo>
                  <a:pt x="3374" y="4399"/>
                </a:lnTo>
                <a:lnTo>
                  <a:pt x="3486" y="4436"/>
                </a:lnTo>
                <a:lnTo>
                  <a:pt x="3597" y="4455"/>
                </a:lnTo>
                <a:lnTo>
                  <a:pt x="4884" y="4455"/>
                </a:lnTo>
                <a:lnTo>
                  <a:pt x="4940" y="4474"/>
                </a:lnTo>
                <a:lnTo>
                  <a:pt x="5014" y="4511"/>
                </a:lnTo>
                <a:lnTo>
                  <a:pt x="5070" y="4548"/>
                </a:lnTo>
                <a:lnTo>
                  <a:pt x="5107" y="4604"/>
                </a:lnTo>
                <a:lnTo>
                  <a:pt x="5145" y="4660"/>
                </a:lnTo>
                <a:lnTo>
                  <a:pt x="5182" y="4716"/>
                </a:lnTo>
                <a:lnTo>
                  <a:pt x="5182" y="4791"/>
                </a:lnTo>
                <a:lnTo>
                  <a:pt x="5182" y="4865"/>
                </a:lnTo>
                <a:lnTo>
                  <a:pt x="5163" y="4940"/>
                </a:lnTo>
                <a:lnTo>
                  <a:pt x="5145" y="5014"/>
                </a:lnTo>
                <a:lnTo>
                  <a:pt x="5089" y="5070"/>
                </a:lnTo>
                <a:lnTo>
                  <a:pt x="5033" y="5126"/>
                </a:lnTo>
                <a:lnTo>
                  <a:pt x="4977" y="5163"/>
                </a:lnTo>
                <a:lnTo>
                  <a:pt x="4902" y="5182"/>
                </a:lnTo>
                <a:lnTo>
                  <a:pt x="4828" y="5201"/>
                </a:lnTo>
                <a:lnTo>
                  <a:pt x="2144" y="5201"/>
                </a:lnTo>
                <a:lnTo>
                  <a:pt x="1864" y="5611"/>
                </a:lnTo>
                <a:lnTo>
                  <a:pt x="1603" y="5946"/>
                </a:lnTo>
                <a:lnTo>
                  <a:pt x="4809" y="5946"/>
                </a:lnTo>
                <a:lnTo>
                  <a:pt x="5033" y="5928"/>
                </a:lnTo>
                <a:lnTo>
                  <a:pt x="5238" y="5853"/>
                </a:lnTo>
                <a:lnTo>
                  <a:pt x="5424" y="5760"/>
                </a:lnTo>
                <a:lnTo>
                  <a:pt x="5592" y="5629"/>
                </a:lnTo>
                <a:lnTo>
                  <a:pt x="5722" y="5480"/>
                </a:lnTo>
                <a:lnTo>
                  <a:pt x="5834" y="5294"/>
                </a:lnTo>
                <a:lnTo>
                  <a:pt x="5909" y="5089"/>
                </a:lnTo>
                <a:lnTo>
                  <a:pt x="5927" y="4977"/>
                </a:lnTo>
                <a:lnTo>
                  <a:pt x="5927" y="4865"/>
                </a:lnTo>
                <a:lnTo>
                  <a:pt x="5927" y="4753"/>
                </a:lnTo>
                <a:lnTo>
                  <a:pt x="5909" y="4641"/>
                </a:lnTo>
                <a:lnTo>
                  <a:pt x="5890" y="4530"/>
                </a:lnTo>
                <a:lnTo>
                  <a:pt x="5853" y="4418"/>
                </a:lnTo>
                <a:lnTo>
                  <a:pt x="5760" y="4231"/>
                </a:lnTo>
                <a:lnTo>
                  <a:pt x="5629" y="4045"/>
                </a:lnTo>
                <a:lnTo>
                  <a:pt x="5461" y="3914"/>
                </a:lnTo>
                <a:lnTo>
                  <a:pt x="5256" y="3803"/>
                </a:lnTo>
                <a:lnTo>
                  <a:pt x="5163" y="3765"/>
                </a:lnTo>
                <a:lnTo>
                  <a:pt x="5051" y="3728"/>
                </a:lnTo>
                <a:lnTo>
                  <a:pt x="4940" y="3728"/>
                </a:lnTo>
                <a:lnTo>
                  <a:pt x="4828" y="3709"/>
                </a:lnTo>
                <a:lnTo>
                  <a:pt x="3653" y="3709"/>
                </a:lnTo>
                <a:lnTo>
                  <a:pt x="3579" y="3691"/>
                </a:lnTo>
                <a:lnTo>
                  <a:pt x="3523" y="3653"/>
                </a:lnTo>
                <a:lnTo>
                  <a:pt x="3467" y="3616"/>
                </a:lnTo>
                <a:lnTo>
                  <a:pt x="3411" y="3560"/>
                </a:lnTo>
                <a:lnTo>
                  <a:pt x="3374" y="3504"/>
                </a:lnTo>
                <a:lnTo>
                  <a:pt x="3355" y="3448"/>
                </a:lnTo>
                <a:lnTo>
                  <a:pt x="3337" y="3374"/>
                </a:lnTo>
                <a:lnTo>
                  <a:pt x="3337" y="3299"/>
                </a:lnTo>
                <a:lnTo>
                  <a:pt x="3355" y="3225"/>
                </a:lnTo>
                <a:lnTo>
                  <a:pt x="3392" y="3150"/>
                </a:lnTo>
                <a:lnTo>
                  <a:pt x="3430" y="3094"/>
                </a:lnTo>
                <a:lnTo>
                  <a:pt x="3486" y="3038"/>
                </a:lnTo>
                <a:lnTo>
                  <a:pt x="3560" y="3001"/>
                </a:lnTo>
                <a:lnTo>
                  <a:pt x="3635" y="2982"/>
                </a:lnTo>
                <a:lnTo>
                  <a:pt x="3709" y="2964"/>
                </a:lnTo>
                <a:lnTo>
                  <a:pt x="4828" y="2964"/>
                </a:lnTo>
                <a:lnTo>
                  <a:pt x="4995" y="2759"/>
                </a:lnTo>
                <a:lnTo>
                  <a:pt x="5163" y="2554"/>
                </a:lnTo>
                <a:lnTo>
                  <a:pt x="5368" y="2274"/>
                </a:lnTo>
                <a:lnTo>
                  <a:pt x="5573" y="1976"/>
                </a:lnTo>
                <a:lnTo>
                  <a:pt x="5760" y="1659"/>
                </a:lnTo>
                <a:lnTo>
                  <a:pt x="5834" y="1510"/>
                </a:lnTo>
                <a:lnTo>
                  <a:pt x="5890" y="1379"/>
                </a:lnTo>
                <a:lnTo>
                  <a:pt x="5927" y="1230"/>
                </a:lnTo>
                <a:lnTo>
                  <a:pt x="5927" y="1118"/>
                </a:lnTo>
                <a:lnTo>
                  <a:pt x="5927" y="1007"/>
                </a:lnTo>
                <a:lnTo>
                  <a:pt x="5909" y="895"/>
                </a:lnTo>
                <a:lnTo>
                  <a:pt x="5853" y="690"/>
                </a:lnTo>
                <a:lnTo>
                  <a:pt x="5741" y="485"/>
                </a:lnTo>
                <a:lnTo>
                  <a:pt x="5611" y="336"/>
                </a:lnTo>
                <a:lnTo>
                  <a:pt x="5443" y="186"/>
                </a:lnTo>
                <a:lnTo>
                  <a:pt x="5256" y="93"/>
                </a:lnTo>
                <a:lnTo>
                  <a:pt x="5051" y="19"/>
                </a:lnTo>
                <a:lnTo>
                  <a:pt x="494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354939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20000">
        <p:fade/>
      </p:transition>
    </mc:Choice>
    <mc:Fallback xmlns="">
      <p:transition spd="med" advClick="0" advTm="2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1 Título">
            <a:extLst>
              <a:ext uri="{FF2B5EF4-FFF2-40B4-BE49-F238E27FC236}">
                <a16:creationId xmlns:a16="http://schemas.microsoft.com/office/drawing/2014/main" id="{6145C1A2-D44D-48A2-ACAC-266C4649FD49}"/>
              </a:ext>
            </a:extLst>
          </p:cNvPr>
          <p:cNvSpPr txBox="1">
            <a:spLocks/>
          </p:cNvSpPr>
          <p:nvPr/>
        </p:nvSpPr>
        <p:spPr>
          <a:xfrm>
            <a:off x="4594185" y="509618"/>
            <a:ext cx="2547492" cy="424732"/>
          </a:xfrm>
          <a:prstGeom prst="rect">
            <a:avLst/>
          </a:prstGeom>
        </p:spPr>
        <p:txBody>
          <a:bodyPr vert="horz" wrap="none" lIns="91440" tIns="45720" rIns="91440" bIns="45720" rtlCol="0" anchor="ctr">
            <a:spAutoFit/>
          </a:bodyPr>
          <a:lstStyle>
            <a:lvl1pPr algn="ctr">
              <a:lnSpc>
                <a:spcPct val="90000"/>
              </a:lnSpc>
              <a:spcBef>
                <a:spcPct val="0"/>
              </a:spcBef>
              <a:buNone/>
              <a:defRPr sz="2400" b="1">
                <a:latin typeface="Agency FB" panose="020B0503020202020204" pitchFamily="34" charset="0"/>
              </a:defRPr>
            </a:lvl1pPr>
          </a:lstStyle>
          <a:p>
            <a:r>
              <a:rPr lang="es-EC" dirty="0"/>
              <a:t>Variables investigadas</a:t>
            </a:r>
          </a:p>
        </p:txBody>
      </p:sp>
      <p:graphicFrame>
        <p:nvGraphicFramePr>
          <p:cNvPr id="5" name="Diagrama 4">
            <a:extLst>
              <a:ext uri="{FF2B5EF4-FFF2-40B4-BE49-F238E27FC236}">
                <a16:creationId xmlns:a16="http://schemas.microsoft.com/office/drawing/2014/main" id="{521ADBC0-165E-4DA9-AB6F-A7C7C1BDEA1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7446486"/>
              </p:ext>
            </p:extLst>
          </p:nvPr>
        </p:nvGraphicFramePr>
        <p:xfrm>
          <a:off x="300170" y="1282535"/>
          <a:ext cx="11732032" cy="54151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044709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Título">
            <a:extLst>
              <a:ext uri="{FF2B5EF4-FFF2-40B4-BE49-F238E27FC236}">
                <a16:creationId xmlns:a16="http://schemas.microsoft.com/office/drawing/2014/main" id="{855DF20D-21AA-40CE-80B6-C0778B9A296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19335" y="470408"/>
            <a:ext cx="3142207" cy="424732"/>
          </a:xfrm>
          <a:prstGeom prst="rect">
            <a:avLst/>
          </a:prstGeom>
        </p:spPr>
        <p:txBody>
          <a:bodyPr vert="horz" wrap="none" lIns="91440" tIns="45720" rIns="91440" bIns="45720" rtlCol="0" anchor="ctr">
            <a:spAutoFit/>
          </a:bodyPr>
          <a:lstStyle/>
          <a:p>
            <a:pPr algn="ctr"/>
            <a:r>
              <a:rPr lang="es-EC" sz="2400" dirty="0">
                <a:solidFill>
                  <a:schemeClr val="tx1"/>
                </a:solidFill>
                <a:latin typeface="Agency FB" panose="020B0503020202020204" pitchFamily="34" charset="0"/>
                <a:ea typeface="+mn-ea"/>
                <a:cs typeface="+mn-cs"/>
              </a:rPr>
              <a:t>Recolección de información 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84859556-CB6D-42CE-8E9E-9CE836EDB8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61542" y="2125947"/>
            <a:ext cx="3107039" cy="1901477"/>
          </a:xfrm>
          <a:prstGeom prst="rect">
            <a:avLst/>
          </a:prstGeom>
        </p:spPr>
      </p:pic>
      <p:sp>
        <p:nvSpPr>
          <p:cNvPr id="5" name="4 CuadroTexto"/>
          <p:cNvSpPr txBox="1"/>
          <p:nvPr/>
        </p:nvSpPr>
        <p:spPr>
          <a:xfrm>
            <a:off x="971600" y="3625279"/>
            <a:ext cx="21602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1400" dirty="0" smtClean="0">
                <a:solidFill>
                  <a:schemeClr val="bg1"/>
                </a:solidFill>
              </a:rPr>
              <a:t>1</a:t>
            </a:r>
            <a:endParaRPr lang="es-EC" sz="1400" dirty="0">
              <a:solidFill>
                <a:schemeClr val="bg1"/>
              </a:solidFill>
            </a:endParaRPr>
          </a:p>
        </p:txBody>
      </p:sp>
      <p:sp>
        <p:nvSpPr>
          <p:cNvPr id="8" name="7 CuadroTexto"/>
          <p:cNvSpPr txBox="1"/>
          <p:nvPr/>
        </p:nvSpPr>
        <p:spPr>
          <a:xfrm>
            <a:off x="2608210" y="4571255"/>
            <a:ext cx="21602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1400" dirty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9" name="8 CuadroTexto"/>
          <p:cNvSpPr txBox="1"/>
          <p:nvPr/>
        </p:nvSpPr>
        <p:spPr>
          <a:xfrm>
            <a:off x="5120369" y="3629348"/>
            <a:ext cx="21602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1400" dirty="0" smtClean="0">
                <a:solidFill>
                  <a:schemeClr val="bg1"/>
                </a:solidFill>
              </a:rPr>
              <a:t>3</a:t>
            </a:r>
            <a:endParaRPr lang="es-EC" sz="1400" dirty="0">
              <a:solidFill>
                <a:schemeClr val="bg1"/>
              </a:solidFill>
            </a:endParaRPr>
          </a:p>
        </p:txBody>
      </p:sp>
      <p:sp>
        <p:nvSpPr>
          <p:cNvPr id="10" name="9 CuadroTexto"/>
          <p:cNvSpPr txBox="1"/>
          <p:nvPr/>
        </p:nvSpPr>
        <p:spPr>
          <a:xfrm>
            <a:off x="7599315" y="4563793"/>
            <a:ext cx="21602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1400" dirty="0" smtClean="0">
                <a:solidFill>
                  <a:schemeClr val="bg1"/>
                </a:solidFill>
              </a:rPr>
              <a:t>4</a:t>
            </a:r>
            <a:endParaRPr lang="es-EC" sz="1400" dirty="0">
              <a:solidFill>
                <a:schemeClr val="bg1"/>
              </a:solidFill>
            </a:endParaRPr>
          </a:p>
        </p:txBody>
      </p:sp>
      <p:graphicFrame>
        <p:nvGraphicFramePr>
          <p:cNvPr id="12" name="9 Diagrama"/>
          <p:cNvGraphicFramePr/>
          <p:nvPr>
            <p:extLst>
              <p:ext uri="{D42A27DB-BD31-4B8C-83A1-F6EECF244321}">
                <p14:modId xmlns:p14="http://schemas.microsoft.com/office/powerpoint/2010/main" val="2286228206"/>
              </p:ext>
            </p:extLst>
          </p:nvPr>
        </p:nvGraphicFramePr>
        <p:xfrm>
          <a:off x="79021" y="2178441"/>
          <a:ext cx="4872989" cy="44741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14" name="36 CuadroTexto"/>
          <p:cNvSpPr txBox="1"/>
          <p:nvPr/>
        </p:nvSpPr>
        <p:spPr>
          <a:xfrm>
            <a:off x="6600119" y="1593666"/>
            <a:ext cx="433794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C" sz="1600" b="1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Times New Roman" panose="02020603050405020304" pitchFamily="18" charset="0"/>
              </a:rPr>
              <a:t>Formulario digital GAD Provinciales </a:t>
            </a:r>
            <a:endParaRPr lang="es-EC" sz="1600" b="1" i="1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15" name="36 CuadroTexto"/>
          <p:cNvSpPr txBox="1"/>
          <p:nvPr/>
        </p:nvSpPr>
        <p:spPr>
          <a:xfrm>
            <a:off x="278793" y="1593666"/>
            <a:ext cx="43379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C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  <a:cs typeface="Times New Roman" panose="02020603050405020304" pitchFamily="18" charset="0"/>
              </a:rPr>
              <a:t>Levantamiento de información de los GAD Provinciales</a:t>
            </a:r>
            <a:endParaRPr lang="es-EC" b="1" dirty="0">
              <a:solidFill>
                <a:schemeClr val="tx1">
                  <a:lumMod val="65000"/>
                  <a:lumOff val="35000"/>
                </a:schemeClr>
              </a:solidFill>
              <a:latin typeface="Agency FB" panose="020B050302020202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17" name="Diagrama 2"/>
          <p:cNvGraphicFramePr/>
          <p:nvPr>
            <p:extLst>
              <p:ext uri="{D42A27DB-BD31-4B8C-83A1-F6EECF244321}">
                <p14:modId xmlns:p14="http://schemas.microsoft.com/office/powerpoint/2010/main" val="1210023684"/>
              </p:ext>
            </p:extLst>
          </p:nvPr>
        </p:nvGraphicFramePr>
        <p:xfrm>
          <a:off x="5790677" y="4244885"/>
          <a:ext cx="6048767" cy="29947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sp>
        <p:nvSpPr>
          <p:cNvPr id="2" name="1 Rectángulo"/>
          <p:cNvSpPr/>
          <p:nvPr/>
        </p:nvSpPr>
        <p:spPr>
          <a:xfrm>
            <a:off x="6440136" y="4005163"/>
            <a:ext cx="490871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C" dirty="0">
                <a:solidFill>
                  <a:srgbClr val="6E6E7C"/>
                </a:solidFill>
                <a:latin typeface="Agency FB" panose="020B0503020202020204" pitchFamily="34" charset="0"/>
              </a:rPr>
              <a:t>https://aplicaciones2.ecuadorencifras.gob.ec/osticket_uac/scp</a:t>
            </a:r>
            <a:endParaRPr lang="es-EC" dirty="0"/>
          </a:p>
        </p:txBody>
      </p:sp>
      <p:cxnSp>
        <p:nvCxnSpPr>
          <p:cNvPr id="25" name="5 Conector recto"/>
          <p:cNvCxnSpPr/>
          <p:nvPr/>
        </p:nvCxnSpPr>
        <p:spPr>
          <a:xfrm>
            <a:off x="5777534" y="1568886"/>
            <a:ext cx="0" cy="4742643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37663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texto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Título 1"/>
          <p:cNvSpPr>
            <a:spLocks noGrp="1"/>
          </p:cNvSpPr>
          <p:nvPr>
            <p:ph type="title"/>
          </p:nvPr>
        </p:nvSpPr>
        <p:spPr>
          <a:xfrm>
            <a:off x="4143004" y="398688"/>
            <a:ext cx="3074881" cy="424732"/>
          </a:xfrm>
        </p:spPr>
        <p:txBody>
          <a:bodyPr vert="horz" wrap="none" lIns="91440" tIns="45720" rIns="91440" bIns="45720" rtlCol="0" anchor="ctr">
            <a:spAutoFit/>
          </a:bodyPr>
          <a:lstStyle/>
          <a:p>
            <a:pPr algn="ctr"/>
            <a:r>
              <a:rPr lang="es-ES_tradnl" sz="2400" dirty="0" smtClean="0">
                <a:solidFill>
                  <a:schemeClr val="tx1"/>
                </a:solidFill>
                <a:latin typeface="Agency FB" panose="020B0503020202020204" pitchFamily="34" charset="0"/>
                <a:ea typeface="+mn-ea"/>
                <a:cs typeface="+mn-cs"/>
              </a:rPr>
              <a:t>Presentación de resultados</a:t>
            </a:r>
            <a:endParaRPr lang="es-ES_tradnl" sz="2400" dirty="0">
              <a:solidFill>
                <a:schemeClr val="tx1"/>
              </a:solidFill>
              <a:latin typeface="Agency FB" panose="020B0503020202020204" pitchFamily="34" charset="0"/>
              <a:ea typeface="+mn-ea"/>
              <a:cs typeface="+mn-cs"/>
            </a:endParaRPr>
          </a:p>
        </p:txBody>
      </p:sp>
      <p:sp>
        <p:nvSpPr>
          <p:cNvPr id="7" name="object 28">
            <a:extLst>
              <a:ext uri="{FF2B5EF4-FFF2-40B4-BE49-F238E27FC236}">
                <a16:creationId xmlns:a16="http://schemas.microsoft.com/office/drawing/2014/main" id="{6D5D420F-2287-4125-A1E5-1CFB1E902BFE}"/>
              </a:ext>
            </a:extLst>
          </p:cNvPr>
          <p:cNvSpPr txBox="1"/>
          <p:nvPr/>
        </p:nvSpPr>
        <p:spPr>
          <a:xfrm>
            <a:off x="675381" y="1631968"/>
            <a:ext cx="4438807" cy="38659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>
            <a:defPPr>
              <a:defRPr lang="es-EC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4282">
              <a:lnSpc>
                <a:spcPts val="2285"/>
              </a:lnSpc>
              <a:spcBef>
                <a:spcPts val="114"/>
              </a:spcBef>
            </a:pPr>
            <a:r>
              <a:rPr lang="es-EC" b="1" spc="0" dirty="0" smtClean="0">
                <a:solidFill>
                  <a:srgbClr val="6E6E7C"/>
                </a:solidFill>
                <a:latin typeface="Agency FB" panose="020B0503020202020204" pitchFamily="34" charset="0"/>
                <a:cs typeface="Century Gothic"/>
              </a:rPr>
              <a:t>Au</a:t>
            </a:r>
            <a:r>
              <a:rPr lang="es-EC" b="1" spc="-9" dirty="0" smtClean="0">
                <a:solidFill>
                  <a:srgbClr val="6E6E7C"/>
                </a:solidFill>
                <a:latin typeface="Agency FB" panose="020B0503020202020204" pitchFamily="34" charset="0"/>
                <a:cs typeface="Century Gothic"/>
              </a:rPr>
              <a:t>t</a:t>
            </a:r>
            <a:r>
              <a:rPr lang="es-EC" b="1" spc="0" dirty="0" smtClean="0">
                <a:solidFill>
                  <a:srgbClr val="6E6E7C"/>
                </a:solidFill>
                <a:latin typeface="Agency FB" panose="020B0503020202020204" pitchFamily="34" charset="0"/>
                <a:cs typeface="Century Gothic"/>
              </a:rPr>
              <a:t>orid</a:t>
            </a:r>
            <a:r>
              <a:rPr lang="es-EC" b="1" spc="9" dirty="0" smtClean="0">
                <a:solidFill>
                  <a:srgbClr val="6E6E7C"/>
                </a:solidFill>
                <a:latin typeface="Agency FB" panose="020B0503020202020204" pitchFamily="34" charset="0"/>
                <a:cs typeface="Century Gothic"/>
              </a:rPr>
              <a:t>a</a:t>
            </a:r>
            <a:r>
              <a:rPr lang="es-EC" b="1" spc="0" dirty="0" smtClean="0">
                <a:solidFill>
                  <a:srgbClr val="6E6E7C"/>
                </a:solidFill>
                <a:latin typeface="Agency FB" panose="020B0503020202020204" pitchFamily="34" charset="0"/>
                <a:cs typeface="Century Gothic"/>
              </a:rPr>
              <a:t>d </a:t>
            </a:r>
            <a:r>
              <a:rPr lang="es-EC" b="1" spc="-9" dirty="0">
                <a:solidFill>
                  <a:srgbClr val="6E6E7C"/>
                </a:solidFill>
                <a:latin typeface="Agency FB" panose="020B0503020202020204" pitchFamily="34" charset="0"/>
                <a:cs typeface="Century Gothic"/>
              </a:rPr>
              <a:t>A</a:t>
            </a:r>
            <a:r>
              <a:rPr lang="es-EC" b="1" spc="0" dirty="0">
                <a:solidFill>
                  <a:srgbClr val="6E6E7C"/>
                </a:solidFill>
                <a:latin typeface="Agency FB" panose="020B0503020202020204" pitchFamily="34" charset="0"/>
                <a:cs typeface="Century Gothic"/>
              </a:rPr>
              <a:t>mbiental</a:t>
            </a:r>
            <a:r>
              <a:rPr lang="es-EC" b="1" spc="14" dirty="0">
                <a:solidFill>
                  <a:srgbClr val="6E6E7C"/>
                </a:solidFill>
                <a:latin typeface="Agency FB" panose="020B0503020202020204" pitchFamily="34" charset="0"/>
                <a:cs typeface="Century Gothic"/>
              </a:rPr>
              <a:t> </a:t>
            </a:r>
            <a:r>
              <a:rPr lang="es-EC" b="1" spc="0" dirty="0">
                <a:solidFill>
                  <a:srgbClr val="6E6E7C"/>
                </a:solidFill>
                <a:latin typeface="Agency FB" panose="020B0503020202020204" pitchFamily="34" charset="0"/>
                <a:cs typeface="Century Gothic"/>
              </a:rPr>
              <a:t>de Aplic</a:t>
            </a:r>
            <a:r>
              <a:rPr lang="es-EC" b="1" spc="9" dirty="0">
                <a:solidFill>
                  <a:srgbClr val="6E6E7C"/>
                </a:solidFill>
                <a:latin typeface="Agency FB" panose="020B0503020202020204" pitchFamily="34" charset="0"/>
                <a:cs typeface="Century Gothic"/>
              </a:rPr>
              <a:t>a</a:t>
            </a:r>
            <a:r>
              <a:rPr lang="es-EC" b="1" spc="0" dirty="0">
                <a:solidFill>
                  <a:srgbClr val="6E6E7C"/>
                </a:solidFill>
                <a:latin typeface="Agency FB" panose="020B0503020202020204" pitchFamily="34" charset="0"/>
                <a:cs typeface="Century Gothic"/>
              </a:rPr>
              <a:t>ción Res</a:t>
            </a:r>
            <a:r>
              <a:rPr lang="es-EC" b="1" spc="9" dirty="0">
                <a:solidFill>
                  <a:srgbClr val="6E6E7C"/>
                </a:solidFill>
                <a:latin typeface="Agency FB" panose="020B0503020202020204" pitchFamily="34" charset="0"/>
                <a:cs typeface="Century Gothic"/>
              </a:rPr>
              <a:t>p</a:t>
            </a:r>
            <a:r>
              <a:rPr lang="es-EC" b="1" spc="0" dirty="0">
                <a:solidFill>
                  <a:srgbClr val="6E6E7C"/>
                </a:solidFill>
                <a:latin typeface="Agency FB" panose="020B0503020202020204" pitchFamily="34" charset="0"/>
                <a:cs typeface="Century Gothic"/>
              </a:rPr>
              <a:t>onsa</a:t>
            </a:r>
            <a:r>
              <a:rPr lang="es-EC" b="1" spc="9" dirty="0">
                <a:solidFill>
                  <a:srgbClr val="6E6E7C"/>
                </a:solidFill>
                <a:latin typeface="Agency FB" panose="020B0503020202020204" pitchFamily="34" charset="0"/>
                <a:cs typeface="Century Gothic"/>
              </a:rPr>
              <a:t>b</a:t>
            </a:r>
            <a:r>
              <a:rPr lang="es-EC" b="1" spc="0" dirty="0">
                <a:solidFill>
                  <a:srgbClr val="6E6E7C"/>
                </a:solidFill>
                <a:latin typeface="Agency FB" panose="020B0503020202020204" pitchFamily="34" charset="0"/>
                <a:cs typeface="Century Gothic"/>
              </a:rPr>
              <a:t>le</a:t>
            </a:r>
            <a:r>
              <a:rPr lang="es-EC" b="1" spc="-9" dirty="0">
                <a:solidFill>
                  <a:srgbClr val="6E6E7C"/>
                </a:solidFill>
                <a:latin typeface="Agency FB" panose="020B0503020202020204" pitchFamily="34" charset="0"/>
                <a:cs typeface="Century Gothic"/>
              </a:rPr>
              <a:t> </a:t>
            </a:r>
            <a:r>
              <a:rPr lang="es-EC" b="1" spc="0" dirty="0">
                <a:solidFill>
                  <a:srgbClr val="6E6E7C"/>
                </a:solidFill>
                <a:latin typeface="Agency FB" panose="020B0503020202020204" pitchFamily="34" charset="0"/>
                <a:cs typeface="Century Gothic"/>
              </a:rPr>
              <a:t>(</a:t>
            </a:r>
            <a:r>
              <a:rPr lang="es-EC" b="1" spc="-9" dirty="0">
                <a:solidFill>
                  <a:srgbClr val="6E6E7C"/>
                </a:solidFill>
                <a:latin typeface="Agency FB" panose="020B0503020202020204" pitchFamily="34" charset="0"/>
                <a:cs typeface="Century Gothic"/>
              </a:rPr>
              <a:t>A</a:t>
            </a:r>
            <a:r>
              <a:rPr lang="es-EC" b="1" spc="0" dirty="0">
                <a:solidFill>
                  <a:srgbClr val="6E6E7C"/>
                </a:solidFill>
                <a:latin typeface="Agency FB" panose="020B0503020202020204" pitchFamily="34" charset="0"/>
                <a:cs typeface="Century Gothic"/>
              </a:rPr>
              <a:t>A</a:t>
            </a:r>
            <a:r>
              <a:rPr lang="es-EC" b="1" spc="-9" dirty="0">
                <a:solidFill>
                  <a:srgbClr val="6E6E7C"/>
                </a:solidFill>
                <a:latin typeface="Agency FB" panose="020B0503020202020204" pitchFamily="34" charset="0"/>
                <a:cs typeface="Century Gothic"/>
              </a:rPr>
              <a:t>A</a:t>
            </a:r>
            <a:r>
              <a:rPr lang="es-EC" b="1" spc="0" dirty="0">
                <a:solidFill>
                  <a:srgbClr val="6E6E7C"/>
                </a:solidFill>
                <a:latin typeface="Agency FB" panose="020B0503020202020204" pitchFamily="34" charset="0"/>
                <a:cs typeface="Century Gothic"/>
              </a:rPr>
              <a:t>R)</a:t>
            </a:r>
            <a:endParaRPr lang="es-EC" dirty="0">
              <a:solidFill>
                <a:srgbClr val="6E6E7C"/>
              </a:solidFill>
              <a:latin typeface="Agency FB" panose="020B0503020202020204" pitchFamily="34" charset="0"/>
              <a:cs typeface="Century Gothic"/>
            </a:endParaRPr>
          </a:p>
        </p:txBody>
      </p:sp>
      <p:sp>
        <p:nvSpPr>
          <p:cNvPr id="8" name="object 27">
            <a:extLst>
              <a:ext uri="{FF2B5EF4-FFF2-40B4-BE49-F238E27FC236}">
                <a16:creationId xmlns:a16="http://schemas.microsoft.com/office/drawing/2014/main" id="{FF05C8F8-1534-4B28-AA26-5813809E683F}"/>
              </a:ext>
            </a:extLst>
          </p:cNvPr>
          <p:cNvSpPr txBox="1"/>
          <p:nvPr/>
        </p:nvSpPr>
        <p:spPr>
          <a:xfrm>
            <a:off x="550690" y="2763881"/>
            <a:ext cx="4688188" cy="85483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>
            <a:defPPr>
              <a:defRPr lang="es-EC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just">
              <a:lnSpc>
                <a:spcPts val="1560"/>
              </a:lnSpc>
              <a:spcBef>
                <a:spcPts val="78"/>
              </a:spcBef>
            </a:pPr>
            <a:r>
              <a:rPr sz="1400" spc="0" dirty="0">
                <a:solidFill>
                  <a:schemeClr val="tx1">
                    <a:lumMod val="75000"/>
                    <a:lumOff val="25000"/>
                  </a:schemeClr>
                </a:solidFill>
                <a:latin typeface="Agency FB" panose="020B0503020202020204" pitchFamily="34" charset="0"/>
                <a:cs typeface="Century Gothic"/>
              </a:rPr>
              <a:t>E</a:t>
            </a:r>
            <a:r>
              <a:rPr lang="es-EC" sz="1400" spc="0" dirty="0">
                <a:solidFill>
                  <a:schemeClr val="tx1">
                    <a:lumMod val="75000"/>
                    <a:lumOff val="25000"/>
                  </a:schemeClr>
                </a:solidFill>
                <a:latin typeface="Agency FB" panose="020B0503020202020204" pitchFamily="34" charset="0"/>
                <a:cs typeface="Century Gothic"/>
              </a:rPr>
              <a:t>n el año 2020</a:t>
            </a:r>
            <a:r>
              <a:rPr sz="1400" spc="326" dirty="0">
                <a:solidFill>
                  <a:schemeClr val="tx1">
                    <a:lumMod val="75000"/>
                    <a:lumOff val="25000"/>
                  </a:schemeClr>
                </a:solidFill>
                <a:latin typeface="Agency FB" panose="020B0503020202020204" pitchFamily="34" charset="0"/>
                <a:cs typeface="Century Gothic"/>
              </a:rPr>
              <a:t> </a:t>
            </a:r>
            <a:r>
              <a:rPr sz="1400" spc="0" dirty="0">
                <a:solidFill>
                  <a:schemeClr val="tx1">
                    <a:lumMod val="75000"/>
                    <a:lumOff val="25000"/>
                  </a:schemeClr>
                </a:solidFill>
                <a:latin typeface="Agency FB" panose="020B0503020202020204" pitchFamily="34" charset="0"/>
                <a:cs typeface="Century Gothic"/>
              </a:rPr>
              <a:t>el</a:t>
            </a:r>
            <a:r>
              <a:rPr sz="1400" spc="366" dirty="0">
                <a:solidFill>
                  <a:schemeClr val="tx1">
                    <a:lumMod val="75000"/>
                    <a:lumOff val="25000"/>
                  </a:schemeClr>
                </a:solidFill>
                <a:latin typeface="Agency FB" panose="020B0503020202020204" pitchFamily="34" charset="0"/>
                <a:cs typeface="Century Gothic"/>
              </a:rPr>
              <a:t> </a:t>
            </a:r>
            <a:r>
              <a:rPr sz="1400" spc="-9" dirty="0">
                <a:solidFill>
                  <a:schemeClr val="tx1">
                    <a:lumMod val="75000"/>
                    <a:lumOff val="25000"/>
                  </a:schemeClr>
                </a:solidFill>
                <a:latin typeface="Agency FB" panose="020B0503020202020204" pitchFamily="34" charset="0"/>
                <a:cs typeface="Century Gothic"/>
              </a:rPr>
              <a:t>7</a:t>
            </a:r>
            <a:r>
              <a:rPr sz="1400" spc="0" dirty="0">
                <a:solidFill>
                  <a:schemeClr val="tx1">
                    <a:lumMod val="75000"/>
                    <a:lumOff val="25000"/>
                  </a:schemeClr>
                </a:solidFill>
                <a:latin typeface="Agency FB" panose="020B0503020202020204" pitchFamily="34" charset="0"/>
                <a:cs typeface="Century Gothic"/>
              </a:rPr>
              <a:t>9%</a:t>
            </a:r>
            <a:r>
              <a:rPr sz="1400" spc="346" dirty="0">
                <a:solidFill>
                  <a:schemeClr val="tx1">
                    <a:lumMod val="75000"/>
                    <a:lumOff val="25000"/>
                  </a:schemeClr>
                </a:solidFill>
                <a:latin typeface="Agency FB" panose="020B0503020202020204" pitchFamily="34" charset="0"/>
                <a:cs typeface="Century Gothic"/>
              </a:rPr>
              <a:t> </a:t>
            </a:r>
            <a:r>
              <a:rPr sz="1400" spc="-4" dirty="0">
                <a:solidFill>
                  <a:schemeClr val="tx1">
                    <a:lumMod val="75000"/>
                    <a:lumOff val="25000"/>
                  </a:schemeClr>
                </a:solidFill>
                <a:latin typeface="Agency FB" panose="020B0503020202020204" pitchFamily="34" charset="0"/>
                <a:cs typeface="Century Gothic"/>
              </a:rPr>
              <a:t>d</a:t>
            </a:r>
            <a:r>
              <a:rPr sz="1400" spc="0" dirty="0">
                <a:solidFill>
                  <a:schemeClr val="tx1">
                    <a:lumMod val="75000"/>
                    <a:lumOff val="25000"/>
                  </a:schemeClr>
                </a:solidFill>
                <a:latin typeface="Agency FB" panose="020B0503020202020204" pitchFamily="34" charset="0"/>
                <a:cs typeface="Century Gothic"/>
              </a:rPr>
              <a:t>e</a:t>
            </a:r>
            <a:r>
              <a:rPr sz="1400" spc="341" dirty="0">
                <a:solidFill>
                  <a:schemeClr val="tx1">
                    <a:lumMod val="75000"/>
                    <a:lumOff val="25000"/>
                  </a:schemeClr>
                </a:solidFill>
                <a:latin typeface="Agency FB" panose="020B0503020202020204" pitchFamily="34" charset="0"/>
                <a:cs typeface="Century Gothic"/>
              </a:rPr>
              <a:t> </a:t>
            </a:r>
            <a:r>
              <a:rPr sz="1400" spc="0" dirty="0">
                <a:solidFill>
                  <a:schemeClr val="tx1">
                    <a:lumMod val="75000"/>
                    <a:lumOff val="25000"/>
                  </a:schemeClr>
                </a:solidFill>
                <a:latin typeface="Agency FB" panose="020B0503020202020204" pitchFamily="34" charset="0"/>
                <a:cs typeface="Century Gothic"/>
              </a:rPr>
              <a:t>G</a:t>
            </a:r>
            <a:r>
              <a:rPr sz="1400" spc="9" dirty="0">
                <a:solidFill>
                  <a:schemeClr val="tx1">
                    <a:lumMod val="75000"/>
                    <a:lumOff val="25000"/>
                  </a:schemeClr>
                </a:solidFill>
                <a:latin typeface="Agency FB" panose="020B0503020202020204" pitchFamily="34" charset="0"/>
                <a:cs typeface="Century Gothic"/>
              </a:rPr>
              <a:t>A</a:t>
            </a:r>
            <a:r>
              <a:rPr sz="1400" spc="0" dirty="0">
                <a:solidFill>
                  <a:schemeClr val="tx1">
                    <a:lumMod val="75000"/>
                    <a:lumOff val="25000"/>
                  </a:schemeClr>
                </a:solidFill>
                <a:latin typeface="Agency FB" panose="020B0503020202020204" pitchFamily="34" charset="0"/>
                <a:cs typeface="Century Gothic"/>
              </a:rPr>
              <a:t>D</a:t>
            </a:r>
            <a:r>
              <a:rPr sz="1400" spc="346" dirty="0">
                <a:solidFill>
                  <a:schemeClr val="tx1">
                    <a:lumMod val="75000"/>
                    <a:lumOff val="25000"/>
                  </a:schemeClr>
                </a:solidFill>
                <a:latin typeface="Agency FB" panose="020B0503020202020204" pitchFamily="34" charset="0"/>
                <a:cs typeface="Century Gothic"/>
              </a:rPr>
              <a:t> </a:t>
            </a:r>
            <a:r>
              <a:rPr lang="es-ES" sz="1400" spc="-4" dirty="0">
                <a:solidFill>
                  <a:schemeClr val="tx1">
                    <a:lumMod val="75000"/>
                    <a:lumOff val="25000"/>
                  </a:schemeClr>
                </a:solidFill>
                <a:latin typeface="Agency FB" panose="020B0503020202020204" pitchFamily="34" charset="0"/>
                <a:cs typeface="Century Gothic"/>
              </a:rPr>
              <a:t>p</a:t>
            </a:r>
            <a:r>
              <a:rPr sz="1400" spc="-14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gency FB" panose="020B0503020202020204" pitchFamily="34" charset="0"/>
                <a:cs typeface="Century Gothic"/>
              </a:rPr>
              <a:t>r</a:t>
            </a:r>
            <a:r>
              <a:rPr sz="1400" spc="-9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gency FB" panose="020B0503020202020204" pitchFamily="34" charset="0"/>
                <a:cs typeface="Century Gothic"/>
              </a:rPr>
              <a:t>o</a:t>
            </a:r>
            <a:r>
              <a:rPr sz="1400" spc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gency FB" panose="020B0503020202020204" pitchFamily="34" charset="0"/>
                <a:cs typeface="Century Gothic"/>
              </a:rPr>
              <a:t>v</a:t>
            </a:r>
            <a:r>
              <a:rPr sz="1400" spc="-4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gency FB" panose="020B0503020202020204" pitchFamily="34" charset="0"/>
                <a:cs typeface="Century Gothic"/>
              </a:rPr>
              <a:t>in</a:t>
            </a:r>
            <a:r>
              <a:rPr sz="1400" spc="-9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gency FB" panose="020B0503020202020204" pitchFamily="34" charset="0"/>
                <a:cs typeface="Century Gothic"/>
              </a:rPr>
              <a:t>c</a:t>
            </a:r>
            <a:r>
              <a:rPr sz="1400" spc="4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gency FB" panose="020B0503020202020204" pitchFamily="34" charset="0"/>
                <a:cs typeface="Century Gothic"/>
              </a:rPr>
              <a:t>i</a:t>
            </a:r>
            <a:r>
              <a:rPr sz="1400" spc="-14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gency FB" panose="020B0503020202020204" pitchFamily="34" charset="0"/>
                <a:cs typeface="Century Gothic"/>
              </a:rPr>
              <a:t>a</a:t>
            </a:r>
            <a:r>
              <a:rPr sz="1400" spc="4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gency FB" panose="020B0503020202020204" pitchFamily="34" charset="0"/>
                <a:cs typeface="Century Gothic"/>
              </a:rPr>
              <a:t>l</a:t>
            </a:r>
            <a:r>
              <a:rPr sz="1400" spc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gency FB" panose="020B0503020202020204" pitchFamily="34" charset="0"/>
                <a:cs typeface="Century Gothic"/>
              </a:rPr>
              <a:t>es</a:t>
            </a:r>
            <a:r>
              <a:rPr sz="1400" spc="341" dirty="0">
                <a:solidFill>
                  <a:schemeClr val="tx1">
                    <a:lumMod val="75000"/>
                    <a:lumOff val="25000"/>
                  </a:schemeClr>
                </a:solidFill>
                <a:latin typeface="Agency FB" panose="020B0503020202020204" pitchFamily="34" charset="0"/>
                <a:cs typeface="Century Gothic"/>
              </a:rPr>
              <a:t> </a:t>
            </a:r>
            <a:r>
              <a:rPr sz="1400" spc="-14" dirty="0">
                <a:solidFill>
                  <a:schemeClr val="tx1">
                    <a:lumMod val="75000"/>
                    <a:lumOff val="25000"/>
                  </a:schemeClr>
                </a:solidFill>
                <a:latin typeface="Agency FB" panose="020B0503020202020204" pitchFamily="34" charset="0"/>
                <a:cs typeface="Century Gothic"/>
              </a:rPr>
              <a:t>(</a:t>
            </a:r>
            <a:r>
              <a:rPr sz="1400" spc="0" dirty="0">
                <a:solidFill>
                  <a:schemeClr val="tx1">
                    <a:lumMod val="75000"/>
                    <a:lumOff val="25000"/>
                  </a:schemeClr>
                </a:solidFill>
                <a:latin typeface="Agency FB" panose="020B0503020202020204" pitchFamily="34" charset="0"/>
                <a:cs typeface="Century Gothic"/>
              </a:rPr>
              <a:t>19)</a:t>
            </a:r>
            <a:r>
              <a:rPr lang="es-MX" sz="1400" spc="0" dirty="0">
                <a:solidFill>
                  <a:schemeClr val="tx1">
                    <a:lumMod val="75000"/>
                    <a:lumOff val="25000"/>
                  </a:schemeClr>
                </a:solidFill>
                <a:latin typeface="Agency FB" panose="020B0503020202020204" pitchFamily="34" charset="0"/>
                <a:cs typeface="Century Gothic"/>
              </a:rPr>
              <a:t>,</a:t>
            </a:r>
            <a:r>
              <a:rPr sz="1400" spc="331" dirty="0">
                <a:solidFill>
                  <a:schemeClr val="tx1">
                    <a:lumMod val="75000"/>
                    <a:lumOff val="25000"/>
                  </a:schemeClr>
                </a:solidFill>
                <a:latin typeface="Agency FB" panose="020B0503020202020204" pitchFamily="34" charset="0"/>
                <a:cs typeface="Century Gothic"/>
              </a:rPr>
              <a:t> </a:t>
            </a:r>
            <a:r>
              <a:rPr sz="1400" spc="-4" dirty="0">
                <a:solidFill>
                  <a:schemeClr val="tx1">
                    <a:lumMod val="75000"/>
                    <a:lumOff val="25000"/>
                  </a:schemeClr>
                </a:solidFill>
                <a:latin typeface="Agency FB" panose="020B0503020202020204" pitchFamily="34" charset="0"/>
                <a:cs typeface="Century Gothic"/>
              </a:rPr>
              <a:t>s</a:t>
            </a:r>
            <a:r>
              <a:rPr sz="1400" spc="0" dirty="0">
                <a:solidFill>
                  <a:schemeClr val="tx1">
                    <a:lumMod val="75000"/>
                    <a:lumOff val="25000"/>
                  </a:schemeClr>
                </a:solidFill>
                <a:latin typeface="Agency FB" panose="020B0503020202020204" pitchFamily="34" charset="0"/>
                <a:cs typeface="Century Gothic"/>
              </a:rPr>
              <a:t>e</a:t>
            </a:r>
            <a:r>
              <a:rPr sz="1400" spc="341" dirty="0">
                <a:solidFill>
                  <a:schemeClr val="tx1">
                    <a:lumMod val="75000"/>
                    <a:lumOff val="25000"/>
                  </a:schemeClr>
                </a:solidFill>
                <a:latin typeface="Agency FB" panose="020B0503020202020204" pitchFamily="34" charset="0"/>
                <a:cs typeface="Century Gothic"/>
              </a:rPr>
              <a:t> </a:t>
            </a:r>
            <a:r>
              <a:rPr lang="es-EC" sz="1400" spc="-4" dirty="0">
                <a:solidFill>
                  <a:schemeClr val="tx1">
                    <a:lumMod val="75000"/>
                    <a:lumOff val="25000"/>
                  </a:schemeClr>
                </a:solidFill>
                <a:latin typeface="Agency FB" panose="020B0503020202020204" pitchFamily="34" charset="0"/>
                <a:cs typeface="Century Gothic"/>
              </a:rPr>
              <a:t>han</a:t>
            </a:r>
            <a:r>
              <a:rPr lang="es-EC" sz="1400" spc="0" dirty="0">
                <a:solidFill>
                  <a:schemeClr val="tx1">
                    <a:lumMod val="75000"/>
                    <a:lumOff val="25000"/>
                  </a:schemeClr>
                </a:solidFill>
                <a:latin typeface="Agency FB" panose="020B0503020202020204" pitchFamily="34" charset="0"/>
                <a:cs typeface="Century Gothic"/>
              </a:rPr>
              <a:t> acreditado como AAAR. Está acreditación les permitió liderar y coordinar el proceso de evaluación de impactos ambientales.</a:t>
            </a:r>
            <a:endParaRPr sz="1400" dirty="0">
              <a:solidFill>
                <a:schemeClr val="tx1">
                  <a:lumMod val="75000"/>
                  <a:lumOff val="25000"/>
                </a:schemeClr>
              </a:solidFill>
              <a:latin typeface="Agency FB" panose="020B0503020202020204" pitchFamily="34" charset="0"/>
              <a:cs typeface="Century Gothic"/>
            </a:endParaRPr>
          </a:p>
        </p:txBody>
      </p:sp>
      <p:graphicFrame>
        <p:nvGraphicFramePr>
          <p:cNvPr id="9" name="Gráfico 8">
            <a:extLst>
              <a:ext uri="{FF2B5EF4-FFF2-40B4-BE49-F238E27FC236}">
                <a16:creationId xmlns:a16="http://schemas.microsoft.com/office/drawing/2014/main" id="{DF30E1F0-B2C6-4F10-B0D1-AF0E2BA9C1F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04211327"/>
              </p:ext>
            </p:extLst>
          </p:nvPr>
        </p:nvGraphicFramePr>
        <p:xfrm>
          <a:off x="426000" y="4331855"/>
          <a:ext cx="4617055" cy="25169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0" name="Rectángulo 9"/>
          <p:cNvSpPr/>
          <p:nvPr/>
        </p:nvSpPr>
        <p:spPr>
          <a:xfrm>
            <a:off x="1240408" y="1960173"/>
            <a:ext cx="3250633" cy="374846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s-EC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marR="49049">
              <a:lnSpc>
                <a:spcPct val="102172"/>
              </a:lnSpc>
              <a:spcBef>
                <a:spcPts val="281"/>
              </a:spcBef>
            </a:pPr>
            <a:r>
              <a:rPr lang="es-CR" dirty="0">
                <a:solidFill>
                  <a:srgbClr val="7E7E7E"/>
                </a:solidFill>
                <a:latin typeface="Agency FB" panose="020B0503020202020204" pitchFamily="34" charset="0"/>
                <a:cs typeface="Century Gothic"/>
              </a:rPr>
              <a:t>G</a:t>
            </a:r>
            <a:r>
              <a:rPr lang="es-CR" spc="25" dirty="0">
                <a:solidFill>
                  <a:srgbClr val="7E7E7E"/>
                </a:solidFill>
                <a:latin typeface="Agency FB" panose="020B0503020202020204" pitchFamily="34" charset="0"/>
                <a:cs typeface="Century Gothic"/>
              </a:rPr>
              <a:t>A</a:t>
            </a:r>
            <a:r>
              <a:rPr lang="es-CR" dirty="0">
                <a:solidFill>
                  <a:srgbClr val="7E7E7E"/>
                </a:solidFill>
                <a:latin typeface="Agency FB" panose="020B0503020202020204" pitchFamily="34" charset="0"/>
                <a:cs typeface="Century Gothic"/>
              </a:rPr>
              <a:t>D</a:t>
            </a:r>
            <a:r>
              <a:rPr lang="es-CR" spc="-14" dirty="0">
                <a:solidFill>
                  <a:srgbClr val="7E7E7E"/>
                </a:solidFill>
                <a:latin typeface="Agency FB" panose="020B0503020202020204" pitchFamily="34" charset="0"/>
                <a:cs typeface="Century Gothic"/>
              </a:rPr>
              <a:t> </a:t>
            </a:r>
            <a:r>
              <a:rPr lang="es-CR" dirty="0">
                <a:solidFill>
                  <a:srgbClr val="7E7E7E"/>
                </a:solidFill>
                <a:latin typeface="Agency FB" panose="020B0503020202020204" pitchFamily="34" charset="0"/>
                <a:cs typeface="Century Gothic"/>
              </a:rPr>
              <a:t>pro</a:t>
            </a:r>
            <a:r>
              <a:rPr lang="es-CR" spc="19" dirty="0">
                <a:solidFill>
                  <a:srgbClr val="7E7E7E"/>
                </a:solidFill>
                <a:latin typeface="Agency FB" panose="020B0503020202020204" pitchFamily="34" charset="0"/>
                <a:cs typeface="Century Gothic"/>
              </a:rPr>
              <a:t>v</a:t>
            </a:r>
            <a:r>
              <a:rPr lang="es-CR" spc="9" dirty="0">
                <a:solidFill>
                  <a:srgbClr val="7E7E7E"/>
                </a:solidFill>
                <a:latin typeface="Agency FB" panose="020B0503020202020204" pitchFamily="34" charset="0"/>
                <a:cs typeface="Century Gothic"/>
              </a:rPr>
              <a:t>i</a:t>
            </a:r>
            <a:r>
              <a:rPr lang="es-CR" spc="-4" dirty="0">
                <a:solidFill>
                  <a:srgbClr val="7E7E7E"/>
                </a:solidFill>
                <a:latin typeface="Agency FB" panose="020B0503020202020204" pitchFamily="34" charset="0"/>
                <a:cs typeface="Century Gothic"/>
              </a:rPr>
              <a:t>n</a:t>
            </a:r>
            <a:r>
              <a:rPr lang="es-CR" spc="-14" dirty="0">
                <a:solidFill>
                  <a:srgbClr val="7E7E7E"/>
                </a:solidFill>
                <a:latin typeface="Agency FB" panose="020B0503020202020204" pitchFamily="34" charset="0"/>
                <a:cs typeface="Century Gothic"/>
              </a:rPr>
              <a:t>c</a:t>
            </a:r>
            <a:r>
              <a:rPr lang="es-CR" spc="9" dirty="0">
                <a:solidFill>
                  <a:srgbClr val="7E7E7E"/>
                </a:solidFill>
                <a:latin typeface="Agency FB" panose="020B0503020202020204" pitchFamily="34" charset="0"/>
                <a:cs typeface="Century Gothic"/>
              </a:rPr>
              <a:t>i</a:t>
            </a:r>
            <a:r>
              <a:rPr lang="es-CR" spc="-4" dirty="0">
                <a:solidFill>
                  <a:srgbClr val="7E7E7E"/>
                </a:solidFill>
                <a:latin typeface="Agency FB" panose="020B0503020202020204" pitchFamily="34" charset="0"/>
                <a:cs typeface="Century Gothic"/>
              </a:rPr>
              <a:t>a</a:t>
            </a:r>
            <a:r>
              <a:rPr lang="es-CR" spc="9" dirty="0">
                <a:solidFill>
                  <a:srgbClr val="7E7E7E"/>
                </a:solidFill>
                <a:latin typeface="Agency FB" panose="020B0503020202020204" pitchFamily="34" charset="0"/>
                <a:cs typeface="Century Gothic"/>
              </a:rPr>
              <a:t>l</a:t>
            </a:r>
            <a:r>
              <a:rPr lang="es-CR" spc="-4" dirty="0">
                <a:solidFill>
                  <a:srgbClr val="7E7E7E"/>
                </a:solidFill>
                <a:latin typeface="Agency FB" panose="020B0503020202020204" pitchFamily="34" charset="0"/>
                <a:cs typeface="Century Gothic"/>
              </a:rPr>
              <a:t>e</a:t>
            </a:r>
            <a:r>
              <a:rPr lang="es-CR" dirty="0">
                <a:solidFill>
                  <a:srgbClr val="7E7E7E"/>
                </a:solidFill>
                <a:latin typeface="Agency FB" panose="020B0503020202020204" pitchFamily="34" charset="0"/>
                <a:cs typeface="Century Gothic"/>
              </a:rPr>
              <a:t>s</a:t>
            </a:r>
            <a:r>
              <a:rPr lang="es-CR" spc="-19" dirty="0">
                <a:solidFill>
                  <a:srgbClr val="7E7E7E"/>
                </a:solidFill>
                <a:latin typeface="Agency FB" panose="020B0503020202020204" pitchFamily="34" charset="0"/>
                <a:cs typeface="Century Gothic"/>
              </a:rPr>
              <a:t> </a:t>
            </a:r>
            <a:r>
              <a:rPr lang="es-CR" spc="-4" dirty="0">
                <a:solidFill>
                  <a:srgbClr val="7E7E7E"/>
                </a:solidFill>
                <a:latin typeface="Agency FB" panose="020B0503020202020204" pitchFamily="34" charset="0"/>
                <a:cs typeface="Century Gothic"/>
              </a:rPr>
              <a:t>a</a:t>
            </a:r>
            <a:r>
              <a:rPr lang="es-CR" dirty="0">
                <a:solidFill>
                  <a:srgbClr val="7E7E7E"/>
                </a:solidFill>
                <a:latin typeface="Agency FB" panose="020B0503020202020204" pitchFamily="34" charset="0"/>
                <a:cs typeface="Century Gothic"/>
              </a:rPr>
              <a:t>cr</a:t>
            </a:r>
            <a:r>
              <a:rPr lang="es-CR" spc="-9" dirty="0">
                <a:solidFill>
                  <a:srgbClr val="7E7E7E"/>
                </a:solidFill>
                <a:latin typeface="Agency FB" panose="020B0503020202020204" pitchFamily="34" charset="0"/>
                <a:cs typeface="Century Gothic"/>
              </a:rPr>
              <a:t>e</a:t>
            </a:r>
            <a:r>
              <a:rPr lang="es-CR" dirty="0">
                <a:solidFill>
                  <a:srgbClr val="7E7E7E"/>
                </a:solidFill>
                <a:latin typeface="Agency FB" panose="020B0503020202020204" pitchFamily="34" charset="0"/>
                <a:cs typeface="Century Gothic"/>
              </a:rPr>
              <a:t>d</a:t>
            </a:r>
            <a:r>
              <a:rPr lang="es-CR" spc="25" dirty="0">
                <a:solidFill>
                  <a:srgbClr val="7E7E7E"/>
                </a:solidFill>
                <a:latin typeface="Agency FB" panose="020B0503020202020204" pitchFamily="34" charset="0"/>
                <a:cs typeface="Century Gothic"/>
              </a:rPr>
              <a:t>i</a:t>
            </a:r>
            <a:r>
              <a:rPr lang="es-CR" spc="-9" dirty="0">
                <a:solidFill>
                  <a:srgbClr val="7E7E7E"/>
                </a:solidFill>
                <a:latin typeface="Agency FB" panose="020B0503020202020204" pitchFamily="34" charset="0"/>
                <a:cs typeface="Century Gothic"/>
              </a:rPr>
              <a:t>t</a:t>
            </a:r>
            <a:r>
              <a:rPr lang="es-CR" spc="-4" dirty="0">
                <a:solidFill>
                  <a:srgbClr val="7E7E7E"/>
                </a:solidFill>
                <a:latin typeface="Agency FB" panose="020B0503020202020204" pitchFamily="34" charset="0"/>
                <a:cs typeface="Century Gothic"/>
              </a:rPr>
              <a:t>a</a:t>
            </a:r>
            <a:r>
              <a:rPr lang="es-CR" dirty="0">
                <a:solidFill>
                  <a:srgbClr val="7E7E7E"/>
                </a:solidFill>
                <a:latin typeface="Agency FB" panose="020B0503020202020204" pitchFamily="34" charset="0"/>
                <a:cs typeface="Century Gothic"/>
              </a:rPr>
              <a:t>dos como </a:t>
            </a:r>
            <a:r>
              <a:rPr lang="es-CR" spc="19" dirty="0">
                <a:solidFill>
                  <a:srgbClr val="7E7E7E"/>
                </a:solidFill>
                <a:latin typeface="Agency FB" panose="020B0503020202020204" pitchFamily="34" charset="0"/>
                <a:cs typeface="Century Gothic"/>
              </a:rPr>
              <a:t>A</a:t>
            </a:r>
            <a:r>
              <a:rPr lang="es-CR" spc="9" dirty="0">
                <a:solidFill>
                  <a:srgbClr val="7E7E7E"/>
                </a:solidFill>
                <a:latin typeface="Agency FB" panose="020B0503020202020204" pitchFamily="34" charset="0"/>
                <a:cs typeface="Century Gothic"/>
              </a:rPr>
              <a:t>AA</a:t>
            </a:r>
            <a:r>
              <a:rPr lang="es-CR" dirty="0">
                <a:solidFill>
                  <a:srgbClr val="7E7E7E"/>
                </a:solidFill>
                <a:latin typeface="Agency FB" panose="020B0503020202020204" pitchFamily="34" charset="0"/>
                <a:cs typeface="Century Gothic"/>
              </a:rPr>
              <a:t>R</a:t>
            </a:r>
            <a:endParaRPr lang="es-CR" dirty="0">
              <a:latin typeface="Agency FB" panose="020B0503020202020204" pitchFamily="34" charset="0"/>
              <a:cs typeface="Century Gothic"/>
            </a:endParaRPr>
          </a:p>
        </p:txBody>
      </p:sp>
      <p:cxnSp>
        <p:nvCxnSpPr>
          <p:cNvPr id="11" name="5 Conector recto"/>
          <p:cNvCxnSpPr/>
          <p:nvPr/>
        </p:nvCxnSpPr>
        <p:spPr>
          <a:xfrm>
            <a:off x="5777534" y="1568886"/>
            <a:ext cx="0" cy="4742643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object 169">
            <a:extLst>
              <a:ext uri="{FF2B5EF4-FFF2-40B4-BE49-F238E27FC236}">
                <a16:creationId xmlns:a16="http://schemas.microsoft.com/office/drawing/2014/main" id="{5A2BA753-B96C-40E4-8518-616126DC005D}"/>
              </a:ext>
            </a:extLst>
          </p:cNvPr>
          <p:cNvSpPr txBox="1"/>
          <p:nvPr/>
        </p:nvSpPr>
        <p:spPr>
          <a:xfrm>
            <a:off x="6664118" y="1579829"/>
            <a:ext cx="4674481" cy="37111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>
            <a:defPPr>
              <a:defRPr lang="es-EC"/>
            </a:defPPr>
            <a:lvl1pPr marL="24282">
              <a:lnSpc>
                <a:spcPts val="2285"/>
              </a:lnSpc>
              <a:spcBef>
                <a:spcPts val="114"/>
              </a:spcBef>
              <a:defRPr b="1" spc="0">
                <a:solidFill>
                  <a:srgbClr val="6E6E7C"/>
                </a:solidFill>
                <a:latin typeface="Agency FB" panose="020B0503020202020204" pitchFamily="34" charset="0"/>
                <a:cs typeface="Century Gothic"/>
              </a:defRPr>
            </a:lvl1pPr>
          </a:lstStyle>
          <a:p>
            <a:r>
              <a:rPr dirty="0" err="1" smtClean="0"/>
              <a:t>Permisos</a:t>
            </a:r>
            <a:r>
              <a:rPr dirty="0" smtClean="0"/>
              <a:t> </a:t>
            </a:r>
            <a:r>
              <a:rPr dirty="0"/>
              <a:t>ambientales emitidos por los GAD </a:t>
            </a:r>
            <a:r>
              <a:rPr lang="es-EC" dirty="0"/>
              <a:t>provinciales</a:t>
            </a:r>
          </a:p>
        </p:txBody>
      </p:sp>
      <p:sp>
        <p:nvSpPr>
          <p:cNvPr id="13" name="Rectángulo 12"/>
          <p:cNvSpPr/>
          <p:nvPr/>
        </p:nvSpPr>
        <p:spPr>
          <a:xfrm>
            <a:off x="6513154" y="2555227"/>
            <a:ext cx="5347855" cy="1272143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s-EC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spcAft>
                <a:spcPts val="800"/>
              </a:spcAft>
            </a:pPr>
            <a:r>
              <a:rPr lang="es-EC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gency FB" panose="020B05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 2020, los GAD provinciales acreditados como AAAR emitieron 6.583 permisos </a:t>
            </a:r>
            <a:r>
              <a:rPr lang="es-EC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gency FB" panose="020B05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ambientales. </a:t>
            </a:r>
          </a:p>
          <a:p>
            <a:pPr algn="just">
              <a:spcAft>
                <a:spcPts val="800"/>
              </a:spcAft>
            </a:pPr>
            <a:r>
              <a:rPr lang="es-EC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gency FB" panose="020B05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Los </a:t>
            </a:r>
            <a:r>
              <a:rPr lang="es-EC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gency FB" panose="020B05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permisos son solicitados por personas u organizaciones que desempeñan </a:t>
            </a:r>
            <a:r>
              <a:rPr lang="es-EC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gency FB" panose="020B05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una </a:t>
            </a:r>
            <a:r>
              <a:rPr lang="es-EC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gency FB" panose="020B05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actividad económica o profesional, con potencial de afectar la calidad del medio ambiente, como resultado de sus acciones u omisiones.</a:t>
            </a:r>
            <a:endParaRPr lang="es-CR" sz="1400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Agency FB" panose="020B05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4" name="Rectángulo 13"/>
          <p:cNvSpPr/>
          <p:nvPr/>
        </p:nvSpPr>
        <p:spPr>
          <a:xfrm>
            <a:off x="6388464" y="1884615"/>
            <a:ext cx="5225790" cy="37484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2700" marR="49049">
              <a:lnSpc>
                <a:spcPct val="102172"/>
              </a:lnSpc>
              <a:spcBef>
                <a:spcPts val="281"/>
              </a:spcBef>
            </a:pPr>
            <a:r>
              <a:rPr lang="es-EC" dirty="0">
                <a:solidFill>
                  <a:srgbClr val="7E7E7E"/>
                </a:solidFill>
                <a:latin typeface="Agency FB" panose="020B0503020202020204" pitchFamily="34" charset="0"/>
                <a:cs typeface="Century Gothic"/>
              </a:rPr>
              <a:t>Número de permisos ambientales emitidos por los GAD provinciales </a:t>
            </a:r>
          </a:p>
        </p:txBody>
      </p:sp>
      <p:graphicFrame>
        <p:nvGraphicFramePr>
          <p:cNvPr id="15" name="Gráfico 1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80364354"/>
              </p:ext>
            </p:extLst>
          </p:nvPr>
        </p:nvGraphicFramePr>
        <p:xfrm>
          <a:off x="9092143" y="3784771"/>
          <a:ext cx="3099857" cy="28165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6" name="2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59676177"/>
              </p:ext>
            </p:extLst>
          </p:nvPr>
        </p:nvGraphicFramePr>
        <p:xfrm>
          <a:off x="6515556" y="3827370"/>
          <a:ext cx="292162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429412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72">
            <a:extLst>
              <a:ext uri="{FF2B5EF4-FFF2-40B4-BE49-F238E27FC236}">
                <a16:creationId xmlns:a16="http://schemas.microsoft.com/office/drawing/2014/main" id="{E444B2C5-B0B5-4783-B3E2-0641CE1E33C7}"/>
              </a:ext>
            </a:extLst>
          </p:cNvPr>
          <p:cNvSpPr txBox="1"/>
          <p:nvPr/>
        </p:nvSpPr>
        <p:spPr>
          <a:xfrm>
            <a:off x="-27268" y="1567410"/>
            <a:ext cx="4053801" cy="41636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algn="ctr">
              <a:lnSpc>
                <a:spcPts val="2270"/>
              </a:lnSpc>
              <a:spcBef>
                <a:spcPts val="118"/>
              </a:spcBef>
            </a:pPr>
            <a:r>
              <a:rPr spc="-100" dirty="0">
                <a:latin typeface="Agency FB" panose="020B0503020202020204" pitchFamily="34" charset="0"/>
              </a:rPr>
              <a:t>GAD </a:t>
            </a:r>
            <a:r>
              <a:rPr lang="es-ES" spc="-100" dirty="0">
                <a:latin typeface="Agency FB" panose="020B0503020202020204" pitchFamily="34" charset="0"/>
              </a:rPr>
              <a:t>P</a:t>
            </a:r>
            <a:r>
              <a:rPr spc="-100" dirty="0" err="1" smtClean="0">
                <a:latin typeface="Agency FB" panose="020B0503020202020204" pitchFamily="34" charset="0"/>
              </a:rPr>
              <a:t>rovinciales</a:t>
            </a:r>
            <a:r>
              <a:rPr spc="-100" dirty="0" smtClean="0">
                <a:latin typeface="Agency FB" panose="020B0503020202020204" pitchFamily="34" charset="0"/>
              </a:rPr>
              <a:t> </a:t>
            </a:r>
            <a:r>
              <a:rPr spc="-100" dirty="0">
                <a:latin typeface="Agency FB" panose="020B0503020202020204" pitchFamily="34" charset="0"/>
              </a:rPr>
              <a:t>que cuentan con plan de </a:t>
            </a:r>
            <a:r>
              <a:rPr lang="es-MX" spc="-100" dirty="0">
                <a:latin typeface="Agency FB" panose="020B0503020202020204" pitchFamily="34" charset="0"/>
              </a:rPr>
              <a:t>R</a:t>
            </a:r>
            <a:r>
              <a:rPr spc="-100" dirty="0" err="1">
                <a:latin typeface="Agency FB" panose="020B0503020202020204" pitchFamily="34" charset="0"/>
              </a:rPr>
              <a:t>iego</a:t>
            </a:r>
            <a:r>
              <a:rPr lang="es-ES" spc="-100" dirty="0">
                <a:latin typeface="Agency FB" panose="020B0503020202020204" pitchFamily="34" charset="0"/>
              </a:rPr>
              <a:t> </a:t>
            </a:r>
            <a:r>
              <a:rPr lang="es-MX" spc="-100" dirty="0">
                <a:latin typeface="Agency FB" panose="020B0503020202020204" pitchFamily="34" charset="0"/>
              </a:rPr>
              <a:t>y Drenaje</a:t>
            </a:r>
            <a:endParaRPr spc="-100" dirty="0">
              <a:latin typeface="Agency FB" panose="020B0503020202020204" pitchFamily="34" charset="0"/>
            </a:endParaRPr>
          </a:p>
        </p:txBody>
      </p:sp>
      <p:sp>
        <p:nvSpPr>
          <p:cNvPr id="20" name="object 89">
            <a:extLst>
              <a:ext uri="{FF2B5EF4-FFF2-40B4-BE49-F238E27FC236}">
                <a16:creationId xmlns:a16="http://schemas.microsoft.com/office/drawing/2014/main" id="{893A7FE6-9F23-40D4-BAB5-3C9C658BB0F6}"/>
              </a:ext>
            </a:extLst>
          </p:cNvPr>
          <p:cNvSpPr txBox="1"/>
          <p:nvPr/>
        </p:nvSpPr>
        <p:spPr>
          <a:xfrm>
            <a:off x="5179178" y="1559107"/>
            <a:ext cx="2132547" cy="3101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>
            <a:defPPr>
              <a:defRPr lang="es-EC"/>
            </a:defPPr>
            <a:lvl1pPr marL="12700" algn="ctr">
              <a:lnSpc>
                <a:spcPts val="2270"/>
              </a:lnSpc>
              <a:spcBef>
                <a:spcPts val="118"/>
              </a:spcBef>
              <a:defRPr spc="-100">
                <a:latin typeface="Agency FB" panose="020B0503020202020204" pitchFamily="34" charset="0"/>
              </a:defRPr>
            </a:lvl1pPr>
          </a:lstStyle>
          <a:p>
            <a:r>
              <a:rPr lang="es-EC" dirty="0" smtClean="0"/>
              <a:t>Inversión en proyectos</a:t>
            </a:r>
            <a:r>
              <a:rPr dirty="0" smtClean="0"/>
              <a:t> </a:t>
            </a:r>
            <a:r>
              <a:rPr dirty="0"/>
              <a:t>de </a:t>
            </a:r>
            <a:r>
              <a:rPr lang="es-EC" dirty="0"/>
              <a:t>r</a:t>
            </a:r>
            <a:r>
              <a:rPr lang="es-EC" dirty="0" smtClean="0"/>
              <a:t>iego</a:t>
            </a:r>
            <a:endParaRPr lang="es-EC" dirty="0"/>
          </a:p>
          <a:p>
            <a:endParaRPr lang="es-EC" dirty="0"/>
          </a:p>
          <a:p>
            <a:endParaRPr lang="es-EC" dirty="0"/>
          </a:p>
          <a:p>
            <a:endParaRPr lang="es-EC" dirty="0"/>
          </a:p>
        </p:txBody>
      </p:sp>
      <p:grpSp>
        <p:nvGrpSpPr>
          <p:cNvPr id="21" name="2 Grupo">
            <a:extLst>
              <a:ext uri="{FF2B5EF4-FFF2-40B4-BE49-F238E27FC236}">
                <a16:creationId xmlns:a16="http://schemas.microsoft.com/office/drawing/2014/main" id="{49EE67CC-287B-4B75-8B53-51B4908A902B}"/>
              </a:ext>
            </a:extLst>
          </p:cNvPr>
          <p:cNvGrpSpPr/>
          <p:nvPr/>
        </p:nvGrpSpPr>
        <p:grpSpPr>
          <a:xfrm>
            <a:off x="4182846" y="2113638"/>
            <a:ext cx="3976604" cy="4134762"/>
            <a:chOff x="5261926" y="1011599"/>
            <a:chExt cx="6029107" cy="5847328"/>
          </a:xfrm>
        </p:grpSpPr>
        <p:pic>
          <p:nvPicPr>
            <p:cNvPr id="22" name="Picture 2">
              <a:extLst>
                <a:ext uri="{FF2B5EF4-FFF2-40B4-BE49-F238E27FC236}">
                  <a16:creationId xmlns:a16="http://schemas.microsoft.com/office/drawing/2014/main" id="{0F258190-4EC7-4E9C-93BF-9064B79D740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94319" y="1234872"/>
              <a:ext cx="4896714" cy="54159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3" name="Picture 3">
              <a:extLst>
                <a:ext uri="{FF2B5EF4-FFF2-40B4-BE49-F238E27FC236}">
                  <a16:creationId xmlns:a16="http://schemas.microsoft.com/office/drawing/2014/main" id="{137200B5-263F-4F5B-8ED5-5ACFB7AA866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61926" y="1011599"/>
              <a:ext cx="1579222" cy="12532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4" name="Picture 4">
              <a:extLst>
                <a:ext uri="{FF2B5EF4-FFF2-40B4-BE49-F238E27FC236}">
                  <a16:creationId xmlns:a16="http://schemas.microsoft.com/office/drawing/2014/main" id="{B25D72F1-8D63-4343-AE7E-26076AFA0CD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9942" y="5638778"/>
              <a:ext cx="1080260" cy="12201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5" name="21 Rectángulo">
              <a:extLst>
                <a:ext uri="{FF2B5EF4-FFF2-40B4-BE49-F238E27FC236}">
                  <a16:creationId xmlns:a16="http://schemas.microsoft.com/office/drawing/2014/main" id="{FAECB800-20E6-4290-BF4D-7DBA3C7E6107}"/>
                </a:ext>
              </a:extLst>
            </p:cNvPr>
            <p:cNvSpPr/>
            <p:nvPr/>
          </p:nvSpPr>
          <p:spPr>
            <a:xfrm>
              <a:off x="9026168" y="5039959"/>
              <a:ext cx="1386919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s-EC" sz="1000" b="1" dirty="0">
                  <a:solidFill>
                    <a:schemeClr val="bg2">
                      <a:lumMod val="50000"/>
                    </a:schemeClr>
                  </a:solidFill>
                </a:rPr>
                <a:t>Leyenda</a:t>
              </a:r>
            </a:p>
            <a:p>
              <a:pPr algn="ctr"/>
              <a:r>
                <a:rPr lang="es-EC" sz="1000" b="1" dirty="0">
                  <a:solidFill>
                    <a:schemeClr val="bg2">
                      <a:lumMod val="50000"/>
                    </a:schemeClr>
                  </a:solidFill>
                </a:rPr>
                <a:t>Millones de dólares</a:t>
              </a:r>
              <a:endParaRPr lang="es-CR" sz="1000" b="1" dirty="0">
                <a:solidFill>
                  <a:schemeClr val="bg2">
                    <a:lumMod val="50000"/>
                  </a:schemeClr>
                </a:solidFill>
              </a:endParaRPr>
            </a:p>
          </p:txBody>
        </p:sp>
      </p:grpSp>
      <p:sp>
        <p:nvSpPr>
          <p:cNvPr id="26" name="CuadroTexto 25">
            <a:extLst>
              <a:ext uri="{FF2B5EF4-FFF2-40B4-BE49-F238E27FC236}">
                <a16:creationId xmlns:a16="http://schemas.microsoft.com/office/drawing/2014/main" id="{2AEF7E8D-60F2-4C85-B9F3-0B6D21EC298C}"/>
              </a:ext>
            </a:extLst>
          </p:cNvPr>
          <p:cNvSpPr txBox="1"/>
          <p:nvPr/>
        </p:nvSpPr>
        <p:spPr>
          <a:xfrm>
            <a:off x="9281448" y="1518351"/>
            <a:ext cx="2532185" cy="36388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>
            <a:defPPr>
              <a:defRPr lang="es-EC"/>
            </a:defPPr>
            <a:lvl1pPr marL="12700" algn="ctr">
              <a:lnSpc>
                <a:spcPts val="2270"/>
              </a:lnSpc>
              <a:spcBef>
                <a:spcPts val="118"/>
              </a:spcBef>
              <a:defRPr spc="-100">
                <a:latin typeface="Agency FB" panose="020B0503020202020204" pitchFamily="34" charset="0"/>
              </a:defRPr>
            </a:lvl1pPr>
          </a:lstStyle>
          <a:p>
            <a:r>
              <a:rPr lang="es-EC" dirty="0"/>
              <a:t>Inversión en </a:t>
            </a:r>
            <a:r>
              <a:rPr lang="es-EC" dirty="0" smtClean="0"/>
              <a:t>proyectos </a:t>
            </a:r>
            <a:r>
              <a:rPr lang="es-EC" dirty="0"/>
              <a:t>de </a:t>
            </a:r>
            <a:r>
              <a:rPr lang="es-EC" dirty="0" smtClean="0"/>
              <a:t>vialidad</a:t>
            </a:r>
            <a:endParaRPr lang="es-EC" dirty="0"/>
          </a:p>
        </p:txBody>
      </p:sp>
      <p:grpSp>
        <p:nvGrpSpPr>
          <p:cNvPr id="27" name="4 Grupo">
            <a:extLst>
              <a:ext uri="{FF2B5EF4-FFF2-40B4-BE49-F238E27FC236}">
                <a16:creationId xmlns:a16="http://schemas.microsoft.com/office/drawing/2014/main" id="{3DC10847-BCDE-4200-A4BB-14AA3AF0D830}"/>
              </a:ext>
            </a:extLst>
          </p:cNvPr>
          <p:cNvGrpSpPr/>
          <p:nvPr/>
        </p:nvGrpSpPr>
        <p:grpSpPr>
          <a:xfrm>
            <a:off x="8377295" y="2113638"/>
            <a:ext cx="3730975" cy="4222165"/>
            <a:chOff x="4259783" y="608360"/>
            <a:chExt cx="6293892" cy="5878165"/>
          </a:xfrm>
        </p:grpSpPr>
        <p:pic>
          <p:nvPicPr>
            <p:cNvPr id="28" name="Picture 2">
              <a:extLst>
                <a:ext uri="{FF2B5EF4-FFF2-40B4-BE49-F238E27FC236}">
                  <a16:creationId xmlns:a16="http://schemas.microsoft.com/office/drawing/2014/main" id="{31E5E352-69E0-4057-B898-200230280C2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69395" y="966214"/>
              <a:ext cx="5384280" cy="55203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9" name="19 Rectángulo">
              <a:extLst>
                <a:ext uri="{FF2B5EF4-FFF2-40B4-BE49-F238E27FC236}">
                  <a16:creationId xmlns:a16="http://schemas.microsoft.com/office/drawing/2014/main" id="{F87BBF40-1180-49CE-B61F-A68182EC94E8}"/>
                </a:ext>
              </a:extLst>
            </p:cNvPr>
            <p:cNvSpPr/>
            <p:nvPr/>
          </p:nvSpPr>
          <p:spPr>
            <a:xfrm>
              <a:off x="8315405" y="4845415"/>
              <a:ext cx="1386919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s-EC" sz="1000" b="1" dirty="0">
                  <a:solidFill>
                    <a:schemeClr val="bg2">
                      <a:lumMod val="50000"/>
                    </a:schemeClr>
                  </a:solidFill>
                </a:rPr>
                <a:t>Leyenda</a:t>
              </a:r>
            </a:p>
            <a:p>
              <a:pPr algn="ctr"/>
              <a:r>
                <a:rPr lang="es-EC" sz="1000" b="1" dirty="0">
                  <a:solidFill>
                    <a:schemeClr val="bg2">
                      <a:lumMod val="50000"/>
                    </a:schemeClr>
                  </a:solidFill>
                </a:rPr>
                <a:t>Millones de dólares</a:t>
              </a:r>
              <a:endParaRPr lang="es-CR" sz="1000" b="1" dirty="0">
                <a:solidFill>
                  <a:schemeClr val="bg2">
                    <a:lumMod val="50000"/>
                  </a:schemeClr>
                </a:solidFill>
              </a:endParaRPr>
            </a:p>
          </p:txBody>
        </p:sp>
        <p:pic>
          <p:nvPicPr>
            <p:cNvPr id="30" name="Picture 3">
              <a:extLst>
                <a:ext uri="{FF2B5EF4-FFF2-40B4-BE49-F238E27FC236}">
                  <a16:creationId xmlns:a16="http://schemas.microsoft.com/office/drawing/2014/main" id="{D4AD4633-1C48-4C44-8DA1-A09E6AA11D2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59783" y="608360"/>
              <a:ext cx="1517732" cy="11351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1" name="Picture 4">
              <a:extLst>
                <a:ext uri="{FF2B5EF4-FFF2-40B4-BE49-F238E27FC236}">
                  <a16:creationId xmlns:a16="http://schemas.microsoft.com/office/drawing/2014/main" id="{C18B6C8F-CD42-4B61-AF2A-95D4EE40E9A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473082" y="5280026"/>
              <a:ext cx="1229242" cy="12064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cxnSp>
        <p:nvCxnSpPr>
          <p:cNvPr id="32" name="5 Conector recto"/>
          <p:cNvCxnSpPr/>
          <p:nvPr/>
        </p:nvCxnSpPr>
        <p:spPr>
          <a:xfrm>
            <a:off x="4104689" y="1697758"/>
            <a:ext cx="0" cy="4742643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5 Conector recto"/>
          <p:cNvCxnSpPr/>
          <p:nvPr/>
        </p:nvCxnSpPr>
        <p:spPr>
          <a:xfrm>
            <a:off x="8268372" y="1697758"/>
            <a:ext cx="0" cy="4742643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Imagen 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422" y="2370677"/>
            <a:ext cx="3951314" cy="3825875"/>
          </a:xfrm>
          <a:prstGeom prst="rect">
            <a:avLst/>
          </a:prstGeom>
        </p:spPr>
      </p:pic>
      <p:sp>
        <p:nvSpPr>
          <p:cNvPr id="36" name="Título 1"/>
          <p:cNvSpPr>
            <a:spLocks noGrp="1"/>
          </p:cNvSpPr>
          <p:nvPr>
            <p:ph type="title"/>
          </p:nvPr>
        </p:nvSpPr>
        <p:spPr>
          <a:xfrm>
            <a:off x="4143004" y="398688"/>
            <a:ext cx="3074881" cy="424732"/>
          </a:xfrm>
        </p:spPr>
        <p:txBody>
          <a:bodyPr vert="horz" wrap="none" lIns="91440" tIns="45720" rIns="91440" bIns="45720" rtlCol="0" anchor="ctr">
            <a:spAutoFit/>
          </a:bodyPr>
          <a:lstStyle/>
          <a:p>
            <a:pPr algn="ctr"/>
            <a:r>
              <a:rPr lang="es-ES_tradnl" sz="2400" dirty="0" smtClean="0">
                <a:solidFill>
                  <a:schemeClr val="tx1"/>
                </a:solidFill>
                <a:latin typeface="Agency FB" panose="020B0503020202020204" pitchFamily="34" charset="0"/>
                <a:ea typeface="+mn-ea"/>
                <a:cs typeface="+mn-cs"/>
              </a:rPr>
              <a:t>Presentación de resultados</a:t>
            </a:r>
            <a:endParaRPr lang="es-ES_tradnl" sz="2400" dirty="0">
              <a:solidFill>
                <a:schemeClr val="tx1"/>
              </a:solidFill>
              <a:latin typeface="Agency FB" panose="020B0503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81362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texto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6 CuadroTexto"/>
          <p:cNvSpPr txBox="1"/>
          <p:nvPr/>
        </p:nvSpPr>
        <p:spPr>
          <a:xfrm>
            <a:off x="465790" y="2068814"/>
            <a:ext cx="4360870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C" sz="1600" dirty="0" smtClean="0">
                <a:latin typeface="Agency FB" panose="020B0503020202020204" pitchFamily="34" charset="0"/>
                <a:cs typeface="Times New Roman" pitchFamily="18" charset="0"/>
              </a:rPr>
              <a:t>Se presentan 34 tabulados con información de gestión ambiental, fomento y desarrollo productivo, riego y drenaje, gestión de riesgos, ingresos y gastos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s-EC" sz="1600" dirty="0" smtClean="0">
              <a:latin typeface="Agency FB" panose="020B0503020202020204" pitchFamily="34" charset="0"/>
              <a:cs typeface="Times New Roman" pitchFamily="18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1600" dirty="0">
                <a:latin typeface="Agency FB" panose="020B0503020202020204" pitchFamily="34" charset="0"/>
              </a:rPr>
              <a:t>Los tabulados se presentan en formato Excel,  lo que le da flexibilidad al usuario para hacer sus  propios cálculos y análisis. </a:t>
            </a:r>
            <a:endParaRPr lang="en-US" sz="1600" dirty="0" smtClean="0">
              <a:latin typeface="Agency FB" panose="020B0503020202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n-US" sz="1600" dirty="0">
              <a:latin typeface="Agency FB" panose="020B0503020202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1600" dirty="0" smtClean="0">
                <a:latin typeface="Agency FB" panose="020B0503020202020204" pitchFamily="34" charset="0"/>
              </a:rPr>
              <a:t>Sin </a:t>
            </a:r>
            <a:r>
              <a:rPr lang="en-US" sz="1600" dirty="0">
                <a:latin typeface="Agency FB" panose="020B0503020202020204" pitchFamily="34" charset="0"/>
              </a:rPr>
              <a:t>embargo la información </a:t>
            </a:r>
            <a:r>
              <a:rPr lang="en-US" sz="1600" dirty="0" err="1">
                <a:latin typeface="Agency FB" panose="020B0503020202020204" pitchFamily="34" charset="0"/>
              </a:rPr>
              <a:t>producida</a:t>
            </a:r>
            <a:r>
              <a:rPr lang="en-US" sz="1600" dirty="0">
                <a:latin typeface="Agency FB" panose="020B0503020202020204" pitchFamily="34" charset="0"/>
              </a:rPr>
              <a:t> </a:t>
            </a:r>
            <a:r>
              <a:rPr lang="en-US" sz="1600" dirty="0" err="1" smtClean="0">
                <a:latin typeface="Agency FB" panose="020B0503020202020204" pitchFamily="34" charset="0"/>
              </a:rPr>
              <a:t>por</a:t>
            </a:r>
            <a:r>
              <a:rPr lang="en-US" sz="1600" dirty="0" smtClean="0">
                <a:latin typeface="Agency FB" panose="020B0503020202020204" pitchFamily="34" charset="0"/>
              </a:rPr>
              <a:t> el </a:t>
            </a:r>
            <a:r>
              <a:rPr lang="en-US" sz="1600" dirty="0" err="1" smtClean="0">
                <a:latin typeface="Agency FB" panose="020B0503020202020204" pitchFamily="34" charset="0"/>
              </a:rPr>
              <a:t>censo</a:t>
            </a:r>
            <a:r>
              <a:rPr lang="en-US" sz="1600" dirty="0" smtClean="0">
                <a:latin typeface="Agency FB" panose="020B0503020202020204" pitchFamily="34" charset="0"/>
              </a:rPr>
              <a:t> </a:t>
            </a:r>
            <a:r>
              <a:rPr lang="en-US" sz="1600" dirty="0">
                <a:latin typeface="Agency FB" panose="020B0503020202020204" pitchFamily="34" charset="0"/>
              </a:rPr>
              <a:t>no se limita a la presentada en las tablas, ya que el usuario puede solicitar procesamientos especiales para la obtención de información adicional. </a:t>
            </a:r>
            <a:endParaRPr lang="es-EC" sz="1600" dirty="0">
              <a:latin typeface="Agency FB" panose="020B0503020202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s-EC" sz="1600" dirty="0" smtClean="0">
              <a:latin typeface="Agency FB" panose="020B0503020202020204" pitchFamily="34" charset="0"/>
              <a:cs typeface="Times New Roman" pitchFamily="18" charset="0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8873" y="1678177"/>
            <a:ext cx="6236822" cy="3821557"/>
          </a:xfrm>
          <a:prstGeom prst="rect">
            <a:avLst/>
          </a:prstGeom>
        </p:spPr>
      </p:pic>
      <p:sp>
        <p:nvSpPr>
          <p:cNvPr id="8" name="Título 1"/>
          <p:cNvSpPr txBox="1">
            <a:spLocks/>
          </p:cNvSpPr>
          <p:nvPr/>
        </p:nvSpPr>
        <p:spPr>
          <a:xfrm>
            <a:off x="4143004" y="398688"/>
            <a:ext cx="3074881" cy="424732"/>
          </a:xfrm>
          <a:prstGeom prst="rect">
            <a:avLst/>
          </a:prstGeom>
        </p:spPr>
        <p:txBody>
          <a:bodyPr vert="horz" wrap="none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rgbClr val="6E6E7C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_tradnl" sz="2400" dirty="0" smtClean="0">
                <a:solidFill>
                  <a:schemeClr val="tx1"/>
                </a:solidFill>
                <a:latin typeface="Agency FB" panose="020B0503020202020204" pitchFamily="34" charset="0"/>
                <a:ea typeface="+mn-ea"/>
                <a:cs typeface="+mn-cs"/>
              </a:rPr>
              <a:t>Presentación de resultados</a:t>
            </a:r>
            <a:endParaRPr lang="es-ES_tradnl" sz="2400" dirty="0">
              <a:solidFill>
                <a:schemeClr val="tx1"/>
              </a:solidFill>
              <a:latin typeface="Agency FB" panose="020B0503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6397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texto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5" name="36 CuadroTexto"/>
          <p:cNvSpPr txBox="1"/>
          <p:nvPr/>
        </p:nvSpPr>
        <p:spPr>
          <a:xfrm>
            <a:off x="4495229" y="357392"/>
            <a:ext cx="2662908" cy="424732"/>
          </a:xfrm>
          <a:prstGeom prst="rect">
            <a:avLst/>
          </a:prstGeom>
        </p:spPr>
        <p:txBody>
          <a:bodyPr vert="horz" wrap="none" lIns="91440" tIns="45720" rIns="91440" bIns="45720" rtlCol="0" anchor="ctr">
            <a:spAutoFit/>
          </a:bodyPr>
          <a:lstStyle>
            <a:defPPr>
              <a:defRPr lang="es-EC"/>
            </a:defPPr>
            <a:lvl1pPr algn="ctr">
              <a:lnSpc>
                <a:spcPct val="90000"/>
              </a:lnSpc>
              <a:spcBef>
                <a:spcPct val="0"/>
              </a:spcBef>
              <a:buNone/>
              <a:defRPr sz="2400" b="1">
                <a:latin typeface="Agency FB" panose="020B0503020202020204" pitchFamily="34" charset="0"/>
              </a:defRPr>
            </a:lvl1pPr>
          </a:lstStyle>
          <a:p>
            <a:r>
              <a:rPr lang="es-EC" dirty="0"/>
              <a:t>Reporte de Información</a:t>
            </a:r>
          </a:p>
        </p:txBody>
      </p:sp>
      <p:sp>
        <p:nvSpPr>
          <p:cNvPr id="6" name="24 Rectángulo"/>
          <p:cNvSpPr/>
          <p:nvPr/>
        </p:nvSpPr>
        <p:spPr>
          <a:xfrm>
            <a:off x="214009" y="2193396"/>
            <a:ext cx="579532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C" sz="1600" dirty="0">
                <a:latin typeface="Agency FB" panose="020B0503020202020204" pitchFamily="34" charset="0"/>
                <a:hlinkClick r:id="rId2"/>
              </a:rPr>
              <a:t>https://www.ecuadorencifras.gob.ec/municipios-y-consejos-provinciales/</a:t>
            </a:r>
            <a:endParaRPr lang="es-EC" sz="1600" dirty="0">
              <a:latin typeface="Agency FB" panose="020B0503020202020204" pitchFamily="34" charset="0"/>
            </a:endParaRPr>
          </a:p>
        </p:txBody>
      </p:sp>
      <p:sp>
        <p:nvSpPr>
          <p:cNvPr id="7" name="27 CuadroTexto"/>
          <p:cNvSpPr txBox="1"/>
          <p:nvPr/>
        </p:nvSpPr>
        <p:spPr>
          <a:xfrm>
            <a:off x="214010" y="1683615"/>
            <a:ext cx="579532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C" sz="1600" dirty="0" smtClean="0">
                <a:latin typeface="Agency FB" panose="020B0503020202020204" pitchFamily="34" charset="0"/>
                <a:cs typeface="Times New Roman" pitchFamily="18" charset="0"/>
              </a:rPr>
              <a:t>Los resultados se difunden anualmente en la página oficial del INEC en el siguiente link: </a:t>
            </a:r>
            <a:endParaRPr lang="es-EC" sz="1600" dirty="0">
              <a:latin typeface="Agency FB" panose="020B0503020202020204" pitchFamily="34" charset="0"/>
              <a:cs typeface="Times New Roman" pitchFamily="18" charset="0"/>
            </a:endParaRPr>
          </a:p>
        </p:txBody>
      </p:sp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695" y="2857256"/>
            <a:ext cx="1865312" cy="10352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25 Rectángulo"/>
          <p:cNvSpPr/>
          <p:nvPr/>
        </p:nvSpPr>
        <p:spPr>
          <a:xfrm>
            <a:off x="2593807" y="3142733"/>
            <a:ext cx="237189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C" dirty="0" smtClean="0">
                <a:latin typeface="Agency FB" panose="020B0503020202020204" pitchFamily="34" charset="0"/>
                <a:cs typeface="Times New Roman" pitchFamily="18" charset="0"/>
              </a:rPr>
              <a:t>Presentación de principales resultados</a:t>
            </a:r>
            <a:endParaRPr lang="es-EC" dirty="0">
              <a:latin typeface="Agency FB" panose="020B0503020202020204" pitchFamily="34" charset="0"/>
              <a:cs typeface="Times New Roman" pitchFamily="18" charset="0"/>
            </a:endParaRPr>
          </a:p>
        </p:txBody>
      </p:sp>
      <p:sp>
        <p:nvSpPr>
          <p:cNvPr id="11" name="33 Rectángulo"/>
          <p:cNvSpPr/>
          <p:nvPr/>
        </p:nvSpPr>
        <p:spPr>
          <a:xfrm>
            <a:off x="2600883" y="4465498"/>
            <a:ext cx="237189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C" dirty="0" smtClean="0">
                <a:latin typeface="Agency FB" panose="020B0503020202020204" pitchFamily="34" charset="0"/>
                <a:cs typeface="Times New Roman" pitchFamily="18" charset="0"/>
              </a:rPr>
              <a:t>Tabulados </a:t>
            </a:r>
            <a:endParaRPr lang="es-EC" dirty="0">
              <a:latin typeface="Agency FB" panose="020B0503020202020204" pitchFamily="34" charset="0"/>
              <a:cs typeface="Times New Roman" pitchFamily="18" charset="0"/>
            </a:endParaRPr>
          </a:p>
        </p:txBody>
      </p:sp>
      <p:pic>
        <p:nvPicPr>
          <p:cNvPr id="12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697" y="5486400"/>
            <a:ext cx="1898310" cy="105347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3" name="35 Rectángulo"/>
          <p:cNvSpPr/>
          <p:nvPr/>
        </p:nvSpPr>
        <p:spPr>
          <a:xfrm>
            <a:off x="2588960" y="5781558"/>
            <a:ext cx="28212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C" dirty="0" smtClean="0">
                <a:latin typeface="Agency FB" panose="020B0503020202020204" pitchFamily="34" charset="0"/>
                <a:cs typeface="Times New Roman" pitchFamily="18" charset="0"/>
              </a:rPr>
              <a:t>Base de datos, SPSS y CSV </a:t>
            </a:r>
            <a:endParaRPr lang="es-EC" dirty="0">
              <a:latin typeface="Agency FB" panose="020B0503020202020204" pitchFamily="34" charset="0"/>
              <a:cs typeface="Times New Roman" pitchFamily="18" charset="0"/>
            </a:endParaRPr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2C897E03-52C4-48C7-B457-EAE1D062CDF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04018" y="1227648"/>
            <a:ext cx="5271677" cy="5294505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1645" y="4131201"/>
            <a:ext cx="1757362" cy="1069002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956512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16443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entury Gothic">
      <a:maj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blipFill>
          <a:blip xmlns:r="http://schemas.openxmlformats.org/officeDocument/2006/relationships" r:embed="rId1" cstate="print"/>
          <a:stretch>
            <a:fillRect/>
          </a:stretch>
        </a:blipFill>
      </a:spPr>
      <a:bodyPr wrap="square" lIns="0" tIns="0" rIns="0" bIns="0" rtlCol="0">
        <a:noAutofit/>
      </a:bodyPr>
      <a:lstStyle>
        <a:defPPr algn="l">
          <a:defRPr dirty="0"/>
        </a:defPPr>
      </a:lst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16708</TotalTime>
  <Words>1423</Words>
  <Application>Microsoft Office PowerPoint</Application>
  <PresentationFormat>Panorámica</PresentationFormat>
  <Paragraphs>371</Paragraphs>
  <Slides>20</Slides>
  <Notes>5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20</vt:i4>
      </vt:variant>
    </vt:vector>
  </HeadingPairs>
  <TitlesOfParts>
    <vt:vector size="26" baseType="lpstr">
      <vt:lpstr>Agency FB</vt:lpstr>
      <vt:lpstr>Arial</vt:lpstr>
      <vt:lpstr>Calibri</vt:lpstr>
      <vt:lpstr>Century Gothic</vt:lpstr>
      <vt:lpstr>Times New Roman</vt:lpstr>
      <vt:lpstr>Tema de Office</vt:lpstr>
      <vt:lpstr>Información Ambiental Económica en GAD Provinciales</vt:lpstr>
      <vt:lpstr>Presentación de PowerPoint</vt:lpstr>
      <vt:lpstr>Modelo de Producción  Estadística - MPE</vt:lpstr>
      <vt:lpstr>Presentación de PowerPoint</vt:lpstr>
      <vt:lpstr>Presentación de PowerPoint</vt:lpstr>
      <vt:lpstr>Temáticas Investigadas </vt:lpstr>
      <vt:lpstr>Temáticas Investigadas </vt:lpstr>
      <vt:lpstr>Temáticas Investigadas </vt:lpstr>
      <vt:lpstr>Temáticas Investigadas </vt:lpstr>
      <vt:lpstr>Temáticas Investigadas </vt:lpstr>
      <vt:lpstr>Temáticas Investigadas </vt:lpstr>
      <vt:lpstr>Temáticas Investigadas </vt:lpstr>
      <vt:lpstr>Temáticas Investigadas </vt:lpstr>
      <vt:lpstr>Presentación de PowerPoint</vt:lpstr>
      <vt:lpstr>Recolección de información </vt:lpstr>
      <vt:lpstr>Presentación de resultados</vt:lpstr>
      <vt:lpstr>Presentación de resultados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cajasmarcia@gmail.com</dc:creator>
  <cp:lastModifiedBy>INEC Carla Ballesteros</cp:lastModifiedBy>
  <cp:revision>490</cp:revision>
  <dcterms:created xsi:type="dcterms:W3CDTF">2021-05-27T23:45:58Z</dcterms:created>
  <dcterms:modified xsi:type="dcterms:W3CDTF">2021-11-08T15:32:13Z</dcterms:modified>
</cp:coreProperties>
</file>